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1" r:id="rId3"/>
    <p:sldId id="259" r:id="rId4"/>
    <p:sldId id="260" r:id="rId5"/>
    <p:sldId id="261" r:id="rId6"/>
    <p:sldId id="265" r:id="rId7"/>
    <p:sldId id="266" r:id="rId8"/>
    <p:sldId id="269" r:id="rId9"/>
    <p:sldId id="267" r:id="rId10"/>
    <p:sldId id="270" r:id="rId11"/>
    <p:sldId id="272" r:id="rId12"/>
    <p:sldId id="277" r:id="rId13"/>
    <p:sldId id="278" r:id="rId14"/>
    <p:sldId id="279" r:id="rId15"/>
    <p:sldId id="276" r:id="rId16"/>
    <p:sldId id="274" r:id="rId17"/>
    <p:sldId id="273" r:id="rId18"/>
    <p:sldId id="281" r:id="rId19"/>
    <p:sldId id="282" r:id="rId20"/>
    <p:sldId id="283" r:id="rId21"/>
    <p:sldId id="280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834BAC-2B66-4335-8181-975061CBB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B305C29-2981-490D-9BCD-B6507C114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58EB0C-6603-41E4-884C-21CDECCD1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15B107-E069-47BC-962C-A4119787A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767FBF-4428-4BBA-A7D9-C42DCF270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38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4C3BFA-1330-446A-95BF-67FEDF967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4A7C4C-E67D-4578-9F3B-A1FAB9029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96B87E-CA00-4492-A212-F7F124AC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6B7C9F-C284-4741-A30A-742B0F368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ED026C-B313-46B1-9CA1-38A8DEA6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72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557BB2-D0C1-45A3-B683-E1AA16C1C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C67E8AA-28D7-424D-8492-5DCE88FB0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BF6421-C415-4BCC-8061-BE024EE7F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94EF2D-2968-47E5-98BD-B3B42B02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56805D-D7A7-42B7-8E37-E1B445CF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88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B0A1B6-F077-4933-87C6-12A2687E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BCEA8CC-FD47-4A42-8E2B-0D98992FA9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3D601F2-4069-46D2-BD86-2997AF584A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D6BDDAD-6224-4225-AE98-E8E03693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13AD038-263A-4CBB-9BA6-35291D02A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854B03-04E9-4EDF-A90F-9CDA6AD1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814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32944B-1ADF-42A3-A649-DEBC9A375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E860625-69D6-4F68-99F1-EDCCF0EBE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9C33B80-C8C6-4154-A9F9-150369200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D69683F-E9FE-4EAE-8614-D6A24E30F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5F354F4-5A25-4CE4-9777-A1D41C147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7E83413-AAEE-4913-9DB8-28CB16064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6F42B7E-CF98-4984-89B0-9A2CF0842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B7C6FC5-05DB-4F04-8C7B-9D50F8A4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84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AD4062-99BA-4CEF-9BC8-967BD0926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BBD7FE9-D096-468D-8293-98372CD6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1CAFFE6-C66C-4267-8D69-EDC858DF2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5B2303D-86B6-4FA7-88C1-88E43B040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509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E38A1D0-8B78-4250-AD78-983A6BB7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2923339-1B79-4BCE-8B01-D2298B9C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4C5AAD5-967F-47DC-9A28-00DC058D3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47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44BA9B-C66D-4583-A37C-B5C47AC11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16D76C5-E195-4718-86B3-42E0E8C49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96F7FBA-AF04-4932-ABBA-E023014EA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DB2F5AC-99ED-4825-A20A-ABDB441E3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CDF42C-D54E-4D61-9B6C-26949A01F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C837E0-7294-49D2-8696-053DFBA72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6288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23DC29-CF56-444D-99A5-1826D0AB6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A8B7D79-38B3-4726-96E5-C3D772DA6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08B1380-9EF3-4029-950E-857703DB3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45B05E-4BF8-4F19-B196-5802769A1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8A3870-D652-48AD-A850-925887B66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8C17543-E47B-42D3-9F4B-132B2543B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85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DBC6AC-F39F-4C47-ABFE-2F253EE94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7DE0DD0-5F45-47BA-919B-0BD27FA73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81B4BC-0749-4384-8C17-FC1174C50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1F86D0-4F13-4276-A151-B2C98A83B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E819AB-AB9E-4801-837B-D4841F239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871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C2DF828-AB5A-4176-A6ED-F68990910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943C56A-A4B5-4C13-B08E-A5E7C93A7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532FE0-A166-4402-A5DF-CEFBE18D1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EBC8FF-CEEC-4990-A391-00DDB1761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23A7FD-C9CE-4E41-A3BE-5C13DA0F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642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89696C-A6A7-427F-8D0B-7550A7A4B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FDED7C6-6B12-4361-B471-8C8282632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CD4301-E5FD-4573-A1FD-FDB74B29B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C28F4-6AA5-4273-BE9A-F5B7733FF529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6A2CE9-3C9B-4E08-B073-E00160F09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12C59C-05BD-46DF-97A9-7481D5E8A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A611F-FA87-43A9-9C2F-211F8D5CF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03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sv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sv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46355B4-815D-4C43-9A7C-A243A27A5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8" y="0"/>
            <a:ext cx="3641481" cy="6858000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7892560-191A-49D4-8904-502D64C0AF4D}"/>
              </a:ext>
            </a:extLst>
          </p:cNvPr>
          <p:cNvSpPr/>
          <p:nvPr/>
        </p:nvSpPr>
        <p:spPr>
          <a:xfrm>
            <a:off x="75527" y="358446"/>
            <a:ext cx="416966" cy="193121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A2E9E1E-4881-4BBB-9265-5FD0DBC69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092" y="0"/>
            <a:ext cx="3643200" cy="691765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A0B56A1-ED3D-4C04-8F44-FE4F2E9FF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630" y="0"/>
            <a:ext cx="3566740" cy="6858000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F2B337EC-D798-4E5E-8A07-D3B999BA7B5F}"/>
              </a:ext>
            </a:extLst>
          </p:cNvPr>
          <p:cNvSpPr/>
          <p:nvPr/>
        </p:nvSpPr>
        <p:spPr>
          <a:xfrm>
            <a:off x="4296397" y="358446"/>
            <a:ext cx="416966" cy="193121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11D6275-7D64-4028-AC2D-33AA2D3B9071}"/>
              </a:ext>
            </a:extLst>
          </p:cNvPr>
          <p:cNvSpPr/>
          <p:nvPr/>
        </p:nvSpPr>
        <p:spPr>
          <a:xfrm>
            <a:off x="8474781" y="358446"/>
            <a:ext cx="416966" cy="193121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말풍선: 모서리가 둥근 사각형 11">
            <a:extLst>
              <a:ext uri="{FF2B5EF4-FFF2-40B4-BE49-F238E27FC236}">
                <a16:creationId xmlns:a16="http://schemas.microsoft.com/office/drawing/2014/main" id="{1A5BD00B-594A-4754-8011-A6B1AFE7CEBF}"/>
              </a:ext>
            </a:extLst>
          </p:cNvPr>
          <p:cNvSpPr/>
          <p:nvPr/>
        </p:nvSpPr>
        <p:spPr>
          <a:xfrm>
            <a:off x="1521038" y="3179783"/>
            <a:ext cx="6384649" cy="1394046"/>
          </a:xfrm>
          <a:prstGeom prst="wedgeRoundRectCallout">
            <a:avLst>
              <a:gd name="adj1" fmla="val -3126"/>
              <a:gd name="adj2" fmla="val -1110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최소화 상태에서 각 </a:t>
            </a:r>
            <a:r>
              <a:rPr lang="en-US" altLang="ko-KR" dirty="0"/>
              <a:t>GNB </a:t>
            </a:r>
            <a:r>
              <a:rPr lang="ko-KR" altLang="en-US" dirty="0"/>
              <a:t>메뉴 클릭 시 목록 화면이 디폴트로 노출되어야 합니다</a:t>
            </a:r>
            <a:r>
              <a:rPr lang="en-US" altLang="ko-K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단 기본 사이트 또는 최대화 상태에서 화면 최소화 시에는 우측 콘텐츠 영역이 노출됩니다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614179-7F3C-42C2-952D-0310C0C56317}"/>
              </a:ext>
            </a:extLst>
          </p:cNvPr>
          <p:cNvCxnSpPr/>
          <p:nvPr/>
        </p:nvCxnSpPr>
        <p:spPr>
          <a:xfrm>
            <a:off x="393616" y="2289658"/>
            <a:ext cx="2603920" cy="8956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7F084D3-D34F-4AC3-BAA5-3C0E444AA7BE}"/>
              </a:ext>
            </a:extLst>
          </p:cNvPr>
          <p:cNvCxnSpPr>
            <a:cxnSpLocks/>
            <a:stCxn id="11" idx="1"/>
            <a:endCxn id="12" idx="0"/>
          </p:cNvCxnSpPr>
          <p:nvPr/>
        </p:nvCxnSpPr>
        <p:spPr>
          <a:xfrm flipH="1">
            <a:off x="4713363" y="1324052"/>
            <a:ext cx="3761418" cy="18557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322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A1573714-10B3-4C1D-B4B4-878C3F4BD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165" y="0"/>
            <a:ext cx="8367670" cy="6858000"/>
          </a:xfrm>
          <a:prstGeom prst="rect">
            <a:avLst/>
          </a:prstGeom>
        </p:spPr>
      </p:pic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8CE2DB30-7E18-4DB1-86A1-BCE3470DD6A6}"/>
              </a:ext>
            </a:extLst>
          </p:cNvPr>
          <p:cNvSpPr/>
          <p:nvPr/>
        </p:nvSpPr>
        <p:spPr>
          <a:xfrm>
            <a:off x="4272892" y="6093306"/>
            <a:ext cx="844116" cy="6829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말풍선: 모서리가 둥근 사각형 13">
            <a:extLst>
              <a:ext uri="{FF2B5EF4-FFF2-40B4-BE49-F238E27FC236}">
                <a16:creationId xmlns:a16="http://schemas.microsoft.com/office/drawing/2014/main" id="{540F945E-6EC5-4076-A682-36D431DC4E6C}"/>
              </a:ext>
            </a:extLst>
          </p:cNvPr>
          <p:cNvSpPr/>
          <p:nvPr/>
        </p:nvSpPr>
        <p:spPr>
          <a:xfrm>
            <a:off x="5321931" y="5499854"/>
            <a:ext cx="2155804" cy="1186903"/>
          </a:xfrm>
          <a:prstGeom prst="wedgeRoundRectCallout">
            <a:avLst>
              <a:gd name="adj1" fmla="val -56825"/>
              <a:gd name="adj2" fmla="val 197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버튼 클릭 후의 프로세스는 다음 슬라이드 참고</a:t>
            </a:r>
          </a:p>
        </p:txBody>
      </p:sp>
    </p:spTree>
    <p:extLst>
      <p:ext uri="{BB962C8B-B14F-4D97-AF65-F5344CB8AC3E}">
        <p14:creationId xmlns:p14="http://schemas.microsoft.com/office/powerpoint/2010/main" val="1936220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그림 90">
            <a:extLst>
              <a:ext uri="{FF2B5EF4-FFF2-40B4-BE49-F238E27FC236}">
                <a16:creationId xmlns:a16="http://schemas.microsoft.com/office/drawing/2014/main" id="{5B467A34-37D1-49A8-A49C-1BEAE9ECAE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293" y="356988"/>
            <a:ext cx="2712955" cy="5456393"/>
          </a:xfrm>
          <a:prstGeom prst="rect">
            <a:avLst/>
          </a:prstGeom>
        </p:spPr>
      </p:pic>
      <p:sp>
        <p:nvSpPr>
          <p:cNvPr id="476" name="사각형: 둥근 모서리 475">
            <a:extLst>
              <a:ext uri="{FF2B5EF4-FFF2-40B4-BE49-F238E27FC236}">
                <a16:creationId xmlns:a16="http://schemas.microsoft.com/office/drawing/2014/main" id="{F236A295-0D23-4EE2-B40C-7BA88D886E5E}"/>
              </a:ext>
            </a:extLst>
          </p:cNvPr>
          <p:cNvSpPr/>
          <p:nvPr/>
        </p:nvSpPr>
        <p:spPr>
          <a:xfrm>
            <a:off x="2216031" y="5148581"/>
            <a:ext cx="844116" cy="6829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89" name="그룹 588">
            <a:extLst>
              <a:ext uri="{FF2B5EF4-FFF2-40B4-BE49-F238E27FC236}">
                <a16:creationId xmlns:a16="http://schemas.microsoft.com/office/drawing/2014/main" id="{DA3C637E-4926-434F-863D-FEB44054939A}"/>
              </a:ext>
            </a:extLst>
          </p:cNvPr>
          <p:cNvGrpSpPr/>
          <p:nvPr/>
        </p:nvGrpSpPr>
        <p:grpSpPr>
          <a:xfrm>
            <a:off x="3205431" y="672080"/>
            <a:ext cx="6439048" cy="4166991"/>
            <a:chOff x="667189" y="680667"/>
            <a:chExt cx="6439048" cy="4166991"/>
          </a:xfrm>
        </p:grpSpPr>
        <p:sp>
          <p:nvSpPr>
            <p:cNvPr id="590" name="Tile Background">
              <a:extLst>
                <a:ext uri="{FF2B5EF4-FFF2-40B4-BE49-F238E27FC236}">
                  <a16:creationId xmlns:a16="http://schemas.microsoft.com/office/drawing/2014/main" id="{F366F261-6C8F-4C09-9AEB-8D3520FC1B3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67189" y="680667"/>
              <a:ext cx="6439048" cy="4166991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miter lim="800000"/>
              <a:headEnd/>
              <a:tailEnd/>
            </a:ln>
            <a:effectLst>
              <a:outerShdw blurRad="635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54864" tIns="36576" rIns="54864" bIns="365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5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 새 멤버 추가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91" name="Tile Header Line" descr="&lt;SmartSettings&gt;&lt;SmartResize anchorLeft=&quot;Relative&quot; anchorTop=&quot;Absolute&quot; anchorRight=&quot;Relative&quot; anchorBottom=&quot;None&quot; /&gt;&lt;/SmartSettings&gt;">
              <a:extLst>
                <a:ext uri="{FF2B5EF4-FFF2-40B4-BE49-F238E27FC236}">
                  <a16:creationId xmlns:a16="http://schemas.microsoft.com/office/drawing/2014/main" id="{FAABD128-4119-4452-BB77-C66C9BA43FA7}"/>
                </a:ext>
              </a:extLst>
            </p:cNvPr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667190" y="1030559"/>
              <a:ext cx="6421793" cy="0"/>
            </a:xfrm>
            <a:prstGeom prst="line">
              <a:avLst/>
            </a:prstGeom>
            <a:noFill/>
            <a:ln w="6350" cap="sq">
              <a:solidFill>
                <a:srgbClr val="D3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92" name="사각형: 둥근 모서리 591">
              <a:extLst>
                <a:ext uri="{FF2B5EF4-FFF2-40B4-BE49-F238E27FC236}">
                  <a16:creationId xmlns:a16="http://schemas.microsoft.com/office/drawing/2014/main" id="{2146E576-6DE9-4FDF-9439-2C93AEF29F56}"/>
                </a:ext>
              </a:extLst>
            </p:cNvPr>
            <p:cNvSpPr/>
            <p:nvPr/>
          </p:nvSpPr>
          <p:spPr>
            <a:xfrm>
              <a:off x="694372" y="1028767"/>
              <a:ext cx="1403661" cy="310710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844083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cs typeface="Arial"/>
                  <a:sym typeface="Arial"/>
                </a:rPr>
                <a:t>멤버 선택</a:t>
              </a:r>
              <a:endParaRPr kumimoji="1" lang="en-US" altLang="ko-KR" sz="1050" b="1" i="0" u="none" strike="noStrike" kern="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93" name="Close">
              <a:extLst>
                <a:ext uri="{FF2B5EF4-FFF2-40B4-BE49-F238E27FC236}">
                  <a16:creationId xmlns:a16="http://schemas.microsoft.com/office/drawing/2014/main" id="{22A2CD73-D8FD-4952-BB1A-0ADE908EE3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80745" y="745390"/>
              <a:ext cx="215152" cy="217260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94" name="그룹 593">
              <a:extLst>
                <a:ext uri="{FF2B5EF4-FFF2-40B4-BE49-F238E27FC236}">
                  <a16:creationId xmlns:a16="http://schemas.microsoft.com/office/drawing/2014/main" id="{62FF7488-3F1C-4A54-89B8-1AF86393F185}"/>
                </a:ext>
              </a:extLst>
            </p:cNvPr>
            <p:cNvGrpSpPr/>
            <p:nvPr/>
          </p:nvGrpSpPr>
          <p:grpSpPr>
            <a:xfrm>
              <a:off x="4925209" y="4552747"/>
              <a:ext cx="813094" cy="242912"/>
              <a:chOff x="5769487" y="5541656"/>
              <a:chExt cx="811221" cy="234170"/>
            </a:xfrm>
          </p:grpSpPr>
          <p:sp>
            <p:nvSpPr>
              <p:cNvPr id="691" name="Flyout">
                <a:extLst>
                  <a:ext uri="{FF2B5EF4-FFF2-40B4-BE49-F238E27FC236}">
                    <a16:creationId xmlns:a16="http://schemas.microsoft.com/office/drawing/2014/main" id="{7829E036-C506-43D8-8FC7-C057AD48454F}"/>
                  </a:ext>
                </a:extLst>
              </p:cNvPr>
              <p:cNvSpPr/>
              <p:nvPr/>
            </p:nvSpPr>
            <p:spPr>
              <a:xfrm>
                <a:off x="5769487" y="5541656"/>
                <a:ext cx="385200" cy="234170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취소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92" name="Flyout">
                <a:extLst>
                  <a:ext uri="{FF2B5EF4-FFF2-40B4-BE49-F238E27FC236}">
                    <a16:creationId xmlns:a16="http://schemas.microsoft.com/office/drawing/2014/main" id="{44617E6A-C05C-4113-BF4B-83AE38ED5115}"/>
                  </a:ext>
                </a:extLst>
              </p:cNvPr>
              <p:cNvSpPr/>
              <p:nvPr/>
            </p:nvSpPr>
            <p:spPr>
              <a:xfrm>
                <a:off x="6196025" y="5541656"/>
                <a:ext cx="384683" cy="234170"/>
              </a:xfrm>
              <a:prstGeom prst="rect">
                <a:avLst/>
              </a:prstGeom>
              <a:solidFill>
                <a:srgbClr val="F2F2F2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완료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595" name="Flyout">
              <a:extLst>
                <a:ext uri="{FF2B5EF4-FFF2-40B4-BE49-F238E27FC236}">
                  <a16:creationId xmlns:a16="http://schemas.microsoft.com/office/drawing/2014/main" id="{8A8C2CF8-6F15-472F-B428-5CAE7E2E483E}"/>
                </a:ext>
              </a:extLst>
            </p:cNvPr>
            <p:cNvSpPr/>
            <p:nvPr/>
          </p:nvSpPr>
          <p:spPr>
            <a:xfrm>
              <a:off x="5779737" y="4552747"/>
              <a:ext cx="1021732" cy="242912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그룹 지정 후 완료</a:t>
              </a:r>
            </a:p>
          </p:txBody>
        </p:sp>
        <p:cxnSp>
          <p:nvCxnSpPr>
            <p:cNvPr id="596" name="Track">
              <a:extLst>
                <a:ext uri="{FF2B5EF4-FFF2-40B4-BE49-F238E27FC236}">
                  <a16:creationId xmlns:a16="http://schemas.microsoft.com/office/drawing/2014/main" id="{46A461C8-80AF-4AB5-B2F9-776498EB7A46}"/>
                </a:ext>
              </a:extLst>
            </p:cNvPr>
            <p:cNvCxnSpPr>
              <a:cxnSpLocks/>
            </p:cNvCxnSpPr>
            <p:nvPr/>
          </p:nvCxnSpPr>
          <p:spPr>
            <a:xfrm>
              <a:off x="4432140" y="2053326"/>
              <a:ext cx="0" cy="2268000"/>
            </a:xfrm>
            <a:prstGeom prst="line">
              <a:avLst/>
            </a:prstGeom>
            <a:noFill/>
            <a:ln w="6350" cap="flat" cmpd="sng" algn="ctr">
              <a:solidFill>
                <a:srgbClr val="000000">
                  <a:alpha val="12000"/>
                </a:srgbClr>
              </a:solidFill>
              <a:prstDash val="solid"/>
            </a:ln>
            <a:effectLst/>
          </p:spPr>
        </p:cxnSp>
        <p:sp>
          <p:nvSpPr>
            <p:cNvPr id="597" name="Thumb">
              <a:extLst>
                <a:ext uri="{FF2B5EF4-FFF2-40B4-BE49-F238E27FC236}">
                  <a16:creationId xmlns:a16="http://schemas.microsoft.com/office/drawing/2014/main" id="{D3511D3B-F919-482E-8567-DFF4D75D9CA9}"/>
                </a:ext>
              </a:extLst>
            </p:cNvPr>
            <p:cNvSpPr/>
            <p:nvPr/>
          </p:nvSpPr>
          <p:spPr>
            <a:xfrm>
              <a:off x="4419440" y="2397427"/>
              <a:ext cx="25400" cy="381978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98" name="Text Box">
              <a:extLst>
                <a:ext uri="{FF2B5EF4-FFF2-40B4-BE49-F238E27FC236}">
                  <a16:creationId xmlns:a16="http://schemas.microsoft.com/office/drawing/2014/main" id="{10BCE11F-013D-41FD-B8F2-D83CE337E263}"/>
                </a:ext>
              </a:extLst>
            </p:cNvPr>
            <p:cNvSpPr/>
            <p:nvPr/>
          </p:nvSpPr>
          <p:spPr>
            <a:xfrm>
              <a:off x="1012636" y="1649688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99" name="Text Box">
              <a:extLst>
                <a:ext uri="{FF2B5EF4-FFF2-40B4-BE49-F238E27FC236}">
                  <a16:creationId xmlns:a16="http://schemas.microsoft.com/office/drawing/2014/main" id="{32872A38-C599-4BD4-A3A1-ECDF0AC857AC}"/>
                </a:ext>
              </a:extLst>
            </p:cNvPr>
            <p:cNvSpPr/>
            <p:nvPr/>
          </p:nvSpPr>
          <p:spPr>
            <a:xfrm>
              <a:off x="2797701" y="1649688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조직도</a:t>
              </a:r>
              <a:endParaRPr kumimoji="0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00" name="Text Box">
              <a:extLst>
                <a:ext uri="{FF2B5EF4-FFF2-40B4-BE49-F238E27FC236}">
                  <a16:creationId xmlns:a16="http://schemas.microsoft.com/office/drawing/2014/main" id="{BFCE3A81-3964-4FBF-A493-3AAEA16E6CCB}"/>
                </a:ext>
              </a:extLst>
            </p:cNvPr>
            <p:cNvSpPr/>
            <p:nvPr/>
          </p:nvSpPr>
          <p:spPr>
            <a:xfrm>
              <a:off x="1012635" y="1376638"/>
              <a:ext cx="3531347" cy="312480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601" name="그룹 600">
              <a:extLst>
                <a:ext uri="{FF2B5EF4-FFF2-40B4-BE49-F238E27FC236}">
                  <a16:creationId xmlns:a16="http://schemas.microsoft.com/office/drawing/2014/main" id="{1C9DAAC9-FE58-4B51-8FA4-F43C87460807}"/>
                </a:ext>
              </a:extLst>
            </p:cNvPr>
            <p:cNvGrpSpPr/>
            <p:nvPr/>
          </p:nvGrpSpPr>
          <p:grpSpPr>
            <a:xfrm>
              <a:off x="1071375" y="1491780"/>
              <a:ext cx="3420000" cy="215444"/>
              <a:chOff x="2753227" y="6341570"/>
              <a:chExt cx="3420000" cy="215444"/>
            </a:xfrm>
          </p:grpSpPr>
          <p:grpSp>
            <p:nvGrpSpPr>
              <p:cNvPr id="687" name="그룹 686">
                <a:extLst>
                  <a:ext uri="{FF2B5EF4-FFF2-40B4-BE49-F238E27FC236}">
                    <a16:creationId xmlns:a16="http://schemas.microsoft.com/office/drawing/2014/main" id="{B37C7722-B97B-49DB-9D65-C85C763825F5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689" name="Search Icon">
                  <a:extLst>
                    <a:ext uri="{FF2B5EF4-FFF2-40B4-BE49-F238E27FC236}">
                      <a16:creationId xmlns:a16="http://schemas.microsoft.com/office/drawing/2014/main" id="{E7E2E5EB-5106-42CE-8FD2-E087A9349B5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95000"/>
                      </a:prst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90" name="직사각형 689">
                  <a:extLst>
                    <a:ext uri="{FF2B5EF4-FFF2-40B4-BE49-F238E27FC236}">
                      <a16:creationId xmlns:a16="http://schemas.microsoft.com/office/drawing/2014/main" id="{AAFBD9BF-B280-4FAA-B95C-A2925CD8F47C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8440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ko-KR" altLang="en-US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cs typeface="Arial"/>
                      <a:sym typeface="Arial"/>
                    </a:rPr>
                    <a:t>이름</a:t>
                  </a:r>
                  <a:r>
                    <a:rPr kumimoji="1" lang="en-US" altLang="ko-KR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cs typeface="Arial"/>
                      <a:sym typeface="Arial"/>
                    </a:rPr>
                    <a:t>, </a:t>
                  </a:r>
                  <a:r>
                    <a:rPr kumimoji="1" lang="ko-KR" altLang="en-US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cs typeface="Arial"/>
                      <a:sym typeface="Arial"/>
                    </a:rPr>
                    <a:t>부서명</a:t>
                  </a:r>
                  <a:r>
                    <a:rPr kumimoji="1" lang="en-US" altLang="ko-KR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cs typeface="Arial"/>
                      <a:sym typeface="Arial"/>
                    </a:rPr>
                    <a:t>, </a:t>
                  </a:r>
                  <a:r>
                    <a:rPr kumimoji="1" lang="ko-KR" altLang="en-US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cs typeface="Arial"/>
                      <a:sym typeface="Arial"/>
                    </a:rPr>
                    <a:t>전화번호</a:t>
                  </a:r>
                  <a:r>
                    <a:rPr kumimoji="1" lang="en-US" altLang="ko-KR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cs typeface="Arial"/>
                      <a:sym typeface="Arial"/>
                    </a:rPr>
                    <a:t>, </a:t>
                  </a:r>
                  <a:r>
                    <a:rPr kumimoji="1" lang="ko-KR" altLang="en-US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cs typeface="Arial"/>
                      <a:sym typeface="Arial"/>
                    </a:rPr>
                    <a:t>이메일 검색</a:t>
                  </a:r>
                </a:p>
              </p:txBody>
            </p:sp>
          </p:grpSp>
          <p:cxnSp>
            <p:nvCxnSpPr>
              <p:cNvPr id="688" name="Line">
                <a:extLst>
                  <a:ext uri="{FF2B5EF4-FFF2-40B4-BE49-F238E27FC236}">
                    <a16:creationId xmlns:a16="http://schemas.microsoft.com/office/drawing/2014/main" id="{C7DA12B5-686B-44A4-8FB5-721AE62BA5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02" name="직사각형 601">
              <a:extLst>
                <a:ext uri="{FF2B5EF4-FFF2-40B4-BE49-F238E27FC236}">
                  <a16:creationId xmlns:a16="http://schemas.microsoft.com/office/drawing/2014/main" id="{D8AEC8EB-6F1C-4B8F-8A96-CD97E4DF786F}"/>
                </a:ext>
              </a:extLst>
            </p:cNvPr>
            <p:cNvSpPr/>
            <p:nvPr/>
          </p:nvSpPr>
          <p:spPr>
            <a:xfrm>
              <a:off x="1011424" y="1481584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rPr>
                <a:t>LG CNS</a:t>
              </a:r>
              <a:r>
                <a:rPr kumimoji="1" lang="en-US" altLang="ko-KR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rPr>
                <a:t>▼</a:t>
              </a:r>
              <a:r>
                <a:rPr kumimoji="1" lang="ko-KR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cs typeface="Arial"/>
                  <a:sym typeface="Arial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3" name="Tab 1">
              <a:extLst>
                <a:ext uri="{FF2B5EF4-FFF2-40B4-BE49-F238E27FC236}">
                  <a16:creationId xmlns:a16="http://schemas.microsoft.com/office/drawing/2014/main" id="{E3557105-99B9-4652-ADE8-9DA1898E4ECE}"/>
                </a:ext>
              </a:extLst>
            </p:cNvPr>
            <p:cNvSpPr/>
            <p:nvPr/>
          </p:nvSpPr>
          <p:spPr>
            <a:xfrm>
              <a:off x="1116903" y="1719012"/>
              <a:ext cx="1661405" cy="304800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그룹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04" name="Tab 2">
              <a:extLst>
                <a:ext uri="{FF2B5EF4-FFF2-40B4-BE49-F238E27FC236}">
                  <a16:creationId xmlns:a16="http://schemas.microsoft.com/office/drawing/2014/main" id="{2FBB9440-C124-45AD-A227-F34053577CE4}"/>
                </a:ext>
              </a:extLst>
            </p:cNvPr>
            <p:cNvSpPr/>
            <p:nvPr/>
          </p:nvSpPr>
          <p:spPr>
            <a:xfrm>
              <a:off x="2778308" y="1719012"/>
              <a:ext cx="1661405" cy="304800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조직도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05" name="Selection">
              <a:extLst>
                <a:ext uri="{FF2B5EF4-FFF2-40B4-BE49-F238E27FC236}">
                  <a16:creationId xmlns:a16="http://schemas.microsoft.com/office/drawing/2014/main" id="{A9C0CDB6-8E01-425C-80B3-AD3E4F7788A6}"/>
                </a:ext>
              </a:extLst>
            </p:cNvPr>
            <p:cNvSpPr/>
            <p:nvPr/>
          </p:nvSpPr>
          <p:spPr>
            <a:xfrm>
              <a:off x="1116903" y="2004762"/>
              <a:ext cx="1661405" cy="1905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06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F7D80560-EAAE-4800-B33A-5098F49480BA}"/>
                </a:ext>
              </a:extLst>
            </p:cNvPr>
            <p:cNvSpPr txBox="1"/>
            <p:nvPr/>
          </p:nvSpPr>
          <p:spPr>
            <a:xfrm>
              <a:off x="1197253" y="2079839"/>
              <a:ext cx="586956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즐겨찾기 </a:t>
              </a:r>
            </a:p>
          </p:txBody>
        </p:sp>
        <p:sp>
          <p:nvSpPr>
            <p:cNvPr id="607" name="직사각형 606">
              <a:extLst>
                <a:ext uri="{FF2B5EF4-FFF2-40B4-BE49-F238E27FC236}">
                  <a16:creationId xmlns:a16="http://schemas.microsoft.com/office/drawing/2014/main" id="{06573B74-5309-411B-8AD1-506A3229BFC9}"/>
                </a:ext>
              </a:extLst>
            </p:cNvPr>
            <p:cNvSpPr/>
            <p:nvPr/>
          </p:nvSpPr>
          <p:spPr>
            <a:xfrm>
              <a:off x="997782" y="2062912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Arial"/>
                  <a:sym typeface="Arial"/>
                </a:rPr>
                <a:t>▲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08" name="그룹 607">
              <a:extLst>
                <a:ext uri="{FF2B5EF4-FFF2-40B4-BE49-F238E27FC236}">
                  <a16:creationId xmlns:a16="http://schemas.microsoft.com/office/drawing/2014/main" id="{374F8550-83BA-48E5-AC31-D04F2327EE8C}"/>
                </a:ext>
              </a:extLst>
            </p:cNvPr>
            <p:cNvGrpSpPr/>
            <p:nvPr/>
          </p:nvGrpSpPr>
          <p:grpSpPr>
            <a:xfrm>
              <a:off x="1649154" y="2078301"/>
              <a:ext cx="2695992" cy="200055"/>
              <a:chOff x="1279186" y="2090508"/>
              <a:chExt cx="2695992" cy="200055"/>
            </a:xfrm>
          </p:grpSpPr>
          <p:sp>
            <p:nvSpPr>
              <p:cNvPr id="684" name="타원 683">
                <a:extLst>
                  <a:ext uri="{FF2B5EF4-FFF2-40B4-BE49-F238E27FC236}">
                    <a16:creationId xmlns:a16="http://schemas.microsoft.com/office/drawing/2014/main" id="{1085269E-2AB4-4F90-82EF-B43A9A39D8F8}"/>
                  </a:ext>
                </a:extLst>
              </p:cNvPr>
              <p:cNvSpPr/>
              <p:nvPr/>
            </p:nvSpPr>
            <p:spPr>
              <a:xfrm>
                <a:off x="3831178" y="2118535"/>
                <a:ext cx="144000" cy="144000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685" name="Accept">
                <a:extLst>
                  <a:ext uri="{FF2B5EF4-FFF2-40B4-BE49-F238E27FC236}">
                    <a16:creationId xmlns:a16="http://schemas.microsoft.com/office/drawing/2014/main" id="{788F7456-DDC6-4515-9C5F-C1CC920C39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56092" y="2153539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rgbClr val="ED7D31">
                  <a:lumMod val="20000"/>
                  <a:lumOff val="80000"/>
                </a:srgbClr>
              </a:solidFill>
              <a:ln w="6350">
                <a:solidFill>
                  <a:srgbClr val="FBE0D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86" name="직사각형 685">
                <a:extLst>
                  <a:ext uri="{FF2B5EF4-FFF2-40B4-BE49-F238E27FC236}">
                    <a16:creationId xmlns:a16="http://schemas.microsoft.com/office/drawing/2014/main" id="{A3B24B37-570C-422C-8FD4-178C4B6A9920}"/>
                  </a:ext>
                </a:extLst>
              </p:cNvPr>
              <p:cNvSpPr/>
              <p:nvPr/>
            </p:nvSpPr>
            <p:spPr>
              <a:xfrm>
                <a:off x="1279186" y="2090508"/>
                <a:ext cx="37093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2/</a:t>
                </a:r>
                <a:r>
                  <a:rPr kumimoji="1" lang="en-US" altLang="ko-KR" sz="7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7</a:t>
                </a: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9" name="그룹 608">
              <a:extLst>
                <a:ext uri="{FF2B5EF4-FFF2-40B4-BE49-F238E27FC236}">
                  <a16:creationId xmlns:a16="http://schemas.microsoft.com/office/drawing/2014/main" id="{F8499CB4-0E66-4625-8308-E05ACE5858A9}"/>
                </a:ext>
              </a:extLst>
            </p:cNvPr>
            <p:cNvGrpSpPr/>
            <p:nvPr/>
          </p:nvGrpSpPr>
          <p:grpSpPr>
            <a:xfrm>
              <a:off x="1283607" y="2322826"/>
              <a:ext cx="1233927" cy="377855"/>
              <a:chOff x="11046174" y="4430284"/>
              <a:chExt cx="1233927" cy="377855"/>
            </a:xfrm>
          </p:grpSpPr>
          <p:sp>
            <p:nvSpPr>
              <p:cNvPr id="679" name="직사각형 678">
                <a:extLst>
                  <a:ext uri="{FF2B5EF4-FFF2-40B4-BE49-F238E27FC236}">
                    <a16:creationId xmlns:a16="http://schemas.microsoft.com/office/drawing/2014/main" id="{9DA9303A-E035-4513-BD93-5EF629B83336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강용관 책임</a:t>
                </a:r>
                <a:endParaRPr kumimoji="1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grpSp>
            <p:nvGrpSpPr>
              <p:cNvPr id="680" name="Profile Picture">
                <a:extLst>
                  <a:ext uri="{FF2B5EF4-FFF2-40B4-BE49-F238E27FC236}">
                    <a16:creationId xmlns:a16="http://schemas.microsoft.com/office/drawing/2014/main" id="{9BF82DB1-ABBA-4C8A-822C-801FE351484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682" name="Background">
                  <a:extLst>
                    <a:ext uri="{FF2B5EF4-FFF2-40B4-BE49-F238E27FC236}">
                      <a16:creationId xmlns:a16="http://schemas.microsoft.com/office/drawing/2014/main" id="{05C1A0DC-DEC6-45A8-BF95-8E4D5CA4A3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83" name="Profile Icon">
                  <a:extLst>
                    <a:ext uri="{FF2B5EF4-FFF2-40B4-BE49-F238E27FC236}">
                      <a16:creationId xmlns:a16="http://schemas.microsoft.com/office/drawing/2014/main" id="{469EB1A6-6800-427E-ACC5-2B3D092E8D2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681" name="직사각형 680">
                <a:extLst>
                  <a:ext uri="{FF2B5EF4-FFF2-40B4-BE49-F238E27FC236}">
                    <a16:creationId xmlns:a16="http://schemas.microsoft.com/office/drawing/2014/main" id="{3EEA7FE4-1B11-49D5-A1DB-E8C42AC07DB6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</a:t>
                </a:r>
                <a:r>
                  <a:rPr kumimoji="1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솔루션팀</a:t>
                </a:r>
                <a:endParaRPr kumimoji="1" lang="en-US" altLang="ko-KR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grpSp>
          <p:nvGrpSpPr>
            <p:cNvPr id="610" name="그룹 609">
              <a:extLst>
                <a:ext uri="{FF2B5EF4-FFF2-40B4-BE49-F238E27FC236}">
                  <a16:creationId xmlns:a16="http://schemas.microsoft.com/office/drawing/2014/main" id="{19A4E210-1EE5-45B3-AC7A-089CFB627858}"/>
                </a:ext>
              </a:extLst>
            </p:cNvPr>
            <p:cNvGrpSpPr/>
            <p:nvPr/>
          </p:nvGrpSpPr>
          <p:grpSpPr>
            <a:xfrm>
              <a:off x="4201146" y="2444786"/>
              <a:ext cx="144000" cy="144000"/>
              <a:chOff x="3466614" y="2872401"/>
              <a:chExt cx="144000" cy="144000"/>
            </a:xfrm>
          </p:grpSpPr>
          <p:sp>
            <p:nvSpPr>
              <p:cNvPr id="677" name="타원 676">
                <a:extLst>
                  <a:ext uri="{FF2B5EF4-FFF2-40B4-BE49-F238E27FC236}">
                    <a16:creationId xmlns:a16="http://schemas.microsoft.com/office/drawing/2014/main" id="{D5DC31A6-F1D2-47D4-9259-76DFD699C787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678" name="Accept">
                <a:extLst>
                  <a:ext uri="{FF2B5EF4-FFF2-40B4-BE49-F238E27FC236}">
                    <a16:creationId xmlns:a16="http://schemas.microsoft.com/office/drawing/2014/main" id="{D97380A8-65B5-458D-B9FB-30120878E0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6350">
                <a:solidFill>
                  <a:sysClr val="window" lastClr="FFFFFF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611" name="그룹 610">
              <a:extLst>
                <a:ext uri="{FF2B5EF4-FFF2-40B4-BE49-F238E27FC236}">
                  <a16:creationId xmlns:a16="http://schemas.microsoft.com/office/drawing/2014/main" id="{95333554-BFC9-45BA-B5B3-E0E7681104A2}"/>
                </a:ext>
              </a:extLst>
            </p:cNvPr>
            <p:cNvGrpSpPr/>
            <p:nvPr/>
          </p:nvGrpSpPr>
          <p:grpSpPr>
            <a:xfrm>
              <a:off x="1283607" y="2729763"/>
              <a:ext cx="1233927" cy="377855"/>
              <a:chOff x="11046174" y="4430284"/>
              <a:chExt cx="1233927" cy="377855"/>
            </a:xfrm>
          </p:grpSpPr>
          <p:sp>
            <p:nvSpPr>
              <p:cNvPr id="672" name="직사각형 671">
                <a:extLst>
                  <a:ext uri="{FF2B5EF4-FFF2-40B4-BE49-F238E27FC236}">
                    <a16:creationId xmlns:a16="http://schemas.microsoft.com/office/drawing/2014/main" id="{4F6FA70D-E0A5-4FD6-8230-F2EE352ABDD5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김용주 이사</a:t>
                </a:r>
                <a:endParaRPr kumimoji="1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grpSp>
            <p:nvGrpSpPr>
              <p:cNvPr id="673" name="Profile Picture">
                <a:extLst>
                  <a:ext uri="{FF2B5EF4-FFF2-40B4-BE49-F238E27FC236}">
                    <a16:creationId xmlns:a16="http://schemas.microsoft.com/office/drawing/2014/main" id="{F177B3CD-2BBC-450C-88B4-6C1A5865037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675" name="Background">
                  <a:extLst>
                    <a:ext uri="{FF2B5EF4-FFF2-40B4-BE49-F238E27FC236}">
                      <a16:creationId xmlns:a16="http://schemas.microsoft.com/office/drawing/2014/main" id="{F1BC3AB5-9AD8-4425-89A1-C45FBAEB37F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76" name="Profile Icon">
                  <a:extLst>
                    <a:ext uri="{FF2B5EF4-FFF2-40B4-BE49-F238E27FC236}">
                      <a16:creationId xmlns:a16="http://schemas.microsoft.com/office/drawing/2014/main" id="{9861C294-204A-4C42-BA6C-5492C5F31C2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674" name="직사각형 673">
                <a:extLst>
                  <a:ext uri="{FF2B5EF4-FFF2-40B4-BE49-F238E27FC236}">
                    <a16:creationId xmlns:a16="http://schemas.microsoft.com/office/drawing/2014/main" id="{445E2675-9B07-4B96-9758-26FA0F96EED0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</a:t>
                </a:r>
                <a:r>
                  <a:rPr kumimoji="1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솔루션팀</a:t>
                </a:r>
                <a:endParaRPr kumimoji="1" lang="en-US" altLang="ko-KR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grpSp>
          <p:nvGrpSpPr>
            <p:cNvPr id="612" name="그룹 611">
              <a:extLst>
                <a:ext uri="{FF2B5EF4-FFF2-40B4-BE49-F238E27FC236}">
                  <a16:creationId xmlns:a16="http://schemas.microsoft.com/office/drawing/2014/main" id="{30808B10-B06E-496C-A51B-D10C806BD781}"/>
                </a:ext>
              </a:extLst>
            </p:cNvPr>
            <p:cNvGrpSpPr/>
            <p:nvPr/>
          </p:nvGrpSpPr>
          <p:grpSpPr>
            <a:xfrm>
              <a:off x="4201145" y="2846690"/>
              <a:ext cx="144000" cy="144000"/>
              <a:chOff x="3466614" y="2872401"/>
              <a:chExt cx="144000" cy="144000"/>
            </a:xfrm>
          </p:grpSpPr>
          <p:sp>
            <p:nvSpPr>
              <p:cNvPr id="670" name="타원 669">
                <a:extLst>
                  <a:ext uri="{FF2B5EF4-FFF2-40B4-BE49-F238E27FC236}">
                    <a16:creationId xmlns:a16="http://schemas.microsoft.com/office/drawing/2014/main" id="{969A96B1-9804-4479-9600-4CBA24B95F97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671" name="Accept">
                <a:extLst>
                  <a:ext uri="{FF2B5EF4-FFF2-40B4-BE49-F238E27FC236}">
                    <a16:creationId xmlns:a16="http://schemas.microsoft.com/office/drawing/2014/main" id="{C721AEB5-80BC-4CAB-A239-CFC69447DE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6350">
                <a:solidFill>
                  <a:sysClr val="window" lastClr="FFFFFF">
                    <a:lumMod val="85000"/>
                  </a:sys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613" name="타원 612">
              <a:extLst>
                <a:ext uri="{FF2B5EF4-FFF2-40B4-BE49-F238E27FC236}">
                  <a16:creationId xmlns:a16="http://schemas.microsoft.com/office/drawing/2014/main" id="{B40F4882-55E0-4306-85F8-018672CEC32C}"/>
                </a:ext>
              </a:extLst>
            </p:cNvPr>
            <p:cNvSpPr/>
            <p:nvPr/>
          </p:nvSpPr>
          <p:spPr>
            <a:xfrm>
              <a:off x="4201146" y="3180116"/>
              <a:ext cx="144000" cy="144000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14" name="Accept">
              <a:extLst>
                <a:ext uri="{FF2B5EF4-FFF2-40B4-BE49-F238E27FC236}">
                  <a16:creationId xmlns:a16="http://schemas.microsoft.com/office/drawing/2014/main" id="{2AD01868-8DA8-4D1C-AF83-179C45AEAAF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26060" y="3215120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rgbClr val="ED7D31">
                <a:lumMod val="20000"/>
                <a:lumOff val="80000"/>
              </a:srgb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15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FA2A473-A109-4178-A7BA-25108C359619}"/>
                </a:ext>
              </a:extLst>
            </p:cNvPr>
            <p:cNvSpPr txBox="1"/>
            <p:nvPr/>
          </p:nvSpPr>
          <p:spPr>
            <a:xfrm>
              <a:off x="1197253" y="3153627"/>
              <a:ext cx="352917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기본</a:t>
              </a:r>
            </a:p>
          </p:txBody>
        </p:sp>
        <p:sp>
          <p:nvSpPr>
            <p:cNvPr id="616" name="직사각형 615">
              <a:extLst>
                <a:ext uri="{FF2B5EF4-FFF2-40B4-BE49-F238E27FC236}">
                  <a16:creationId xmlns:a16="http://schemas.microsoft.com/office/drawing/2014/main" id="{5B4A60DE-403C-4216-9D64-FCC98C2C5528}"/>
                </a:ext>
              </a:extLst>
            </p:cNvPr>
            <p:cNvSpPr/>
            <p:nvPr/>
          </p:nvSpPr>
          <p:spPr>
            <a:xfrm>
              <a:off x="997782" y="3136700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Arial"/>
                  <a:sym typeface="Arial"/>
                </a:rPr>
                <a:t>▲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7" name="직사각형 616">
              <a:extLst>
                <a:ext uri="{FF2B5EF4-FFF2-40B4-BE49-F238E27FC236}">
                  <a16:creationId xmlns:a16="http://schemas.microsoft.com/office/drawing/2014/main" id="{76EEEBE4-E195-45FA-B7C8-9747C015B522}"/>
                </a:ext>
              </a:extLst>
            </p:cNvPr>
            <p:cNvSpPr/>
            <p:nvPr/>
          </p:nvSpPr>
          <p:spPr>
            <a:xfrm>
              <a:off x="1448111" y="3152089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Arial"/>
                  <a:sym typeface="Arial"/>
                </a:rPr>
                <a:t>2/</a:t>
              </a:r>
              <a:r>
                <a:rPr kumimoji="1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rPr>
                <a:t>7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18" name="그룹 617">
              <a:extLst>
                <a:ext uri="{FF2B5EF4-FFF2-40B4-BE49-F238E27FC236}">
                  <a16:creationId xmlns:a16="http://schemas.microsoft.com/office/drawing/2014/main" id="{7CF9305A-5020-4499-8257-241C97340A14}"/>
                </a:ext>
              </a:extLst>
            </p:cNvPr>
            <p:cNvGrpSpPr/>
            <p:nvPr/>
          </p:nvGrpSpPr>
          <p:grpSpPr>
            <a:xfrm>
              <a:off x="1283607" y="3396614"/>
              <a:ext cx="1233927" cy="377855"/>
              <a:chOff x="11046174" y="4430284"/>
              <a:chExt cx="1233927" cy="377855"/>
            </a:xfrm>
          </p:grpSpPr>
          <p:sp>
            <p:nvSpPr>
              <p:cNvPr id="665" name="직사각형 664">
                <a:extLst>
                  <a:ext uri="{FF2B5EF4-FFF2-40B4-BE49-F238E27FC236}">
                    <a16:creationId xmlns:a16="http://schemas.microsoft.com/office/drawing/2014/main" id="{9138FF71-2057-47C3-A23C-959E0E21D35B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강용관 책임</a:t>
                </a:r>
                <a:endParaRPr kumimoji="1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grpSp>
            <p:nvGrpSpPr>
              <p:cNvPr id="666" name="Profile Picture">
                <a:extLst>
                  <a:ext uri="{FF2B5EF4-FFF2-40B4-BE49-F238E27FC236}">
                    <a16:creationId xmlns:a16="http://schemas.microsoft.com/office/drawing/2014/main" id="{5C5D353D-C83E-49E3-9F71-56F2B9B38E3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668" name="Background">
                  <a:extLst>
                    <a:ext uri="{FF2B5EF4-FFF2-40B4-BE49-F238E27FC236}">
                      <a16:creationId xmlns:a16="http://schemas.microsoft.com/office/drawing/2014/main" id="{858A6A26-6266-4741-82D1-CE4861ACC0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69" name="Profile Icon">
                  <a:extLst>
                    <a:ext uri="{FF2B5EF4-FFF2-40B4-BE49-F238E27FC236}">
                      <a16:creationId xmlns:a16="http://schemas.microsoft.com/office/drawing/2014/main" id="{E9C906E6-A354-4CDF-842F-8D282EC2048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667" name="직사각형 666">
                <a:extLst>
                  <a:ext uri="{FF2B5EF4-FFF2-40B4-BE49-F238E27FC236}">
                    <a16:creationId xmlns:a16="http://schemas.microsoft.com/office/drawing/2014/main" id="{A38E8B1C-F953-4E7D-BAEA-C95B9660FF50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</a:t>
                </a:r>
                <a:r>
                  <a:rPr kumimoji="1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솔루션팀</a:t>
                </a:r>
                <a:endParaRPr kumimoji="1" lang="en-US" altLang="ko-KR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grpSp>
          <p:nvGrpSpPr>
            <p:cNvPr id="619" name="그룹 618">
              <a:extLst>
                <a:ext uri="{FF2B5EF4-FFF2-40B4-BE49-F238E27FC236}">
                  <a16:creationId xmlns:a16="http://schemas.microsoft.com/office/drawing/2014/main" id="{3B2E83EE-5AEF-499E-8CBB-73C636C8BCB9}"/>
                </a:ext>
              </a:extLst>
            </p:cNvPr>
            <p:cNvGrpSpPr/>
            <p:nvPr/>
          </p:nvGrpSpPr>
          <p:grpSpPr>
            <a:xfrm>
              <a:off x="4201146" y="3518574"/>
              <a:ext cx="144000" cy="144000"/>
              <a:chOff x="3466614" y="2872401"/>
              <a:chExt cx="144000" cy="144000"/>
            </a:xfrm>
          </p:grpSpPr>
          <p:sp>
            <p:nvSpPr>
              <p:cNvPr id="663" name="타원 662">
                <a:extLst>
                  <a:ext uri="{FF2B5EF4-FFF2-40B4-BE49-F238E27FC236}">
                    <a16:creationId xmlns:a16="http://schemas.microsoft.com/office/drawing/2014/main" id="{73660998-51C0-48AD-AFFE-58E89B1870DE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664" name="Accept">
                <a:extLst>
                  <a:ext uri="{FF2B5EF4-FFF2-40B4-BE49-F238E27FC236}">
                    <a16:creationId xmlns:a16="http://schemas.microsoft.com/office/drawing/2014/main" id="{9F6B88DF-C9E1-4F28-9097-9798F1606F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6350">
                <a:solidFill>
                  <a:sysClr val="window" lastClr="FFFFFF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620" name="그룹 619">
              <a:extLst>
                <a:ext uri="{FF2B5EF4-FFF2-40B4-BE49-F238E27FC236}">
                  <a16:creationId xmlns:a16="http://schemas.microsoft.com/office/drawing/2014/main" id="{6F2CAFF3-486B-4E6B-9F78-23952B6F2E8A}"/>
                </a:ext>
              </a:extLst>
            </p:cNvPr>
            <p:cNvGrpSpPr/>
            <p:nvPr/>
          </p:nvGrpSpPr>
          <p:grpSpPr>
            <a:xfrm>
              <a:off x="1283607" y="3803551"/>
              <a:ext cx="1233927" cy="377855"/>
              <a:chOff x="11046174" y="4430284"/>
              <a:chExt cx="1233927" cy="377855"/>
            </a:xfrm>
          </p:grpSpPr>
          <p:sp>
            <p:nvSpPr>
              <p:cNvPr id="658" name="직사각형 657">
                <a:extLst>
                  <a:ext uri="{FF2B5EF4-FFF2-40B4-BE49-F238E27FC236}">
                    <a16:creationId xmlns:a16="http://schemas.microsoft.com/office/drawing/2014/main" id="{DD62AC6E-8F93-4075-B843-4EB36976C590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김용주 이사</a:t>
                </a:r>
                <a:endParaRPr kumimoji="1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grpSp>
            <p:nvGrpSpPr>
              <p:cNvPr id="659" name="Profile Picture">
                <a:extLst>
                  <a:ext uri="{FF2B5EF4-FFF2-40B4-BE49-F238E27FC236}">
                    <a16:creationId xmlns:a16="http://schemas.microsoft.com/office/drawing/2014/main" id="{515BD121-A556-4BC7-9C93-82C4A4E731C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661" name="Background">
                  <a:extLst>
                    <a:ext uri="{FF2B5EF4-FFF2-40B4-BE49-F238E27FC236}">
                      <a16:creationId xmlns:a16="http://schemas.microsoft.com/office/drawing/2014/main" id="{DAD8DF50-9CA4-453C-8F13-6F1021413E0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62" name="Profile Icon">
                  <a:extLst>
                    <a:ext uri="{FF2B5EF4-FFF2-40B4-BE49-F238E27FC236}">
                      <a16:creationId xmlns:a16="http://schemas.microsoft.com/office/drawing/2014/main" id="{678C1F83-AC55-4AC3-9E87-461BD749E295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660" name="직사각형 659">
                <a:extLst>
                  <a:ext uri="{FF2B5EF4-FFF2-40B4-BE49-F238E27FC236}">
                    <a16:creationId xmlns:a16="http://schemas.microsoft.com/office/drawing/2014/main" id="{08813EEE-043F-44E0-9651-DF2FC4C84EDC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</a:t>
                </a:r>
                <a:r>
                  <a:rPr kumimoji="1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솔루션팀</a:t>
                </a:r>
                <a:endParaRPr kumimoji="1" lang="en-US" altLang="ko-KR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grpSp>
          <p:nvGrpSpPr>
            <p:cNvPr id="621" name="그룹 620">
              <a:extLst>
                <a:ext uri="{FF2B5EF4-FFF2-40B4-BE49-F238E27FC236}">
                  <a16:creationId xmlns:a16="http://schemas.microsoft.com/office/drawing/2014/main" id="{BF0D590B-49BD-4C2F-A2EC-0B7C288E902C}"/>
                </a:ext>
              </a:extLst>
            </p:cNvPr>
            <p:cNvGrpSpPr/>
            <p:nvPr/>
          </p:nvGrpSpPr>
          <p:grpSpPr>
            <a:xfrm>
              <a:off x="4201145" y="3920478"/>
              <a:ext cx="144000" cy="144000"/>
              <a:chOff x="3466614" y="2872401"/>
              <a:chExt cx="144000" cy="144000"/>
            </a:xfrm>
          </p:grpSpPr>
          <p:sp>
            <p:nvSpPr>
              <p:cNvPr id="656" name="타원 655">
                <a:extLst>
                  <a:ext uri="{FF2B5EF4-FFF2-40B4-BE49-F238E27FC236}">
                    <a16:creationId xmlns:a16="http://schemas.microsoft.com/office/drawing/2014/main" id="{89478923-8AB0-4009-B9F6-72371F1F21FD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657" name="Accept">
                <a:extLst>
                  <a:ext uri="{FF2B5EF4-FFF2-40B4-BE49-F238E27FC236}">
                    <a16:creationId xmlns:a16="http://schemas.microsoft.com/office/drawing/2014/main" id="{70698A40-ACF5-4C0C-A775-FFA0B976666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6350">
                <a:solidFill>
                  <a:sysClr val="window" lastClr="FFFFFF">
                    <a:lumMod val="85000"/>
                  </a:sys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622" name="타원 621">
              <a:extLst>
                <a:ext uri="{FF2B5EF4-FFF2-40B4-BE49-F238E27FC236}">
                  <a16:creationId xmlns:a16="http://schemas.microsoft.com/office/drawing/2014/main" id="{725B31B2-4327-430D-B3D3-308F0928D635}"/>
                </a:ext>
              </a:extLst>
            </p:cNvPr>
            <p:cNvSpPr/>
            <p:nvPr/>
          </p:nvSpPr>
          <p:spPr>
            <a:xfrm>
              <a:off x="4201146" y="4253907"/>
              <a:ext cx="144000" cy="144000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23" name="Accept">
              <a:extLst>
                <a:ext uri="{FF2B5EF4-FFF2-40B4-BE49-F238E27FC236}">
                  <a16:creationId xmlns:a16="http://schemas.microsoft.com/office/drawing/2014/main" id="{8044DE55-6D67-4821-89D2-76CFCA83DC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26060" y="4288911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rgbClr val="ED7D31">
                <a:lumMod val="20000"/>
                <a:lumOff val="80000"/>
              </a:srgb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24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1881EA2-2A42-4BC8-8398-8170AB7C2F67}"/>
                </a:ext>
              </a:extLst>
            </p:cNvPr>
            <p:cNvSpPr txBox="1"/>
            <p:nvPr/>
          </p:nvSpPr>
          <p:spPr>
            <a:xfrm>
              <a:off x="1197253" y="4227418"/>
              <a:ext cx="952440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사용자 추가 그룹 </a:t>
              </a:r>
            </a:p>
          </p:txBody>
        </p:sp>
        <p:sp>
          <p:nvSpPr>
            <p:cNvPr id="625" name="직사각형 624">
              <a:extLst>
                <a:ext uri="{FF2B5EF4-FFF2-40B4-BE49-F238E27FC236}">
                  <a16:creationId xmlns:a16="http://schemas.microsoft.com/office/drawing/2014/main" id="{A6F3EF68-3A07-49BF-ACC6-22FEA8E55117}"/>
                </a:ext>
              </a:extLst>
            </p:cNvPr>
            <p:cNvSpPr/>
            <p:nvPr/>
          </p:nvSpPr>
          <p:spPr>
            <a:xfrm>
              <a:off x="997782" y="4210491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Arial"/>
                  <a:sym typeface="Arial"/>
                </a:rPr>
                <a:t>▼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6" name="직사각형 625">
              <a:extLst>
                <a:ext uri="{FF2B5EF4-FFF2-40B4-BE49-F238E27FC236}">
                  <a16:creationId xmlns:a16="http://schemas.microsoft.com/office/drawing/2014/main" id="{60A54A3B-159C-482F-B7C0-DB1F943D3AE1}"/>
                </a:ext>
              </a:extLst>
            </p:cNvPr>
            <p:cNvSpPr/>
            <p:nvPr/>
          </p:nvSpPr>
          <p:spPr>
            <a:xfrm>
              <a:off x="2032311" y="4225880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Arial"/>
                  <a:sym typeface="Arial"/>
                </a:rPr>
                <a:t>2/</a:t>
              </a:r>
              <a:r>
                <a:rPr kumimoji="1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rPr>
                <a:t>7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7" name="Text Box">
              <a:extLst>
                <a:ext uri="{FF2B5EF4-FFF2-40B4-BE49-F238E27FC236}">
                  <a16:creationId xmlns:a16="http://schemas.microsoft.com/office/drawing/2014/main" id="{0AB5A7EF-11C5-4821-B60B-7D85AD7D2580}"/>
                </a:ext>
              </a:extLst>
            </p:cNvPr>
            <p:cNvSpPr/>
            <p:nvPr/>
          </p:nvSpPr>
          <p:spPr>
            <a:xfrm>
              <a:off x="4598269" y="1376638"/>
              <a:ext cx="2203200" cy="312480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28" name="Tab 1">
              <a:extLst>
                <a:ext uri="{FF2B5EF4-FFF2-40B4-BE49-F238E27FC236}">
                  <a16:creationId xmlns:a16="http://schemas.microsoft.com/office/drawing/2014/main" id="{E10FD18E-CC5A-4761-AAD3-3EEED617ABF3}"/>
                </a:ext>
              </a:extLst>
            </p:cNvPr>
            <p:cNvSpPr/>
            <p:nvPr/>
          </p:nvSpPr>
          <p:spPr>
            <a:xfrm>
              <a:off x="4869167" y="1406746"/>
              <a:ext cx="1661405" cy="30480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선택한 멤버 </a:t>
              </a:r>
              <a:r>
                <a:rPr kumimoji="0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N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29" name="Selection">
              <a:extLst>
                <a:ext uri="{FF2B5EF4-FFF2-40B4-BE49-F238E27FC236}">
                  <a16:creationId xmlns:a16="http://schemas.microsoft.com/office/drawing/2014/main" id="{DC46E2CF-ACD2-4E74-A2F0-4AA07DB36E77}"/>
                </a:ext>
              </a:extLst>
            </p:cNvPr>
            <p:cNvSpPr/>
            <p:nvPr/>
          </p:nvSpPr>
          <p:spPr>
            <a:xfrm>
              <a:off x="4869167" y="1692496"/>
              <a:ext cx="1661405" cy="1905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630" name="그룹 629">
              <a:extLst>
                <a:ext uri="{FF2B5EF4-FFF2-40B4-BE49-F238E27FC236}">
                  <a16:creationId xmlns:a16="http://schemas.microsoft.com/office/drawing/2014/main" id="{B6174660-CC3F-48C5-A8F8-56F03DD57456}"/>
                </a:ext>
              </a:extLst>
            </p:cNvPr>
            <p:cNvGrpSpPr/>
            <p:nvPr/>
          </p:nvGrpSpPr>
          <p:grpSpPr>
            <a:xfrm>
              <a:off x="4756732" y="1813227"/>
              <a:ext cx="1886274" cy="197517"/>
              <a:chOff x="5108887" y="1844606"/>
              <a:chExt cx="1886274" cy="197517"/>
            </a:xfrm>
          </p:grpSpPr>
          <p:grpSp>
            <p:nvGrpSpPr>
              <p:cNvPr id="647" name="그룹 646">
                <a:extLst>
                  <a:ext uri="{FF2B5EF4-FFF2-40B4-BE49-F238E27FC236}">
                    <a16:creationId xmlns:a16="http://schemas.microsoft.com/office/drawing/2014/main" id="{5DBDA004-CC43-4563-A7DF-CF5BF6C16F02}"/>
                  </a:ext>
                </a:extLst>
              </p:cNvPr>
              <p:cNvGrpSpPr/>
              <p:nvPr/>
            </p:nvGrpSpPr>
            <p:grpSpPr>
              <a:xfrm>
                <a:off x="6401303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654" name="Title Bar">
                  <a:extLst>
                    <a:ext uri="{FF2B5EF4-FFF2-40B4-BE49-F238E27FC236}">
                      <a16:creationId xmlns:a16="http://schemas.microsoft.com/office/drawing/2014/main" id="{0659E98D-C395-4C19-9019-758B1081C878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강용관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55" name="Close Button">
                  <a:extLst>
                    <a:ext uri="{FF2B5EF4-FFF2-40B4-BE49-F238E27FC236}">
                      <a16:creationId xmlns:a16="http://schemas.microsoft.com/office/drawing/2014/main" id="{01E0ED34-D6AC-4124-8D90-B68DFC40A14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48" name="그룹 647">
                <a:extLst>
                  <a:ext uri="{FF2B5EF4-FFF2-40B4-BE49-F238E27FC236}">
                    <a16:creationId xmlns:a16="http://schemas.microsoft.com/office/drawing/2014/main" id="{A5DBCF33-159D-423C-A989-F37521FF7705}"/>
                  </a:ext>
                </a:extLst>
              </p:cNvPr>
              <p:cNvGrpSpPr/>
              <p:nvPr/>
            </p:nvGrpSpPr>
            <p:grpSpPr>
              <a:xfrm>
                <a:off x="5755094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652" name="Title Bar">
                  <a:extLst>
                    <a:ext uri="{FF2B5EF4-FFF2-40B4-BE49-F238E27FC236}">
                      <a16:creationId xmlns:a16="http://schemas.microsoft.com/office/drawing/2014/main" id="{60500572-872D-4B22-9EAD-8BB99777FD35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배기영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53" name="Close Button">
                  <a:extLst>
                    <a:ext uri="{FF2B5EF4-FFF2-40B4-BE49-F238E27FC236}">
                      <a16:creationId xmlns:a16="http://schemas.microsoft.com/office/drawing/2014/main" id="{52AF03CA-04A3-4F99-856B-3D33E3BC51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49" name="그룹 648">
                <a:extLst>
                  <a:ext uri="{FF2B5EF4-FFF2-40B4-BE49-F238E27FC236}">
                    <a16:creationId xmlns:a16="http://schemas.microsoft.com/office/drawing/2014/main" id="{5624C6A6-ADF7-4F8C-A764-E4274AFE13E8}"/>
                  </a:ext>
                </a:extLst>
              </p:cNvPr>
              <p:cNvGrpSpPr/>
              <p:nvPr/>
            </p:nvGrpSpPr>
            <p:grpSpPr>
              <a:xfrm>
                <a:off x="5108887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650" name="Title Bar">
                  <a:extLst>
                    <a:ext uri="{FF2B5EF4-FFF2-40B4-BE49-F238E27FC236}">
                      <a16:creationId xmlns:a16="http://schemas.microsoft.com/office/drawing/2014/main" id="{3BFE3D73-AC84-42B0-9968-142960C8BCDC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신동인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51" name="Close Button">
                  <a:extLst>
                    <a:ext uri="{FF2B5EF4-FFF2-40B4-BE49-F238E27FC236}">
                      <a16:creationId xmlns:a16="http://schemas.microsoft.com/office/drawing/2014/main" id="{E5E59325-FBEF-41A0-A925-779E6C8CBAB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grpSp>
          <p:nvGrpSpPr>
            <p:cNvPr id="631" name="그룹 630">
              <a:extLst>
                <a:ext uri="{FF2B5EF4-FFF2-40B4-BE49-F238E27FC236}">
                  <a16:creationId xmlns:a16="http://schemas.microsoft.com/office/drawing/2014/main" id="{ECFFA394-49F7-4D88-99DD-0F98FD113F3F}"/>
                </a:ext>
              </a:extLst>
            </p:cNvPr>
            <p:cNvGrpSpPr/>
            <p:nvPr/>
          </p:nvGrpSpPr>
          <p:grpSpPr>
            <a:xfrm>
              <a:off x="4756732" y="2081847"/>
              <a:ext cx="1886274" cy="197517"/>
              <a:chOff x="5108887" y="2113225"/>
              <a:chExt cx="1886274" cy="197517"/>
            </a:xfrm>
          </p:grpSpPr>
          <p:grpSp>
            <p:nvGrpSpPr>
              <p:cNvPr id="638" name="그룹 637">
                <a:extLst>
                  <a:ext uri="{FF2B5EF4-FFF2-40B4-BE49-F238E27FC236}">
                    <a16:creationId xmlns:a16="http://schemas.microsoft.com/office/drawing/2014/main" id="{657DECD3-4397-4689-B069-BC275D934B6F}"/>
                  </a:ext>
                </a:extLst>
              </p:cNvPr>
              <p:cNvGrpSpPr/>
              <p:nvPr/>
            </p:nvGrpSpPr>
            <p:grpSpPr>
              <a:xfrm>
                <a:off x="6401303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645" name="Title Bar">
                  <a:extLst>
                    <a:ext uri="{FF2B5EF4-FFF2-40B4-BE49-F238E27FC236}">
                      <a16:creationId xmlns:a16="http://schemas.microsoft.com/office/drawing/2014/main" id="{690EBED1-8B17-454A-BFD1-DC20F1BE10C3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김철주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46" name="Close Button">
                  <a:extLst>
                    <a:ext uri="{FF2B5EF4-FFF2-40B4-BE49-F238E27FC236}">
                      <a16:creationId xmlns:a16="http://schemas.microsoft.com/office/drawing/2014/main" id="{0313E6C5-6796-4963-8091-68EAB915B05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39" name="그룹 638">
                <a:extLst>
                  <a:ext uri="{FF2B5EF4-FFF2-40B4-BE49-F238E27FC236}">
                    <a16:creationId xmlns:a16="http://schemas.microsoft.com/office/drawing/2014/main" id="{B455E991-8BE1-4B8C-996A-5726D731C430}"/>
                  </a:ext>
                </a:extLst>
              </p:cNvPr>
              <p:cNvGrpSpPr/>
              <p:nvPr/>
            </p:nvGrpSpPr>
            <p:grpSpPr>
              <a:xfrm>
                <a:off x="5755094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643" name="Title Bar">
                  <a:extLst>
                    <a:ext uri="{FF2B5EF4-FFF2-40B4-BE49-F238E27FC236}">
                      <a16:creationId xmlns:a16="http://schemas.microsoft.com/office/drawing/2014/main" id="{DD405FF0-0526-4CF3-A994-8424DEBFBFFD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박병준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44" name="Close Button">
                  <a:extLst>
                    <a:ext uri="{FF2B5EF4-FFF2-40B4-BE49-F238E27FC236}">
                      <a16:creationId xmlns:a16="http://schemas.microsoft.com/office/drawing/2014/main" id="{603B7159-4BA0-47A2-B523-17D06BDBBD5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40" name="그룹 639">
                <a:extLst>
                  <a:ext uri="{FF2B5EF4-FFF2-40B4-BE49-F238E27FC236}">
                    <a16:creationId xmlns:a16="http://schemas.microsoft.com/office/drawing/2014/main" id="{0A72C949-78FC-4B27-A578-84AD0A9AAEA2}"/>
                  </a:ext>
                </a:extLst>
              </p:cNvPr>
              <p:cNvGrpSpPr/>
              <p:nvPr/>
            </p:nvGrpSpPr>
            <p:grpSpPr>
              <a:xfrm>
                <a:off x="5108887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641" name="Title Bar">
                  <a:extLst>
                    <a:ext uri="{FF2B5EF4-FFF2-40B4-BE49-F238E27FC236}">
                      <a16:creationId xmlns:a16="http://schemas.microsoft.com/office/drawing/2014/main" id="{63C44CA2-D2E2-441C-A9A1-5150FA12FCE0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김용주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42" name="Close Button">
                  <a:extLst>
                    <a:ext uri="{FF2B5EF4-FFF2-40B4-BE49-F238E27FC236}">
                      <a16:creationId xmlns:a16="http://schemas.microsoft.com/office/drawing/2014/main" id="{A42345E2-EFC8-4AF7-920B-2D210AF0F0A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grpSp>
          <p:nvGrpSpPr>
            <p:cNvPr id="632" name="그룹 631">
              <a:extLst>
                <a:ext uri="{FF2B5EF4-FFF2-40B4-BE49-F238E27FC236}">
                  <a16:creationId xmlns:a16="http://schemas.microsoft.com/office/drawing/2014/main" id="{075E1AB4-80CA-467E-AB79-544849472E2B}"/>
                </a:ext>
              </a:extLst>
            </p:cNvPr>
            <p:cNvGrpSpPr/>
            <p:nvPr/>
          </p:nvGrpSpPr>
          <p:grpSpPr>
            <a:xfrm>
              <a:off x="4756732" y="2350466"/>
              <a:ext cx="593858" cy="197517"/>
              <a:chOff x="9330957" y="3233678"/>
              <a:chExt cx="665474" cy="221337"/>
            </a:xfrm>
          </p:grpSpPr>
          <p:sp>
            <p:nvSpPr>
              <p:cNvPr id="636" name="Title Bar">
                <a:extLst>
                  <a:ext uri="{FF2B5EF4-FFF2-40B4-BE49-F238E27FC236}">
                    <a16:creationId xmlns:a16="http://schemas.microsoft.com/office/drawing/2014/main" id="{1C8C845B-6CD0-4D21-A6DF-42FA072BAB72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김주화</a:t>
                </a: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37" name="Close Button">
                <a:extLst>
                  <a:ext uri="{FF2B5EF4-FFF2-40B4-BE49-F238E27FC236}">
                    <a16:creationId xmlns:a16="http://schemas.microsoft.com/office/drawing/2014/main" id="{2A8CAC03-0FD0-4DDC-AF33-7F03D8F52B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633" name="그룹 632">
              <a:extLst>
                <a:ext uri="{FF2B5EF4-FFF2-40B4-BE49-F238E27FC236}">
                  <a16:creationId xmlns:a16="http://schemas.microsoft.com/office/drawing/2014/main" id="{6D6F4D29-6525-4524-A5EA-418A775073C9}"/>
                </a:ext>
              </a:extLst>
            </p:cNvPr>
            <p:cNvGrpSpPr/>
            <p:nvPr/>
          </p:nvGrpSpPr>
          <p:grpSpPr>
            <a:xfrm>
              <a:off x="4442032" y="2018089"/>
              <a:ext cx="25400" cy="2412000"/>
              <a:chOff x="4049472" y="2065533"/>
              <a:chExt cx="25400" cy="2268000"/>
            </a:xfrm>
          </p:grpSpPr>
          <p:cxnSp>
            <p:nvCxnSpPr>
              <p:cNvPr id="634" name="Track">
                <a:extLst>
                  <a:ext uri="{FF2B5EF4-FFF2-40B4-BE49-F238E27FC236}">
                    <a16:creationId xmlns:a16="http://schemas.microsoft.com/office/drawing/2014/main" id="{14339389-B9FA-4A34-99BD-F221F72BF1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alpha val="12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635" name="Thumb">
                <a:extLst>
                  <a:ext uri="{FF2B5EF4-FFF2-40B4-BE49-F238E27FC236}">
                    <a16:creationId xmlns:a16="http://schemas.microsoft.com/office/drawing/2014/main" id="{B18AF971-C556-456E-AD90-5C07196F2314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693" name="그룹 692">
            <a:extLst>
              <a:ext uri="{FF2B5EF4-FFF2-40B4-BE49-F238E27FC236}">
                <a16:creationId xmlns:a16="http://schemas.microsoft.com/office/drawing/2014/main" id="{7F70F948-97E4-44BA-B7AF-EDE777ACB58A}"/>
              </a:ext>
            </a:extLst>
          </p:cNvPr>
          <p:cNvGrpSpPr/>
          <p:nvPr/>
        </p:nvGrpSpPr>
        <p:grpSpPr>
          <a:xfrm>
            <a:off x="8551683" y="481392"/>
            <a:ext cx="2082640" cy="811049"/>
            <a:chOff x="7132589" y="1120075"/>
            <a:chExt cx="2082640" cy="811049"/>
          </a:xfrm>
        </p:grpSpPr>
        <p:sp>
          <p:nvSpPr>
            <p:cNvPr id="694" name="사각형: 둥근 모서리 693">
              <a:extLst>
                <a:ext uri="{FF2B5EF4-FFF2-40B4-BE49-F238E27FC236}">
                  <a16:creationId xmlns:a16="http://schemas.microsoft.com/office/drawing/2014/main" id="{EECAD5E7-79A9-4019-9CC8-C4DD5431CF34}"/>
                </a:ext>
              </a:extLst>
            </p:cNvPr>
            <p:cNvSpPr/>
            <p:nvPr/>
          </p:nvSpPr>
          <p:spPr>
            <a:xfrm>
              <a:off x="7132589" y="1712709"/>
              <a:ext cx="1403661" cy="218415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8440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그룹 지정 안내</a:t>
              </a:r>
            </a:p>
          </p:txBody>
        </p:sp>
        <p:grpSp>
          <p:nvGrpSpPr>
            <p:cNvPr id="695" name="Popover" descr="&lt;SmartSettings&gt;&lt;SmartResize enabled=&quot;True&quot; minWidth=&quot;25&quot; minHeight=&quot;15&quot; /&gt;&lt;/SmartSettings&gt;">
              <a:extLst>
                <a:ext uri="{FF2B5EF4-FFF2-40B4-BE49-F238E27FC236}">
                  <a16:creationId xmlns:a16="http://schemas.microsoft.com/office/drawing/2014/main" id="{AB0AB84B-E8D4-4111-9675-F9E6435BC60A}"/>
                </a:ext>
              </a:extLst>
            </p:cNvPr>
            <p:cNvGrpSpPr/>
            <p:nvPr>
              <p:custDataLst>
                <p:tags r:id="rId2"/>
              </p:custDataLst>
            </p:nvPr>
          </p:nvGrpSpPr>
          <p:grpSpPr>
            <a:xfrm>
              <a:off x="7178113" y="1120075"/>
              <a:ext cx="2037116" cy="639283"/>
              <a:chOff x="360940" y="1630307"/>
              <a:chExt cx="2037116" cy="1182867"/>
            </a:xfrm>
            <a:solidFill>
              <a:srgbClr val="FFFFFF"/>
            </a:solidFill>
          </p:grpSpPr>
          <p:sp>
            <p:nvSpPr>
              <p:cNvPr id="698" name="Box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54C70966-7FE2-4938-8558-E3838C59F766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60940" y="1630307"/>
                <a:ext cx="2037116" cy="973579"/>
              </a:xfrm>
              <a:prstGeom prst="roundRect">
                <a:avLst>
                  <a:gd name="adj" fmla="val 3078"/>
                </a:avLst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128016" tIns="45720" rIns="128016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그룹 지정 안내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00" b="1" i="0" u="none" strike="noStrike" kern="1200" cap="none" spc="0" normalizeH="0" baseline="0" noProof="1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  <a:sym typeface="Arial"/>
                </a:endParaRPr>
              </a:p>
              <a:p>
                <a:pPr marL="92075" marR="0" lvl="0" indent="-92075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1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그룹 미선택 시 선택한 멤버는 ‘기본’ 그룹에 자동 배정됩니다</a:t>
                </a:r>
                <a:r>
                  <a:rPr kumimoji="0" lang="en-US" altLang="ko-KR" sz="700" b="0" i="0" u="none" strike="noStrike" kern="1200" cap="none" spc="0" normalizeH="0" baseline="0" noProof="1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.</a:t>
                </a:r>
                <a:endParaRPr kumimoji="0" lang="en-US" sz="700" b="0" i="0" u="none" strike="noStrike" kern="1200" cap="none" spc="0" normalizeH="0" baseline="0" noProof="1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99" name="Arrow" descr="&lt;SmartSettings&gt;&lt;SmartResize anchorLeft=&quot;None&quot; anchorTop=&quot;None&quot; anchorRight=&quot;None&quot; anchorBottom=&quot;Absolute&quot; /&gt;&lt;/SmartSettings&gt;">
                <a:extLst>
                  <a:ext uri="{FF2B5EF4-FFF2-40B4-BE49-F238E27FC236}">
                    <a16:creationId xmlns:a16="http://schemas.microsoft.com/office/drawing/2014/main" id="{40DCBE71-96DA-4774-B3F6-39D549800FC4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 rot="10800000">
                <a:off x="1280039" y="2603883"/>
                <a:ext cx="198915" cy="209291"/>
              </a:xfrm>
              <a:prstGeom prst="triangle">
                <a:avLst/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700" name="Gap" descr="&lt;SmartSettings&gt;&lt;SmartResize anchorLeft=&quot;None&quot; anchorTop=&quot;None&quot; anchorRight=&quot;None&quot; anchorBottom=&quot;Absolute&quot; /&gt;&lt;/SmartSettings&gt;">
                <a:extLst>
                  <a:ext uri="{FF2B5EF4-FFF2-40B4-BE49-F238E27FC236}">
                    <a16:creationId xmlns:a16="http://schemas.microsoft.com/office/drawing/2014/main" id="{6EA5E37C-B5F4-4111-A144-0B216C9A1AD6}"/>
                  </a:ext>
                </a:extLst>
              </p:cNvPr>
              <p:cNvCxnSpPr/>
              <p:nvPr>
                <p:custDataLst>
                  <p:tags r:id="rId5"/>
                </p:custDataLst>
              </p:nvPr>
            </p:nvCxnSpPr>
            <p:spPr>
              <a:xfrm>
                <a:off x="1287423" y="2603883"/>
                <a:ext cx="184150" cy="0"/>
              </a:xfrm>
              <a:prstGeom prst="line">
                <a:avLst/>
              </a:prstGeom>
              <a:grpFill/>
              <a:ln w="6350" cap="flat" cmpd="sng" algn="ctr">
                <a:solidFill>
                  <a:srgbClr val="FFFFFF"/>
                </a:solidFill>
                <a:prstDash val="solid"/>
              </a:ln>
              <a:effectLst/>
            </p:spPr>
          </p:cxnSp>
        </p:grpSp>
        <p:sp>
          <p:nvSpPr>
            <p:cNvPr id="696" name="About">
              <a:extLst>
                <a:ext uri="{FF2B5EF4-FFF2-40B4-BE49-F238E27FC236}">
                  <a16:creationId xmlns:a16="http://schemas.microsoft.com/office/drawing/2014/main" id="{3FC94630-36AE-4E78-A7C4-4C3C955F057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82126" y="1747111"/>
              <a:ext cx="153774" cy="152282"/>
            </a:xfrm>
            <a:custGeom>
              <a:avLst/>
              <a:gdLst>
                <a:gd name="T0" fmla="*/ 711 w 1417"/>
                <a:gd name="T1" fmla="*/ 0 h 1405"/>
                <a:gd name="T2" fmla="*/ 6 w 1417"/>
                <a:gd name="T3" fmla="*/ 624 h 1405"/>
                <a:gd name="T4" fmla="*/ 223 w 1417"/>
                <a:gd name="T5" fmla="*/ 1073 h 1405"/>
                <a:gd name="T6" fmla="*/ 12 w 1417"/>
                <a:gd name="T7" fmla="*/ 1337 h 1405"/>
                <a:gd name="T8" fmla="*/ 549 w 1417"/>
                <a:gd name="T9" fmla="*/ 1231 h 1405"/>
                <a:gd name="T10" fmla="*/ 711 w 1417"/>
                <a:gd name="T11" fmla="*/ 1248 h 1405"/>
                <a:gd name="T12" fmla="*/ 1417 w 1417"/>
                <a:gd name="T13" fmla="*/ 624 h 1405"/>
                <a:gd name="T14" fmla="*/ 711 w 1417"/>
                <a:gd name="T15" fmla="*/ 0 h 1405"/>
                <a:gd name="T16" fmla="*/ 816 w 1417"/>
                <a:gd name="T17" fmla="*/ 945 h 1405"/>
                <a:gd name="T18" fmla="*/ 671 w 1417"/>
                <a:gd name="T19" fmla="*/ 984 h 1405"/>
                <a:gd name="T20" fmla="*/ 546 w 1417"/>
                <a:gd name="T21" fmla="*/ 882 h 1405"/>
                <a:gd name="T22" fmla="*/ 610 w 1417"/>
                <a:gd name="T23" fmla="*/ 590 h 1405"/>
                <a:gd name="T24" fmla="*/ 495 w 1417"/>
                <a:gd name="T25" fmla="*/ 555 h 1405"/>
                <a:gd name="T26" fmla="*/ 506 w 1417"/>
                <a:gd name="T27" fmla="*/ 511 h 1405"/>
                <a:gd name="T28" fmla="*/ 651 w 1417"/>
                <a:gd name="T29" fmla="*/ 472 h 1405"/>
                <a:gd name="T30" fmla="*/ 773 w 1417"/>
                <a:gd name="T31" fmla="*/ 574 h 1405"/>
                <a:gd name="T32" fmla="*/ 709 w 1417"/>
                <a:gd name="T33" fmla="*/ 866 h 1405"/>
                <a:gd name="T34" fmla="*/ 766 w 1417"/>
                <a:gd name="T35" fmla="*/ 915 h 1405"/>
                <a:gd name="T36" fmla="*/ 827 w 1417"/>
                <a:gd name="T37" fmla="*/ 901 h 1405"/>
                <a:gd name="T38" fmla="*/ 816 w 1417"/>
                <a:gd name="T39" fmla="*/ 945 h 1405"/>
                <a:gd name="T40" fmla="*/ 741 w 1417"/>
                <a:gd name="T41" fmla="*/ 390 h 1405"/>
                <a:gd name="T42" fmla="*/ 644 w 1417"/>
                <a:gd name="T43" fmla="*/ 300 h 1405"/>
                <a:gd name="T44" fmla="*/ 741 w 1417"/>
                <a:gd name="T45" fmla="*/ 210 h 1405"/>
                <a:gd name="T46" fmla="*/ 837 w 1417"/>
                <a:gd name="T47" fmla="*/ 300 h 1405"/>
                <a:gd name="T48" fmla="*/ 741 w 1417"/>
                <a:gd name="T49" fmla="*/ 39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7" h="1405">
                  <a:moveTo>
                    <a:pt x="711" y="0"/>
                  </a:moveTo>
                  <a:cubicBezTo>
                    <a:pt x="322" y="0"/>
                    <a:pt x="6" y="279"/>
                    <a:pt x="6" y="624"/>
                  </a:cubicBezTo>
                  <a:cubicBezTo>
                    <a:pt x="6" y="801"/>
                    <a:pt x="89" y="960"/>
                    <a:pt x="223" y="1073"/>
                  </a:cubicBezTo>
                  <a:cubicBezTo>
                    <a:pt x="186" y="1229"/>
                    <a:pt x="0" y="1293"/>
                    <a:pt x="12" y="1337"/>
                  </a:cubicBezTo>
                  <a:cubicBezTo>
                    <a:pt x="130" y="1405"/>
                    <a:pt x="446" y="1276"/>
                    <a:pt x="549" y="1231"/>
                  </a:cubicBezTo>
                  <a:cubicBezTo>
                    <a:pt x="601" y="1242"/>
                    <a:pt x="655" y="1248"/>
                    <a:pt x="711" y="1248"/>
                  </a:cubicBezTo>
                  <a:cubicBezTo>
                    <a:pt x="1101" y="1248"/>
                    <a:pt x="1417" y="969"/>
                    <a:pt x="1417" y="624"/>
                  </a:cubicBezTo>
                  <a:cubicBezTo>
                    <a:pt x="1417" y="279"/>
                    <a:pt x="1101" y="0"/>
                    <a:pt x="711" y="0"/>
                  </a:cubicBezTo>
                  <a:close/>
                  <a:moveTo>
                    <a:pt x="816" y="945"/>
                  </a:moveTo>
                  <a:cubicBezTo>
                    <a:pt x="789" y="956"/>
                    <a:pt x="728" y="984"/>
                    <a:pt x="671" y="984"/>
                  </a:cubicBezTo>
                  <a:cubicBezTo>
                    <a:pt x="618" y="984"/>
                    <a:pt x="546" y="960"/>
                    <a:pt x="546" y="882"/>
                  </a:cubicBezTo>
                  <a:cubicBezTo>
                    <a:pt x="546" y="792"/>
                    <a:pt x="610" y="664"/>
                    <a:pt x="610" y="590"/>
                  </a:cubicBezTo>
                  <a:cubicBezTo>
                    <a:pt x="610" y="508"/>
                    <a:pt x="503" y="552"/>
                    <a:pt x="495" y="555"/>
                  </a:cubicBezTo>
                  <a:lnTo>
                    <a:pt x="506" y="511"/>
                  </a:lnTo>
                  <a:cubicBezTo>
                    <a:pt x="532" y="500"/>
                    <a:pt x="595" y="472"/>
                    <a:pt x="651" y="472"/>
                  </a:cubicBezTo>
                  <a:cubicBezTo>
                    <a:pt x="696" y="472"/>
                    <a:pt x="773" y="488"/>
                    <a:pt x="773" y="574"/>
                  </a:cubicBezTo>
                  <a:cubicBezTo>
                    <a:pt x="773" y="659"/>
                    <a:pt x="709" y="797"/>
                    <a:pt x="709" y="866"/>
                  </a:cubicBezTo>
                  <a:cubicBezTo>
                    <a:pt x="709" y="885"/>
                    <a:pt x="707" y="915"/>
                    <a:pt x="766" y="915"/>
                  </a:cubicBezTo>
                  <a:cubicBezTo>
                    <a:pt x="789" y="915"/>
                    <a:pt x="821" y="903"/>
                    <a:pt x="827" y="901"/>
                  </a:cubicBezTo>
                  <a:lnTo>
                    <a:pt x="816" y="945"/>
                  </a:lnTo>
                  <a:close/>
                  <a:moveTo>
                    <a:pt x="741" y="390"/>
                  </a:moveTo>
                  <a:cubicBezTo>
                    <a:pt x="702" y="390"/>
                    <a:pt x="644" y="364"/>
                    <a:pt x="644" y="300"/>
                  </a:cubicBezTo>
                  <a:cubicBezTo>
                    <a:pt x="644" y="236"/>
                    <a:pt x="706" y="210"/>
                    <a:pt x="741" y="210"/>
                  </a:cubicBezTo>
                  <a:cubicBezTo>
                    <a:pt x="781" y="210"/>
                    <a:pt x="837" y="240"/>
                    <a:pt x="837" y="300"/>
                  </a:cubicBezTo>
                  <a:cubicBezTo>
                    <a:pt x="837" y="337"/>
                    <a:pt x="808" y="390"/>
                    <a:pt x="741" y="390"/>
                  </a:cubicBez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cxnSp>
          <p:nvCxnSpPr>
            <p:cNvPr id="697" name="Line">
              <a:extLst>
                <a:ext uri="{FF2B5EF4-FFF2-40B4-BE49-F238E27FC236}">
                  <a16:creationId xmlns:a16="http://schemas.microsoft.com/office/drawing/2014/main" id="{AE6DCFA2-5FBC-4746-824F-B7567D742DD4}"/>
                </a:ext>
              </a:extLst>
            </p:cNvPr>
            <p:cNvCxnSpPr>
              <a:cxnSpLocks/>
            </p:cNvCxnSpPr>
            <p:nvPr/>
          </p:nvCxnSpPr>
          <p:spPr>
            <a:xfrm>
              <a:off x="7216436" y="1329465"/>
              <a:ext cx="1982747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</a:ln>
            <a:effectLst/>
          </p:spPr>
        </p:cxnSp>
      </p:grpSp>
      <p:grpSp>
        <p:nvGrpSpPr>
          <p:cNvPr id="778" name="그룹 777">
            <a:extLst>
              <a:ext uri="{FF2B5EF4-FFF2-40B4-BE49-F238E27FC236}">
                <a16:creationId xmlns:a16="http://schemas.microsoft.com/office/drawing/2014/main" id="{7F8806C0-32DC-4385-8ADB-78C28F6536F3}"/>
              </a:ext>
            </a:extLst>
          </p:cNvPr>
          <p:cNvGrpSpPr/>
          <p:nvPr/>
        </p:nvGrpSpPr>
        <p:grpSpPr>
          <a:xfrm>
            <a:off x="10879826" y="672079"/>
            <a:ext cx="6439048" cy="4166991"/>
            <a:chOff x="399771" y="2017762"/>
            <a:chExt cx="6439048" cy="4166991"/>
          </a:xfrm>
        </p:grpSpPr>
        <p:sp>
          <p:nvSpPr>
            <p:cNvPr id="779" name="Tile Background">
              <a:extLst>
                <a:ext uri="{FF2B5EF4-FFF2-40B4-BE49-F238E27FC236}">
                  <a16:creationId xmlns:a16="http://schemas.microsoft.com/office/drawing/2014/main" id="{F2D59EAD-5AFF-4754-B934-7E55B437F56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9771" y="2017762"/>
              <a:ext cx="6439048" cy="4166991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miter lim="800000"/>
              <a:headEnd/>
              <a:tailEnd/>
            </a:ln>
            <a:effectLst>
              <a:outerShdw blurRad="635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54864" tIns="36576" rIns="54864" bIns="365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endParaRPr lang="en-US" altLang="ko-KR" sz="5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  <a:p>
              <a:pPr lvl="0">
                <a:defRPr/>
              </a:pPr>
              <a:r>
                <a:rPr lang="ko-KR" altLang="en-US" sz="1200" b="1" dirty="0">
                  <a:solidFill>
                    <a:srgbClr val="333333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 새 멤버 추가</a:t>
              </a:r>
              <a:endParaRPr lang="en-US" altLang="ko-KR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780" name="Tile Header Line" descr="&lt;SmartSettings&gt;&lt;SmartResize anchorLeft=&quot;Relative&quot; anchorTop=&quot;Absolute&quot; anchorRight=&quot;Relative&quot; anchorBottom=&quot;None&quot; /&gt;&lt;/SmartSettings&gt;">
              <a:extLst>
                <a:ext uri="{FF2B5EF4-FFF2-40B4-BE49-F238E27FC236}">
                  <a16:creationId xmlns:a16="http://schemas.microsoft.com/office/drawing/2014/main" id="{F624BD08-8029-47A3-90F6-03BB02D92070}"/>
                </a:ext>
              </a:extLst>
            </p:cNvPr>
            <p:cNvSpPr>
              <a:spLocks noChangeShapeType="1"/>
            </p:cNvSpPr>
            <p:nvPr>
              <p:custDataLst>
                <p:tags r:id="rId1"/>
              </p:custDataLst>
            </p:nvPr>
          </p:nvSpPr>
          <p:spPr bwMode="auto">
            <a:xfrm>
              <a:off x="399772" y="2367654"/>
              <a:ext cx="6421793" cy="0"/>
            </a:xfrm>
            <a:prstGeom prst="line">
              <a:avLst/>
            </a:prstGeom>
            <a:noFill/>
            <a:ln w="6350" cap="sq">
              <a:solidFill>
                <a:srgbClr val="D3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781" name="사각형: 둥근 모서리 780">
              <a:extLst>
                <a:ext uri="{FF2B5EF4-FFF2-40B4-BE49-F238E27FC236}">
                  <a16:creationId xmlns:a16="http://schemas.microsoft.com/office/drawing/2014/main" id="{631954E0-4F44-493B-BD27-677CBCA0E45C}"/>
                </a:ext>
              </a:extLst>
            </p:cNvPr>
            <p:cNvSpPr/>
            <p:nvPr/>
          </p:nvSpPr>
          <p:spPr>
            <a:xfrm>
              <a:off x="426954" y="2365862"/>
              <a:ext cx="1403661" cy="310710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844083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cs typeface="Arial"/>
                  <a:sym typeface="Arial"/>
                </a:rPr>
                <a:t>그룹 선택</a:t>
              </a:r>
              <a:endParaRPr kumimoji="1" lang="en-US" altLang="ko-KR" sz="1050" b="1" i="0" u="none" strike="noStrike" kern="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82" name="Close">
              <a:extLst>
                <a:ext uri="{FF2B5EF4-FFF2-40B4-BE49-F238E27FC236}">
                  <a16:creationId xmlns:a16="http://schemas.microsoft.com/office/drawing/2014/main" id="{EBD0E612-7DD1-44E7-86C0-DE9606895AF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13327" y="2082485"/>
              <a:ext cx="215152" cy="217260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783" name="Text Box">
              <a:extLst>
                <a:ext uri="{FF2B5EF4-FFF2-40B4-BE49-F238E27FC236}">
                  <a16:creationId xmlns:a16="http://schemas.microsoft.com/office/drawing/2014/main" id="{C4EE95CB-0CA3-4B3C-8CC0-ED9336A6F299}"/>
                </a:ext>
              </a:extLst>
            </p:cNvPr>
            <p:cNvSpPr/>
            <p:nvPr/>
          </p:nvSpPr>
          <p:spPr>
            <a:xfrm>
              <a:off x="745218" y="298678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808080"/>
              </a:solidFill>
              <a:prstDash val="solid"/>
            </a:ln>
            <a:effectLst/>
          </p:spPr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784" name="Text Box">
              <a:extLst>
                <a:ext uri="{FF2B5EF4-FFF2-40B4-BE49-F238E27FC236}">
                  <a16:creationId xmlns:a16="http://schemas.microsoft.com/office/drawing/2014/main" id="{E3A1CA42-177C-4108-9EC2-A4FD1175EB61}"/>
                </a:ext>
              </a:extLst>
            </p:cNvPr>
            <p:cNvSpPr/>
            <p:nvPr/>
          </p:nvSpPr>
          <p:spPr>
            <a:xfrm>
              <a:off x="2530283" y="298678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808080"/>
              </a:solidFill>
              <a:prstDash val="solid"/>
            </a:ln>
            <a:effectLst/>
          </p:spPr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조직도</a:t>
              </a:r>
              <a:endParaRPr kumimoji="0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785" name="Text Box">
              <a:extLst>
                <a:ext uri="{FF2B5EF4-FFF2-40B4-BE49-F238E27FC236}">
                  <a16:creationId xmlns:a16="http://schemas.microsoft.com/office/drawing/2014/main" id="{8BAFBCBD-D297-46EB-BCAB-412B062C64BA}"/>
                </a:ext>
              </a:extLst>
            </p:cNvPr>
            <p:cNvSpPr/>
            <p:nvPr/>
          </p:nvSpPr>
          <p:spPr>
            <a:xfrm>
              <a:off x="745217" y="2713733"/>
              <a:ext cx="3531347" cy="312480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808080"/>
              </a:solidFill>
              <a:prstDash val="solid"/>
            </a:ln>
            <a:effectLst/>
          </p:spPr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786" name="직사각형 785">
              <a:extLst>
                <a:ext uri="{FF2B5EF4-FFF2-40B4-BE49-F238E27FC236}">
                  <a16:creationId xmlns:a16="http://schemas.microsoft.com/office/drawing/2014/main" id="{A68F1F2E-669A-4FF0-80D7-8E20F5F8E36D}"/>
                </a:ext>
              </a:extLst>
            </p:cNvPr>
            <p:cNvSpPr/>
            <p:nvPr/>
          </p:nvSpPr>
          <p:spPr>
            <a:xfrm>
              <a:off x="5746881" y="2413495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그룹 지정 안내</a:t>
              </a:r>
            </a:p>
          </p:txBody>
        </p:sp>
        <p:sp>
          <p:nvSpPr>
            <p:cNvPr id="787" name="About">
              <a:extLst>
                <a:ext uri="{FF2B5EF4-FFF2-40B4-BE49-F238E27FC236}">
                  <a16:creationId xmlns:a16="http://schemas.microsoft.com/office/drawing/2014/main" id="{A257AD9E-E674-45D5-9C7A-8628ACDBD39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74705" y="2453227"/>
              <a:ext cx="153774" cy="152282"/>
            </a:xfrm>
            <a:custGeom>
              <a:avLst/>
              <a:gdLst>
                <a:gd name="T0" fmla="*/ 711 w 1417"/>
                <a:gd name="T1" fmla="*/ 0 h 1405"/>
                <a:gd name="T2" fmla="*/ 6 w 1417"/>
                <a:gd name="T3" fmla="*/ 624 h 1405"/>
                <a:gd name="T4" fmla="*/ 223 w 1417"/>
                <a:gd name="T5" fmla="*/ 1073 h 1405"/>
                <a:gd name="T6" fmla="*/ 12 w 1417"/>
                <a:gd name="T7" fmla="*/ 1337 h 1405"/>
                <a:gd name="T8" fmla="*/ 549 w 1417"/>
                <a:gd name="T9" fmla="*/ 1231 h 1405"/>
                <a:gd name="T10" fmla="*/ 711 w 1417"/>
                <a:gd name="T11" fmla="*/ 1248 h 1405"/>
                <a:gd name="T12" fmla="*/ 1417 w 1417"/>
                <a:gd name="T13" fmla="*/ 624 h 1405"/>
                <a:gd name="T14" fmla="*/ 711 w 1417"/>
                <a:gd name="T15" fmla="*/ 0 h 1405"/>
                <a:gd name="T16" fmla="*/ 816 w 1417"/>
                <a:gd name="T17" fmla="*/ 945 h 1405"/>
                <a:gd name="T18" fmla="*/ 671 w 1417"/>
                <a:gd name="T19" fmla="*/ 984 h 1405"/>
                <a:gd name="T20" fmla="*/ 546 w 1417"/>
                <a:gd name="T21" fmla="*/ 882 h 1405"/>
                <a:gd name="T22" fmla="*/ 610 w 1417"/>
                <a:gd name="T23" fmla="*/ 590 h 1405"/>
                <a:gd name="T24" fmla="*/ 495 w 1417"/>
                <a:gd name="T25" fmla="*/ 555 h 1405"/>
                <a:gd name="T26" fmla="*/ 506 w 1417"/>
                <a:gd name="T27" fmla="*/ 511 h 1405"/>
                <a:gd name="T28" fmla="*/ 651 w 1417"/>
                <a:gd name="T29" fmla="*/ 472 h 1405"/>
                <a:gd name="T30" fmla="*/ 773 w 1417"/>
                <a:gd name="T31" fmla="*/ 574 h 1405"/>
                <a:gd name="T32" fmla="*/ 709 w 1417"/>
                <a:gd name="T33" fmla="*/ 866 h 1405"/>
                <a:gd name="T34" fmla="*/ 766 w 1417"/>
                <a:gd name="T35" fmla="*/ 915 h 1405"/>
                <a:gd name="T36" fmla="*/ 827 w 1417"/>
                <a:gd name="T37" fmla="*/ 901 h 1405"/>
                <a:gd name="T38" fmla="*/ 816 w 1417"/>
                <a:gd name="T39" fmla="*/ 945 h 1405"/>
                <a:gd name="T40" fmla="*/ 741 w 1417"/>
                <a:gd name="T41" fmla="*/ 390 h 1405"/>
                <a:gd name="T42" fmla="*/ 644 w 1417"/>
                <a:gd name="T43" fmla="*/ 300 h 1405"/>
                <a:gd name="T44" fmla="*/ 741 w 1417"/>
                <a:gd name="T45" fmla="*/ 210 h 1405"/>
                <a:gd name="T46" fmla="*/ 837 w 1417"/>
                <a:gd name="T47" fmla="*/ 300 h 1405"/>
                <a:gd name="T48" fmla="*/ 741 w 1417"/>
                <a:gd name="T49" fmla="*/ 39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7" h="1405">
                  <a:moveTo>
                    <a:pt x="711" y="0"/>
                  </a:moveTo>
                  <a:cubicBezTo>
                    <a:pt x="322" y="0"/>
                    <a:pt x="6" y="279"/>
                    <a:pt x="6" y="624"/>
                  </a:cubicBezTo>
                  <a:cubicBezTo>
                    <a:pt x="6" y="801"/>
                    <a:pt x="89" y="960"/>
                    <a:pt x="223" y="1073"/>
                  </a:cubicBezTo>
                  <a:cubicBezTo>
                    <a:pt x="186" y="1229"/>
                    <a:pt x="0" y="1293"/>
                    <a:pt x="12" y="1337"/>
                  </a:cubicBezTo>
                  <a:cubicBezTo>
                    <a:pt x="130" y="1405"/>
                    <a:pt x="446" y="1276"/>
                    <a:pt x="549" y="1231"/>
                  </a:cubicBezTo>
                  <a:cubicBezTo>
                    <a:pt x="601" y="1242"/>
                    <a:pt x="655" y="1248"/>
                    <a:pt x="711" y="1248"/>
                  </a:cubicBezTo>
                  <a:cubicBezTo>
                    <a:pt x="1101" y="1248"/>
                    <a:pt x="1417" y="969"/>
                    <a:pt x="1417" y="624"/>
                  </a:cubicBezTo>
                  <a:cubicBezTo>
                    <a:pt x="1417" y="279"/>
                    <a:pt x="1101" y="0"/>
                    <a:pt x="711" y="0"/>
                  </a:cubicBezTo>
                  <a:close/>
                  <a:moveTo>
                    <a:pt x="816" y="945"/>
                  </a:moveTo>
                  <a:cubicBezTo>
                    <a:pt x="789" y="956"/>
                    <a:pt x="728" y="984"/>
                    <a:pt x="671" y="984"/>
                  </a:cubicBezTo>
                  <a:cubicBezTo>
                    <a:pt x="618" y="984"/>
                    <a:pt x="546" y="960"/>
                    <a:pt x="546" y="882"/>
                  </a:cubicBezTo>
                  <a:cubicBezTo>
                    <a:pt x="546" y="792"/>
                    <a:pt x="610" y="664"/>
                    <a:pt x="610" y="590"/>
                  </a:cubicBezTo>
                  <a:cubicBezTo>
                    <a:pt x="610" y="508"/>
                    <a:pt x="503" y="552"/>
                    <a:pt x="495" y="555"/>
                  </a:cubicBezTo>
                  <a:lnTo>
                    <a:pt x="506" y="511"/>
                  </a:lnTo>
                  <a:cubicBezTo>
                    <a:pt x="532" y="500"/>
                    <a:pt x="595" y="472"/>
                    <a:pt x="651" y="472"/>
                  </a:cubicBezTo>
                  <a:cubicBezTo>
                    <a:pt x="696" y="472"/>
                    <a:pt x="773" y="488"/>
                    <a:pt x="773" y="574"/>
                  </a:cubicBezTo>
                  <a:cubicBezTo>
                    <a:pt x="773" y="659"/>
                    <a:pt x="709" y="797"/>
                    <a:pt x="709" y="866"/>
                  </a:cubicBezTo>
                  <a:cubicBezTo>
                    <a:pt x="709" y="885"/>
                    <a:pt x="707" y="915"/>
                    <a:pt x="766" y="915"/>
                  </a:cubicBezTo>
                  <a:cubicBezTo>
                    <a:pt x="789" y="915"/>
                    <a:pt x="821" y="903"/>
                    <a:pt x="827" y="901"/>
                  </a:cubicBezTo>
                  <a:lnTo>
                    <a:pt x="816" y="945"/>
                  </a:lnTo>
                  <a:close/>
                  <a:moveTo>
                    <a:pt x="741" y="390"/>
                  </a:moveTo>
                  <a:cubicBezTo>
                    <a:pt x="702" y="390"/>
                    <a:pt x="644" y="364"/>
                    <a:pt x="644" y="300"/>
                  </a:cubicBezTo>
                  <a:cubicBezTo>
                    <a:pt x="644" y="236"/>
                    <a:pt x="706" y="210"/>
                    <a:pt x="741" y="210"/>
                  </a:cubicBezTo>
                  <a:cubicBezTo>
                    <a:pt x="781" y="210"/>
                    <a:pt x="837" y="240"/>
                    <a:pt x="837" y="300"/>
                  </a:cubicBezTo>
                  <a:cubicBezTo>
                    <a:pt x="837" y="337"/>
                    <a:pt x="808" y="390"/>
                    <a:pt x="741" y="390"/>
                  </a:cubicBezTo>
                  <a:close/>
                </a:path>
              </a:pathLst>
            </a:custGeom>
            <a:solidFill>
              <a:srgbClr val="5F5F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88" name="그룹 787">
              <a:extLst>
                <a:ext uri="{FF2B5EF4-FFF2-40B4-BE49-F238E27FC236}">
                  <a16:creationId xmlns:a16="http://schemas.microsoft.com/office/drawing/2014/main" id="{7DFDF5B2-DBDB-4426-A23D-B5E28405D42A}"/>
                </a:ext>
              </a:extLst>
            </p:cNvPr>
            <p:cNvGrpSpPr/>
            <p:nvPr/>
          </p:nvGrpSpPr>
          <p:grpSpPr>
            <a:xfrm>
              <a:off x="803957" y="2828875"/>
              <a:ext cx="3420000" cy="215444"/>
              <a:chOff x="2753227" y="6341570"/>
              <a:chExt cx="3420000" cy="215444"/>
            </a:xfrm>
          </p:grpSpPr>
          <p:grpSp>
            <p:nvGrpSpPr>
              <p:cNvPr id="851" name="그룹 850">
                <a:extLst>
                  <a:ext uri="{FF2B5EF4-FFF2-40B4-BE49-F238E27FC236}">
                    <a16:creationId xmlns:a16="http://schemas.microsoft.com/office/drawing/2014/main" id="{DADE577C-E79F-4116-893B-D7DF597207D4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853" name="Search Icon">
                  <a:extLst>
                    <a:ext uri="{FF2B5EF4-FFF2-40B4-BE49-F238E27FC236}">
                      <a16:creationId xmlns:a16="http://schemas.microsoft.com/office/drawing/2014/main" id="{64712DBE-C7B1-4E82-9AE8-29F978ED918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54" name="직사각형 853">
                  <a:extLst>
                    <a:ext uri="{FF2B5EF4-FFF2-40B4-BE49-F238E27FC236}">
                      <a16:creationId xmlns:a16="http://schemas.microsoft.com/office/drawing/2014/main" id="{38BCA2AA-9C80-4A87-B725-92C8473461F9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492443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8440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95000"/>
                          <a:lumOff val="5000"/>
                        </a:srgbClr>
                      </a:solidFill>
                      <a:effectLst/>
                      <a:uLnTx/>
                      <a:uFillTx/>
                      <a:cs typeface="Arial"/>
                      <a:sym typeface="Arial"/>
                    </a:rPr>
                    <a:t>솔루션</a:t>
                  </a:r>
                </a:p>
              </p:txBody>
            </p:sp>
          </p:grpSp>
          <p:cxnSp>
            <p:nvCxnSpPr>
              <p:cNvPr id="852" name="Line">
                <a:extLst>
                  <a:ext uri="{FF2B5EF4-FFF2-40B4-BE49-F238E27FC236}">
                    <a16:creationId xmlns:a16="http://schemas.microsoft.com/office/drawing/2014/main" id="{E29834FA-72AB-43FE-9C8E-404E10FC56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</p:cxnSp>
        </p:grpSp>
        <p:sp>
          <p:nvSpPr>
            <p:cNvPr id="789" name="직사각형 788">
              <a:extLst>
                <a:ext uri="{FF2B5EF4-FFF2-40B4-BE49-F238E27FC236}">
                  <a16:creationId xmlns:a16="http://schemas.microsoft.com/office/drawing/2014/main" id="{F877797F-54FE-4590-873E-16870559743F}"/>
                </a:ext>
              </a:extLst>
            </p:cNvPr>
            <p:cNvSpPr/>
            <p:nvPr/>
          </p:nvSpPr>
          <p:spPr>
            <a:xfrm>
              <a:off x="744006" y="2818679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rPr>
                <a:t>LG CNS</a:t>
              </a:r>
              <a:r>
                <a:rPr kumimoji="1" lang="en-US" altLang="ko-KR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rPr>
                <a:t>▼</a:t>
              </a:r>
              <a:r>
                <a:rPr kumimoji="1" lang="ko-KR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cs typeface="Arial"/>
                  <a:sym typeface="Arial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0" name="Text Box">
              <a:extLst>
                <a:ext uri="{FF2B5EF4-FFF2-40B4-BE49-F238E27FC236}">
                  <a16:creationId xmlns:a16="http://schemas.microsoft.com/office/drawing/2014/main" id="{C5BE0E82-C74E-41BF-9989-5C068F29737E}"/>
                </a:ext>
              </a:extLst>
            </p:cNvPr>
            <p:cNvSpPr/>
            <p:nvPr/>
          </p:nvSpPr>
          <p:spPr>
            <a:xfrm>
              <a:off x="4330851" y="2713733"/>
              <a:ext cx="2203200" cy="312480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808080"/>
              </a:solidFill>
              <a:prstDash val="solid"/>
            </a:ln>
            <a:effectLst/>
          </p:spPr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791" name="Tab 1">
              <a:extLst>
                <a:ext uri="{FF2B5EF4-FFF2-40B4-BE49-F238E27FC236}">
                  <a16:creationId xmlns:a16="http://schemas.microsoft.com/office/drawing/2014/main" id="{083A5389-9E00-4D88-9F00-496ED8A6B50F}"/>
                </a:ext>
              </a:extLst>
            </p:cNvPr>
            <p:cNvSpPr/>
            <p:nvPr/>
          </p:nvSpPr>
          <p:spPr>
            <a:xfrm>
              <a:off x="4601749" y="2743841"/>
              <a:ext cx="1661405" cy="304800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ko-KR" altLang="en-US" sz="800" b="1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선택한 멤버 </a:t>
              </a:r>
              <a:r>
                <a:rPr lang="en-US" altLang="ko-KR" sz="8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N</a:t>
              </a:r>
            </a:p>
          </p:txBody>
        </p:sp>
        <p:sp>
          <p:nvSpPr>
            <p:cNvPr id="792" name="Selection">
              <a:extLst>
                <a:ext uri="{FF2B5EF4-FFF2-40B4-BE49-F238E27FC236}">
                  <a16:creationId xmlns:a16="http://schemas.microsoft.com/office/drawing/2014/main" id="{8B505E16-C28D-4AF3-A71A-B8A2973B18C7}"/>
                </a:ext>
              </a:extLst>
            </p:cNvPr>
            <p:cNvSpPr/>
            <p:nvPr/>
          </p:nvSpPr>
          <p:spPr>
            <a:xfrm>
              <a:off x="4601749" y="3029591"/>
              <a:ext cx="1661405" cy="19050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93" name="그룹 792">
              <a:extLst>
                <a:ext uri="{FF2B5EF4-FFF2-40B4-BE49-F238E27FC236}">
                  <a16:creationId xmlns:a16="http://schemas.microsoft.com/office/drawing/2014/main" id="{E59CE135-72AC-49C6-B3C2-441CEB7EA531}"/>
                </a:ext>
              </a:extLst>
            </p:cNvPr>
            <p:cNvGrpSpPr/>
            <p:nvPr/>
          </p:nvGrpSpPr>
          <p:grpSpPr>
            <a:xfrm>
              <a:off x="4489314" y="3150322"/>
              <a:ext cx="1886274" cy="197517"/>
              <a:chOff x="5108887" y="1844606"/>
              <a:chExt cx="1886274" cy="197517"/>
            </a:xfrm>
          </p:grpSpPr>
          <p:grpSp>
            <p:nvGrpSpPr>
              <p:cNvPr id="842" name="그룹 841">
                <a:extLst>
                  <a:ext uri="{FF2B5EF4-FFF2-40B4-BE49-F238E27FC236}">
                    <a16:creationId xmlns:a16="http://schemas.microsoft.com/office/drawing/2014/main" id="{540D29E4-C6BB-40FD-9586-4341B40F033C}"/>
                  </a:ext>
                </a:extLst>
              </p:cNvPr>
              <p:cNvGrpSpPr/>
              <p:nvPr/>
            </p:nvGrpSpPr>
            <p:grpSpPr>
              <a:xfrm>
                <a:off x="6401303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849" name="Title Bar">
                  <a:extLst>
                    <a:ext uri="{FF2B5EF4-FFF2-40B4-BE49-F238E27FC236}">
                      <a16:creationId xmlns:a16="http://schemas.microsoft.com/office/drawing/2014/main" id="{66CE04D5-B60F-4F27-9330-AD98940D0A45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강용관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50" name="Close Button">
                  <a:extLst>
                    <a:ext uri="{FF2B5EF4-FFF2-40B4-BE49-F238E27FC236}">
                      <a16:creationId xmlns:a16="http://schemas.microsoft.com/office/drawing/2014/main" id="{DF5ADB36-554A-4931-ABC1-705373927EB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843" name="그룹 842">
                <a:extLst>
                  <a:ext uri="{FF2B5EF4-FFF2-40B4-BE49-F238E27FC236}">
                    <a16:creationId xmlns:a16="http://schemas.microsoft.com/office/drawing/2014/main" id="{EA1DD313-B7F9-47BD-9BFC-32A3C4BEEA1C}"/>
                  </a:ext>
                </a:extLst>
              </p:cNvPr>
              <p:cNvGrpSpPr/>
              <p:nvPr/>
            </p:nvGrpSpPr>
            <p:grpSpPr>
              <a:xfrm>
                <a:off x="5755094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847" name="Title Bar">
                  <a:extLst>
                    <a:ext uri="{FF2B5EF4-FFF2-40B4-BE49-F238E27FC236}">
                      <a16:creationId xmlns:a16="http://schemas.microsoft.com/office/drawing/2014/main" id="{935F719E-348B-4D56-8067-B56559989EF6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배기영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48" name="Close Button">
                  <a:extLst>
                    <a:ext uri="{FF2B5EF4-FFF2-40B4-BE49-F238E27FC236}">
                      <a16:creationId xmlns:a16="http://schemas.microsoft.com/office/drawing/2014/main" id="{3B5B2250-1D3D-4C80-9CD4-67E6020A78D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844" name="그룹 843">
                <a:extLst>
                  <a:ext uri="{FF2B5EF4-FFF2-40B4-BE49-F238E27FC236}">
                    <a16:creationId xmlns:a16="http://schemas.microsoft.com/office/drawing/2014/main" id="{1068E3C1-F351-4A60-8B43-2AD2C3331C69}"/>
                  </a:ext>
                </a:extLst>
              </p:cNvPr>
              <p:cNvGrpSpPr/>
              <p:nvPr/>
            </p:nvGrpSpPr>
            <p:grpSpPr>
              <a:xfrm>
                <a:off x="5108887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845" name="Title Bar">
                  <a:extLst>
                    <a:ext uri="{FF2B5EF4-FFF2-40B4-BE49-F238E27FC236}">
                      <a16:creationId xmlns:a16="http://schemas.microsoft.com/office/drawing/2014/main" id="{06154B21-9A04-4785-95A2-FC38B0BED5D0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신동인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46" name="Close Button">
                  <a:extLst>
                    <a:ext uri="{FF2B5EF4-FFF2-40B4-BE49-F238E27FC236}">
                      <a16:creationId xmlns:a16="http://schemas.microsoft.com/office/drawing/2014/main" id="{F94FD3CB-6A59-4CE6-88DD-0C4D22D24F7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grpSp>
          <p:nvGrpSpPr>
            <p:cNvPr id="794" name="그룹 793">
              <a:extLst>
                <a:ext uri="{FF2B5EF4-FFF2-40B4-BE49-F238E27FC236}">
                  <a16:creationId xmlns:a16="http://schemas.microsoft.com/office/drawing/2014/main" id="{125DCBA6-9578-49C8-9627-37469A2D7103}"/>
                </a:ext>
              </a:extLst>
            </p:cNvPr>
            <p:cNvGrpSpPr/>
            <p:nvPr/>
          </p:nvGrpSpPr>
          <p:grpSpPr>
            <a:xfrm>
              <a:off x="4489314" y="3418942"/>
              <a:ext cx="1886274" cy="197517"/>
              <a:chOff x="5108887" y="2113225"/>
              <a:chExt cx="1886274" cy="197517"/>
            </a:xfrm>
          </p:grpSpPr>
          <p:grpSp>
            <p:nvGrpSpPr>
              <p:cNvPr id="833" name="그룹 832">
                <a:extLst>
                  <a:ext uri="{FF2B5EF4-FFF2-40B4-BE49-F238E27FC236}">
                    <a16:creationId xmlns:a16="http://schemas.microsoft.com/office/drawing/2014/main" id="{895CA1F9-EF98-4BC0-8CBC-65AF6C1DE2EE}"/>
                  </a:ext>
                </a:extLst>
              </p:cNvPr>
              <p:cNvGrpSpPr/>
              <p:nvPr/>
            </p:nvGrpSpPr>
            <p:grpSpPr>
              <a:xfrm>
                <a:off x="6401303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840" name="Title Bar">
                  <a:extLst>
                    <a:ext uri="{FF2B5EF4-FFF2-40B4-BE49-F238E27FC236}">
                      <a16:creationId xmlns:a16="http://schemas.microsoft.com/office/drawing/2014/main" id="{941A02DD-058B-410A-BB45-B23D8F2083E3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김철주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41" name="Close Button">
                  <a:extLst>
                    <a:ext uri="{FF2B5EF4-FFF2-40B4-BE49-F238E27FC236}">
                      <a16:creationId xmlns:a16="http://schemas.microsoft.com/office/drawing/2014/main" id="{DB9CC5DD-CAC0-4190-97EE-E6A451563FC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834" name="그룹 833">
                <a:extLst>
                  <a:ext uri="{FF2B5EF4-FFF2-40B4-BE49-F238E27FC236}">
                    <a16:creationId xmlns:a16="http://schemas.microsoft.com/office/drawing/2014/main" id="{E969A00D-CE34-4675-96DC-056F7AC2FC4F}"/>
                  </a:ext>
                </a:extLst>
              </p:cNvPr>
              <p:cNvGrpSpPr/>
              <p:nvPr/>
            </p:nvGrpSpPr>
            <p:grpSpPr>
              <a:xfrm>
                <a:off x="5755094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838" name="Title Bar">
                  <a:extLst>
                    <a:ext uri="{FF2B5EF4-FFF2-40B4-BE49-F238E27FC236}">
                      <a16:creationId xmlns:a16="http://schemas.microsoft.com/office/drawing/2014/main" id="{B771D753-F111-4839-988F-E29CD17740D2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박병준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39" name="Close Button">
                  <a:extLst>
                    <a:ext uri="{FF2B5EF4-FFF2-40B4-BE49-F238E27FC236}">
                      <a16:creationId xmlns:a16="http://schemas.microsoft.com/office/drawing/2014/main" id="{9AB055C0-ADAC-45E4-AACA-B61ADDD1CE6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835" name="그룹 834">
                <a:extLst>
                  <a:ext uri="{FF2B5EF4-FFF2-40B4-BE49-F238E27FC236}">
                    <a16:creationId xmlns:a16="http://schemas.microsoft.com/office/drawing/2014/main" id="{88A10DD3-E3D0-4413-97D3-2BA02B06BDF9}"/>
                  </a:ext>
                </a:extLst>
              </p:cNvPr>
              <p:cNvGrpSpPr/>
              <p:nvPr/>
            </p:nvGrpSpPr>
            <p:grpSpPr>
              <a:xfrm>
                <a:off x="5108887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836" name="Title Bar">
                  <a:extLst>
                    <a:ext uri="{FF2B5EF4-FFF2-40B4-BE49-F238E27FC236}">
                      <a16:creationId xmlns:a16="http://schemas.microsoft.com/office/drawing/2014/main" id="{8EDB3B40-84F0-47FA-A756-B4A64EE37D19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김용주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37" name="Close Button">
                  <a:extLst>
                    <a:ext uri="{FF2B5EF4-FFF2-40B4-BE49-F238E27FC236}">
                      <a16:creationId xmlns:a16="http://schemas.microsoft.com/office/drawing/2014/main" id="{3B9673A5-895B-4004-BFF3-373A0C921C7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grpSp>
          <p:nvGrpSpPr>
            <p:cNvPr id="795" name="그룹 794">
              <a:extLst>
                <a:ext uri="{FF2B5EF4-FFF2-40B4-BE49-F238E27FC236}">
                  <a16:creationId xmlns:a16="http://schemas.microsoft.com/office/drawing/2014/main" id="{8040AD4F-1221-49BD-8166-ABD6EED007A4}"/>
                </a:ext>
              </a:extLst>
            </p:cNvPr>
            <p:cNvGrpSpPr/>
            <p:nvPr/>
          </p:nvGrpSpPr>
          <p:grpSpPr>
            <a:xfrm>
              <a:off x="4489314" y="3687561"/>
              <a:ext cx="593858" cy="197517"/>
              <a:chOff x="9330957" y="3233678"/>
              <a:chExt cx="665474" cy="221337"/>
            </a:xfrm>
          </p:grpSpPr>
          <p:sp>
            <p:nvSpPr>
              <p:cNvPr id="831" name="Title Bar">
                <a:extLst>
                  <a:ext uri="{FF2B5EF4-FFF2-40B4-BE49-F238E27FC236}">
                    <a16:creationId xmlns:a16="http://schemas.microsoft.com/office/drawing/2014/main" id="{240F14D7-9E4D-4C6B-939B-C23F6B70EBED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김주화</a:t>
                </a: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32" name="Close Button">
                <a:extLst>
                  <a:ext uri="{FF2B5EF4-FFF2-40B4-BE49-F238E27FC236}">
                    <a16:creationId xmlns:a16="http://schemas.microsoft.com/office/drawing/2014/main" id="{18B14DF9-AC9B-4CE3-99E0-3FC0FEAF66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796" name="직사각형 795">
              <a:extLst>
                <a:ext uri="{FF2B5EF4-FFF2-40B4-BE49-F238E27FC236}">
                  <a16:creationId xmlns:a16="http://schemas.microsoft.com/office/drawing/2014/main" id="{4280FAEE-F9FF-44A5-8693-6C638E79AE45}"/>
                </a:ext>
              </a:extLst>
            </p:cNvPr>
            <p:cNvSpPr/>
            <p:nvPr/>
          </p:nvSpPr>
          <p:spPr>
            <a:xfrm>
              <a:off x="3819540" y="28368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600" b="0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X</a:t>
              </a:r>
            </a:p>
          </p:txBody>
        </p:sp>
        <p:grpSp>
          <p:nvGrpSpPr>
            <p:cNvPr id="797" name="그룹 796">
              <a:extLst>
                <a:ext uri="{FF2B5EF4-FFF2-40B4-BE49-F238E27FC236}">
                  <a16:creationId xmlns:a16="http://schemas.microsoft.com/office/drawing/2014/main" id="{A3524AE5-D77C-4431-B070-3AFD24B229E8}"/>
                </a:ext>
              </a:extLst>
            </p:cNvPr>
            <p:cNvGrpSpPr/>
            <p:nvPr/>
          </p:nvGrpSpPr>
          <p:grpSpPr>
            <a:xfrm>
              <a:off x="724363" y="3132793"/>
              <a:ext cx="3475651" cy="230832"/>
              <a:chOff x="524373" y="1770630"/>
              <a:chExt cx="3475651" cy="230832"/>
            </a:xfrm>
          </p:grpSpPr>
          <p:sp>
            <p:nvSpPr>
              <p:cNvPr id="825" name="직사각형 824">
                <a:extLst>
                  <a:ext uri="{FF2B5EF4-FFF2-40B4-BE49-F238E27FC236}">
                    <a16:creationId xmlns:a16="http://schemas.microsoft.com/office/drawing/2014/main" id="{73D93E24-A0D9-42A7-9D80-707E6D83FB7F}"/>
                  </a:ext>
                </a:extLst>
              </p:cNvPr>
              <p:cNvSpPr/>
              <p:nvPr/>
            </p:nvSpPr>
            <p:spPr>
              <a:xfrm>
                <a:off x="524373" y="1770630"/>
                <a:ext cx="841897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새 그룹 추가</a:t>
                </a:r>
                <a:endParaRPr kumimoji="1" lang="en-US" altLang="ko-KR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grpSp>
            <p:nvGrpSpPr>
              <p:cNvPr id="826" name="그룹 825">
                <a:extLst>
                  <a:ext uri="{FF2B5EF4-FFF2-40B4-BE49-F238E27FC236}">
                    <a16:creationId xmlns:a16="http://schemas.microsoft.com/office/drawing/2014/main" id="{14689025-E319-45DF-9660-0A02F09BCC10}"/>
                  </a:ext>
                </a:extLst>
              </p:cNvPr>
              <p:cNvGrpSpPr/>
              <p:nvPr/>
            </p:nvGrpSpPr>
            <p:grpSpPr>
              <a:xfrm>
                <a:off x="1513806" y="1771746"/>
                <a:ext cx="2486218" cy="228600"/>
                <a:chOff x="1513806" y="2019396"/>
                <a:chExt cx="2486218" cy="228600"/>
              </a:xfrm>
            </p:grpSpPr>
            <p:grpSp>
              <p:nvGrpSpPr>
                <p:cNvPr id="827" name="그룹 826">
                  <a:extLst>
                    <a:ext uri="{FF2B5EF4-FFF2-40B4-BE49-F238E27FC236}">
                      <a16:creationId xmlns:a16="http://schemas.microsoft.com/office/drawing/2014/main" id="{24A52B00-3A10-4C7A-B76D-F2FE9D12560B}"/>
                    </a:ext>
                  </a:extLst>
                </p:cNvPr>
                <p:cNvGrpSpPr/>
                <p:nvPr/>
              </p:nvGrpSpPr>
              <p:grpSpPr>
                <a:xfrm>
                  <a:off x="1513806" y="2019396"/>
                  <a:ext cx="2350553" cy="228600"/>
                  <a:chOff x="1513806" y="1795524"/>
                  <a:chExt cx="2350553" cy="228600"/>
                </a:xfrm>
              </p:grpSpPr>
              <p:sp>
                <p:nvSpPr>
                  <p:cNvPr id="829" name="사각형: 둥근 모서리 828">
                    <a:extLst>
                      <a:ext uri="{FF2B5EF4-FFF2-40B4-BE49-F238E27FC236}">
                        <a16:creationId xmlns:a16="http://schemas.microsoft.com/office/drawing/2014/main" id="{5499BE7F-58A9-4E1A-9F1B-B0C2AAB4757B}"/>
                      </a:ext>
                    </a:extLst>
                  </p:cNvPr>
                  <p:cNvSpPr/>
                  <p:nvPr/>
                </p:nvSpPr>
                <p:spPr>
                  <a:xfrm>
                    <a:off x="1513806" y="1795524"/>
                    <a:ext cx="2324950" cy="228600"/>
                  </a:xfrm>
                  <a:prstGeom prst="roundRect">
                    <a:avLst/>
                  </a:prstGeom>
                  <a:solidFill>
                    <a:sysClr val="window" lastClr="FFFFFF"/>
                  </a:solidFill>
                  <a:ln w="3175" cap="flat" cmpd="sng" algn="ctr">
                    <a:solidFill>
                      <a:srgbClr val="B4B4B4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defTabSz="844083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>
                            <a:lumMod val="75000"/>
                          </a:srgbClr>
                        </a:solidFill>
                        <a:effectLst/>
                        <a:uLnTx/>
                        <a:uFillTx/>
                        <a:cs typeface="Arial"/>
                        <a:sym typeface="Arial"/>
                      </a:rPr>
                      <a:t>그룹 이름을 입력하세요</a:t>
                    </a:r>
                    <a:r>
                      <a:rPr kumimoji="1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>
                            <a:lumMod val="75000"/>
                          </a:srgbClr>
                        </a:solidFill>
                        <a:effectLst/>
                        <a:uLnTx/>
                        <a:uFillTx/>
                        <a:cs typeface="Arial"/>
                        <a:sym typeface="Arial"/>
                      </a:rPr>
                      <a:t>.</a:t>
                    </a:r>
                    <a:endParaRPr kumimoji="1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75000"/>
                        </a:srgbClr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30" name="직사각형 829">
                    <a:extLst>
                      <a:ext uri="{FF2B5EF4-FFF2-40B4-BE49-F238E27FC236}">
                        <a16:creationId xmlns:a16="http://schemas.microsoft.com/office/drawing/2014/main" id="{400DE576-2C29-4495-8B43-3833E228249C}"/>
                      </a:ext>
                    </a:extLst>
                  </p:cNvPr>
                  <p:cNvSpPr/>
                  <p:nvPr/>
                </p:nvSpPr>
                <p:spPr>
                  <a:xfrm>
                    <a:off x="3634809" y="1816061"/>
                    <a:ext cx="229550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US" altLang="ko-KR" sz="6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cs typeface="Segoe UI" panose="020B0502040204020203" pitchFamily="34" charset="0"/>
                        <a:sym typeface="Arial"/>
                      </a:rPr>
                      <a:t>X</a:t>
                    </a:r>
                  </a:p>
                </p:txBody>
              </p:sp>
            </p:grpSp>
            <p:sp>
              <p:nvSpPr>
                <p:cNvPr id="828" name="Accept">
                  <a:extLst>
                    <a:ext uri="{FF2B5EF4-FFF2-40B4-BE49-F238E27FC236}">
                      <a16:creationId xmlns:a16="http://schemas.microsoft.com/office/drawing/2014/main" id="{6032BC9E-25A9-4C8A-9D29-3CEC20B1FF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872224" y="2076985"/>
                  <a:ext cx="127800" cy="11342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grpSp>
          <p:nvGrpSpPr>
            <p:cNvPr id="798" name="그룹 797">
              <a:extLst>
                <a:ext uri="{FF2B5EF4-FFF2-40B4-BE49-F238E27FC236}">
                  <a16:creationId xmlns:a16="http://schemas.microsoft.com/office/drawing/2014/main" id="{48297125-7543-4FF3-BD56-756C15773C7D}"/>
                </a:ext>
              </a:extLst>
            </p:cNvPr>
            <p:cNvGrpSpPr/>
            <p:nvPr/>
          </p:nvGrpSpPr>
          <p:grpSpPr>
            <a:xfrm>
              <a:off x="1643766" y="3378696"/>
              <a:ext cx="2470422" cy="215444"/>
              <a:chOff x="1443776" y="2079288"/>
              <a:chExt cx="2470422" cy="215444"/>
            </a:xfrm>
          </p:grpSpPr>
          <p:sp>
            <p:nvSpPr>
              <p:cNvPr id="823" name="직사각형 822">
                <a:extLst>
                  <a:ext uri="{FF2B5EF4-FFF2-40B4-BE49-F238E27FC236}">
                    <a16:creationId xmlns:a16="http://schemas.microsoft.com/office/drawing/2014/main" id="{55268E55-434A-4A6C-BBBC-1A443D0CEAEA}"/>
                  </a:ext>
                </a:extLst>
              </p:cNvPr>
              <p:cNvSpPr/>
              <p:nvPr/>
            </p:nvSpPr>
            <p:spPr>
              <a:xfrm>
                <a:off x="1443776" y="2079288"/>
                <a:ext cx="212750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※ </a:t>
                </a:r>
                <a:r>
                  <a:rPr kumimoji="0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특수문자는 </a:t>
                </a: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- , _ </a:t>
                </a:r>
                <a:r>
                  <a:rPr kumimoji="0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만 사용할 수 있습니다</a:t>
                </a: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.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직사각형 823">
                <a:extLst>
                  <a:ext uri="{FF2B5EF4-FFF2-40B4-BE49-F238E27FC236}">
                    <a16:creationId xmlns:a16="http://schemas.microsoft.com/office/drawing/2014/main" id="{1BB25031-8312-4134-99A3-EDA2D270B16A}"/>
                  </a:ext>
                </a:extLst>
              </p:cNvPr>
              <p:cNvSpPr/>
              <p:nvPr/>
            </p:nvSpPr>
            <p:spPr>
              <a:xfrm>
                <a:off x="3417075" y="2079288"/>
                <a:ext cx="497123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(0/20)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99" name="그룹 798">
              <a:extLst>
                <a:ext uri="{FF2B5EF4-FFF2-40B4-BE49-F238E27FC236}">
                  <a16:creationId xmlns:a16="http://schemas.microsoft.com/office/drawing/2014/main" id="{954B6293-EE96-4C25-984F-0A27035EDF23}"/>
                </a:ext>
              </a:extLst>
            </p:cNvPr>
            <p:cNvGrpSpPr/>
            <p:nvPr/>
          </p:nvGrpSpPr>
          <p:grpSpPr>
            <a:xfrm>
              <a:off x="730927" y="3732313"/>
              <a:ext cx="3498926" cy="1338694"/>
              <a:chOff x="524373" y="2027903"/>
              <a:chExt cx="3498926" cy="1338694"/>
            </a:xfrm>
          </p:grpSpPr>
          <p:sp>
            <p:nvSpPr>
              <p:cNvPr id="803" name="직사각형 802">
                <a:extLst>
                  <a:ext uri="{FF2B5EF4-FFF2-40B4-BE49-F238E27FC236}">
                    <a16:creationId xmlns:a16="http://schemas.microsoft.com/office/drawing/2014/main" id="{1E4D7A6E-4E7A-4277-A95F-D237D50ABC8A}"/>
                  </a:ext>
                </a:extLst>
              </p:cNvPr>
              <p:cNvSpPr/>
              <p:nvPr/>
            </p:nvSpPr>
            <p:spPr>
              <a:xfrm>
                <a:off x="524373" y="2027903"/>
                <a:ext cx="95731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cs typeface="Arial"/>
                    <a:sym typeface="Arial"/>
                  </a:rPr>
                  <a:t>기존 그룹 지정</a:t>
                </a:r>
              </a:p>
            </p:txBody>
          </p:sp>
          <p:sp>
            <p:nvSpPr>
              <p:cNvPr id="804" name="직사각형 803">
                <a:extLst>
                  <a:ext uri="{FF2B5EF4-FFF2-40B4-BE49-F238E27FC236}">
                    <a16:creationId xmlns:a16="http://schemas.microsoft.com/office/drawing/2014/main" id="{00B72A01-2A2F-492D-8B52-2DF808AE6183}"/>
                  </a:ext>
                </a:extLst>
              </p:cNvPr>
              <p:cNvSpPr/>
              <p:nvPr/>
            </p:nvSpPr>
            <p:spPr>
              <a:xfrm>
                <a:off x="539942" y="2263645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즐겨찾기</a:t>
                </a:r>
                <a:endParaRPr kumimoji="1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805" name="직사각형 804">
                <a:extLst>
                  <a:ext uri="{FF2B5EF4-FFF2-40B4-BE49-F238E27FC236}">
                    <a16:creationId xmlns:a16="http://schemas.microsoft.com/office/drawing/2014/main" id="{6A2818AE-9B35-4E4E-B9FC-269BDFD4F7D6}"/>
                  </a:ext>
                </a:extLst>
              </p:cNvPr>
              <p:cNvSpPr/>
              <p:nvPr/>
            </p:nvSpPr>
            <p:spPr>
              <a:xfrm>
                <a:off x="539942" y="2485522"/>
                <a:ext cx="38985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기본</a:t>
                </a:r>
                <a:endParaRPr kumimoji="1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806" name="직사각형 805">
                <a:extLst>
                  <a:ext uri="{FF2B5EF4-FFF2-40B4-BE49-F238E27FC236}">
                    <a16:creationId xmlns:a16="http://schemas.microsoft.com/office/drawing/2014/main" id="{EAA56E8F-F995-434D-A05E-9432C8B7340B}"/>
                  </a:ext>
                </a:extLst>
              </p:cNvPr>
              <p:cNvSpPr/>
              <p:nvPr/>
            </p:nvSpPr>
            <p:spPr>
              <a:xfrm>
                <a:off x="539942" y="2707399"/>
                <a:ext cx="10695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사용자 설정 그룹 </a:t>
                </a:r>
                <a:r>
                  <a:rPr kumimoji="1" lang="en-US" altLang="ko-K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1</a:t>
                </a:r>
              </a:p>
            </p:txBody>
          </p:sp>
          <p:sp>
            <p:nvSpPr>
              <p:cNvPr id="807" name="직사각형 806">
                <a:extLst>
                  <a:ext uri="{FF2B5EF4-FFF2-40B4-BE49-F238E27FC236}">
                    <a16:creationId xmlns:a16="http://schemas.microsoft.com/office/drawing/2014/main" id="{76346DCA-5B79-4B68-943E-21E8C59212FF}"/>
                  </a:ext>
                </a:extLst>
              </p:cNvPr>
              <p:cNvSpPr/>
              <p:nvPr/>
            </p:nvSpPr>
            <p:spPr>
              <a:xfrm>
                <a:off x="539942" y="2929276"/>
                <a:ext cx="10695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사용자 설정 그룹 </a:t>
                </a:r>
                <a:r>
                  <a:rPr kumimoji="1" lang="en-US" altLang="ko-K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2</a:t>
                </a:r>
              </a:p>
            </p:txBody>
          </p:sp>
          <p:sp>
            <p:nvSpPr>
              <p:cNvPr id="808" name="직사각형 807">
                <a:extLst>
                  <a:ext uri="{FF2B5EF4-FFF2-40B4-BE49-F238E27FC236}">
                    <a16:creationId xmlns:a16="http://schemas.microsoft.com/office/drawing/2014/main" id="{821CCE6E-CF50-490B-8F17-A7A33E7BD6A4}"/>
                  </a:ext>
                </a:extLst>
              </p:cNvPr>
              <p:cNvSpPr/>
              <p:nvPr/>
            </p:nvSpPr>
            <p:spPr>
              <a:xfrm>
                <a:off x="539942" y="3151153"/>
                <a:ext cx="10695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사용자 설정 그룹 </a:t>
                </a:r>
                <a:r>
                  <a:rPr kumimoji="1" lang="en-US" altLang="ko-K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3</a:t>
                </a:r>
              </a:p>
            </p:txBody>
          </p:sp>
          <p:grpSp>
            <p:nvGrpSpPr>
              <p:cNvPr id="809" name="그룹 808">
                <a:extLst>
                  <a:ext uri="{FF2B5EF4-FFF2-40B4-BE49-F238E27FC236}">
                    <a16:creationId xmlns:a16="http://schemas.microsoft.com/office/drawing/2014/main" id="{76D02D12-4515-4549-8EDC-2C10D695FFBB}"/>
                  </a:ext>
                </a:extLst>
              </p:cNvPr>
              <p:cNvGrpSpPr/>
              <p:nvPr/>
            </p:nvGrpSpPr>
            <p:grpSpPr>
              <a:xfrm>
                <a:off x="3879299" y="2299367"/>
                <a:ext cx="144000" cy="144000"/>
                <a:chOff x="3466614" y="2872401"/>
                <a:chExt cx="144000" cy="144000"/>
              </a:xfrm>
            </p:grpSpPr>
            <p:sp>
              <p:nvSpPr>
                <p:cNvPr id="821" name="타원 820">
                  <a:extLst>
                    <a:ext uri="{FF2B5EF4-FFF2-40B4-BE49-F238E27FC236}">
                      <a16:creationId xmlns:a16="http://schemas.microsoft.com/office/drawing/2014/main" id="{7DEE2CBE-8E2A-4B54-9931-331841EDDE83}"/>
                    </a:ext>
                  </a:extLst>
                </p:cNvPr>
                <p:cNvSpPr/>
                <p:nvPr/>
              </p:nvSpPr>
              <p:spPr>
                <a:xfrm>
                  <a:off x="3466614" y="2872401"/>
                  <a:ext cx="144000" cy="144000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solidFill>
                    <a:srgbClr val="FFFFFF">
                      <a:lumMod val="8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822" name="Accept">
                  <a:extLst>
                    <a:ext uri="{FF2B5EF4-FFF2-40B4-BE49-F238E27FC236}">
                      <a16:creationId xmlns:a16="http://schemas.microsoft.com/office/drawing/2014/main" id="{07D22E9F-AD16-44ED-8B48-EA50202259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91528" y="2912217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FFFFFF">
                      <a:lumMod val="85000"/>
                    </a:srgb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810" name="타원 809">
                <a:extLst>
                  <a:ext uri="{FF2B5EF4-FFF2-40B4-BE49-F238E27FC236}">
                    <a16:creationId xmlns:a16="http://schemas.microsoft.com/office/drawing/2014/main" id="{FC550DC0-F81C-4FF3-ABF8-42E3D855BB0D}"/>
                  </a:ext>
                </a:extLst>
              </p:cNvPr>
              <p:cNvSpPr/>
              <p:nvPr/>
            </p:nvSpPr>
            <p:spPr>
              <a:xfrm>
                <a:off x="3879299" y="2521244"/>
                <a:ext cx="144000" cy="144000"/>
              </a:xfrm>
              <a:prstGeom prst="ellips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FFFFFF">
                    <a:lumMod val="85000"/>
                  </a:srgb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sp>
            <p:nvSpPr>
              <p:cNvPr id="811" name="Accept">
                <a:extLst>
                  <a:ext uri="{FF2B5EF4-FFF2-40B4-BE49-F238E27FC236}">
                    <a16:creationId xmlns:a16="http://schemas.microsoft.com/office/drawing/2014/main" id="{CCDDDC99-7595-4E15-B2D2-5C9A56EEFF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04213" y="2561060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FFFFFF">
                    <a:lumMod val="85000"/>
                  </a:srgb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812" name="그룹 811">
                <a:extLst>
                  <a:ext uri="{FF2B5EF4-FFF2-40B4-BE49-F238E27FC236}">
                    <a16:creationId xmlns:a16="http://schemas.microsoft.com/office/drawing/2014/main" id="{9BBEE797-2200-4476-B6FB-623D03310502}"/>
                  </a:ext>
                </a:extLst>
              </p:cNvPr>
              <p:cNvGrpSpPr/>
              <p:nvPr/>
            </p:nvGrpSpPr>
            <p:grpSpPr>
              <a:xfrm>
                <a:off x="3879299" y="2743121"/>
                <a:ext cx="144000" cy="144000"/>
                <a:chOff x="3466614" y="2872401"/>
                <a:chExt cx="144000" cy="144000"/>
              </a:xfrm>
            </p:grpSpPr>
            <p:sp>
              <p:nvSpPr>
                <p:cNvPr id="819" name="타원 818">
                  <a:extLst>
                    <a:ext uri="{FF2B5EF4-FFF2-40B4-BE49-F238E27FC236}">
                      <a16:creationId xmlns:a16="http://schemas.microsoft.com/office/drawing/2014/main" id="{B4AF8AD7-B80E-4BC6-8700-264DBDDCF979}"/>
                    </a:ext>
                  </a:extLst>
                </p:cNvPr>
                <p:cNvSpPr/>
                <p:nvPr/>
              </p:nvSpPr>
              <p:spPr>
                <a:xfrm>
                  <a:off x="3466614" y="2872401"/>
                  <a:ext cx="144000" cy="144000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solidFill>
                    <a:srgbClr val="FFFFFF">
                      <a:lumMod val="8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820" name="Accept">
                  <a:extLst>
                    <a:ext uri="{FF2B5EF4-FFF2-40B4-BE49-F238E27FC236}">
                      <a16:creationId xmlns:a16="http://schemas.microsoft.com/office/drawing/2014/main" id="{CBA37653-07C2-4195-87DE-65A1C1B8FB4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91528" y="2912217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FFFFFF">
                      <a:lumMod val="85000"/>
                    </a:srgb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813" name="그룹 812">
                <a:extLst>
                  <a:ext uri="{FF2B5EF4-FFF2-40B4-BE49-F238E27FC236}">
                    <a16:creationId xmlns:a16="http://schemas.microsoft.com/office/drawing/2014/main" id="{3F89FE5E-578D-4184-853B-A0CCD7D0CB8B}"/>
                  </a:ext>
                </a:extLst>
              </p:cNvPr>
              <p:cNvGrpSpPr/>
              <p:nvPr/>
            </p:nvGrpSpPr>
            <p:grpSpPr>
              <a:xfrm>
                <a:off x="3879299" y="2964998"/>
                <a:ext cx="144000" cy="144000"/>
                <a:chOff x="3466614" y="2872401"/>
                <a:chExt cx="144000" cy="144000"/>
              </a:xfrm>
            </p:grpSpPr>
            <p:sp>
              <p:nvSpPr>
                <p:cNvPr id="817" name="타원 816">
                  <a:extLst>
                    <a:ext uri="{FF2B5EF4-FFF2-40B4-BE49-F238E27FC236}">
                      <a16:creationId xmlns:a16="http://schemas.microsoft.com/office/drawing/2014/main" id="{B0886616-94A3-435A-8FB2-FA58BE592228}"/>
                    </a:ext>
                  </a:extLst>
                </p:cNvPr>
                <p:cNvSpPr/>
                <p:nvPr/>
              </p:nvSpPr>
              <p:spPr>
                <a:xfrm>
                  <a:off x="3466614" y="2872401"/>
                  <a:ext cx="144000" cy="144000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solidFill>
                    <a:srgbClr val="FFFFFF">
                      <a:lumMod val="8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818" name="Accept">
                  <a:extLst>
                    <a:ext uri="{FF2B5EF4-FFF2-40B4-BE49-F238E27FC236}">
                      <a16:creationId xmlns:a16="http://schemas.microsoft.com/office/drawing/2014/main" id="{580F26A9-A682-4D38-B173-0E2304F074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91528" y="2912217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FFFFFF">
                      <a:lumMod val="85000"/>
                    </a:srgb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814" name="그룹 813">
                <a:extLst>
                  <a:ext uri="{FF2B5EF4-FFF2-40B4-BE49-F238E27FC236}">
                    <a16:creationId xmlns:a16="http://schemas.microsoft.com/office/drawing/2014/main" id="{2F248AF6-3B87-4916-B207-CAC08F8FF085}"/>
                  </a:ext>
                </a:extLst>
              </p:cNvPr>
              <p:cNvGrpSpPr/>
              <p:nvPr/>
            </p:nvGrpSpPr>
            <p:grpSpPr>
              <a:xfrm>
                <a:off x="3879299" y="3186875"/>
                <a:ext cx="144000" cy="144000"/>
                <a:chOff x="3466614" y="2872401"/>
                <a:chExt cx="144000" cy="144000"/>
              </a:xfrm>
            </p:grpSpPr>
            <p:sp>
              <p:nvSpPr>
                <p:cNvPr id="815" name="타원 814">
                  <a:extLst>
                    <a:ext uri="{FF2B5EF4-FFF2-40B4-BE49-F238E27FC236}">
                      <a16:creationId xmlns:a16="http://schemas.microsoft.com/office/drawing/2014/main" id="{F123BC53-25A8-4EDA-8843-8C3BF79C6389}"/>
                    </a:ext>
                  </a:extLst>
                </p:cNvPr>
                <p:cNvSpPr/>
                <p:nvPr/>
              </p:nvSpPr>
              <p:spPr>
                <a:xfrm>
                  <a:off x="3466614" y="2872401"/>
                  <a:ext cx="144000" cy="144000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solidFill>
                    <a:srgbClr val="FFFFFF">
                      <a:lumMod val="8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816" name="Accept">
                  <a:extLst>
                    <a:ext uri="{FF2B5EF4-FFF2-40B4-BE49-F238E27FC236}">
                      <a16:creationId xmlns:a16="http://schemas.microsoft.com/office/drawing/2014/main" id="{A6AB074B-8986-47B2-BA9A-678FEE9D05B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91528" y="2912217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FFFFFF">
                      <a:lumMod val="85000"/>
                    </a:srgb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grpSp>
          <p:nvGrpSpPr>
            <p:cNvPr id="800" name="그룹 799">
              <a:extLst>
                <a:ext uri="{FF2B5EF4-FFF2-40B4-BE49-F238E27FC236}">
                  <a16:creationId xmlns:a16="http://schemas.microsoft.com/office/drawing/2014/main" id="{022AB150-7786-4C9F-A4E2-9338F0638B48}"/>
                </a:ext>
              </a:extLst>
            </p:cNvPr>
            <p:cNvGrpSpPr/>
            <p:nvPr/>
          </p:nvGrpSpPr>
          <p:grpSpPr>
            <a:xfrm>
              <a:off x="5085312" y="5889841"/>
              <a:ext cx="1448737" cy="242912"/>
              <a:chOff x="6061044" y="4435962"/>
              <a:chExt cx="1445401" cy="242912"/>
            </a:xfrm>
          </p:grpSpPr>
          <p:sp>
            <p:nvSpPr>
              <p:cNvPr id="801" name="Flyout">
                <a:extLst>
                  <a:ext uri="{FF2B5EF4-FFF2-40B4-BE49-F238E27FC236}">
                    <a16:creationId xmlns:a16="http://schemas.microsoft.com/office/drawing/2014/main" id="{28D90371-4123-4061-8CAB-93FDF9861120}"/>
                  </a:ext>
                </a:extLst>
              </p:cNvPr>
              <p:cNvSpPr/>
              <p:nvPr/>
            </p:nvSpPr>
            <p:spPr>
              <a:xfrm>
                <a:off x="6061044" y="4435962"/>
                <a:ext cx="384683" cy="242912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취소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02" name="Flyout">
                <a:extLst>
                  <a:ext uri="{FF2B5EF4-FFF2-40B4-BE49-F238E27FC236}">
                    <a16:creationId xmlns:a16="http://schemas.microsoft.com/office/drawing/2014/main" id="{FC9D5FB0-2C78-480F-B7AF-24663127721D}"/>
                  </a:ext>
                </a:extLst>
              </p:cNvPr>
              <p:cNvSpPr/>
              <p:nvPr/>
            </p:nvSpPr>
            <p:spPr>
              <a:xfrm>
                <a:off x="6487066" y="4435962"/>
                <a:ext cx="1019379" cy="242912"/>
              </a:xfrm>
              <a:prstGeom prst="rect">
                <a:avLst/>
              </a:prstGeom>
              <a:solidFill>
                <a:srgbClr val="FFFFFF">
                  <a:lumMod val="50000"/>
                </a:srgbClr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멤버 추가 완료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2372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D2DC5503-9E97-46DC-9186-57D8077BD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010" y="643466"/>
            <a:ext cx="6421980" cy="5571067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DCF5CB3-4F4D-481D-85CD-87BE87C776C5}"/>
              </a:ext>
            </a:extLst>
          </p:cNvPr>
          <p:cNvSpPr/>
          <p:nvPr/>
        </p:nvSpPr>
        <p:spPr>
          <a:xfrm>
            <a:off x="5223624" y="1200357"/>
            <a:ext cx="844116" cy="293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7E1791CD-3BF5-49F7-8CDC-DA6502900AA3}"/>
              </a:ext>
            </a:extLst>
          </p:cNvPr>
          <p:cNvSpPr/>
          <p:nvPr/>
        </p:nvSpPr>
        <p:spPr>
          <a:xfrm>
            <a:off x="6250550" y="453721"/>
            <a:ext cx="3579250" cy="1186903"/>
          </a:xfrm>
          <a:prstGeom prst="wedgeRoundRectCallout">
            <a:avLst>
              <a:gd name="adj1" fmla="val -56825"/>
              <a:gd name="adj2" fmla="val 197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버튼 클릭 후 단계별 팝업은 </a:t>
            </a:r>
            <a:r>
              <a:rPr lang="en-US" altLang="ko-KR" dirty="0"/>
              <a:t>4~5</a:t>
            </a:r>
            <a:r>
              <a:rPr lang="ko-KR" altLang="en-US" dirty="0"/>
              <a:t>번 슬라이드 참고하여 수정</a:t>
            </a:r>
          </a:p>
        </p:txBody>
      </p:sp>
    </p:spTree>
    <p:extLst>
      <p:ext uri="{BB962C8B-B14F-4D97-AF65-F5344CB8AC3E}">
        <p14:creationId xmlns:p14="http://schemas.microsoft.com/office/powerpoint/2010/main" val="2866274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384D973-9B09-4A41-BF28-09A538FDB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756" y="0"/>
            <a:ext cx="9032488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C68A373-8B89-4D98-8B13-4357A650A141}"/>
              </a:ext>
            </a:extLst>
          </p:cNvPr>
          <p:cNvSpPr/>
          <p:nvPr/>
        </p:nvSpPr>
        <p:spPr>
          <a:xfrm>
            <a:off x="1899086" y="334402"/>
            <a:ext cx="844116" cy="293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B47DB541-6ABD-43BC-B10A-638BDA917270}"/>
              </a:ext>
            </a:extLst>
          </p:cNvPr>
          <p:cNvSpPr/>
          <p:nvPr/>
        </p:nvSpPr>
        <p:spPr>
          <a:xfrm>
            <a:off x="3366929" y="211947"/>
            <a:ext cx="2155804" cy="545007"/>
          </a:xfrm>
          <a:prstGeom prst="wedgeRoundRectCallout">
            <a:avLst>
              <a:gd name="adj1" fmla="val -77294"/>
              <a:gd name="adj2" fmla="val -55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새 그룹 추가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FABC458-B5F2-4F68-A86C-A7FC5583EA6E}"/>
              </a:ext>
            </a:extLst>
          </p:cNvPr>
          <p:cNvSpPr/>
          <p:nvPr/>
        </p:nvSpPr>
        <p:spPr>
          <a:xfrm>
            <a:off x="8900401" y="6051925"/>
            <a:ext cx="1266999" cy="3912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말풍선: 모서리가 둥근 사각형 7">
            <a:extLst>
              <a:ext uri="{FF2B5EF4-FFF2-40B4-BE49-F238E27FC236}">
                <a16:creationId xmlns:a16="http://schemas.microsoft.com/office/drawing/2014/main" id="{7BB872DF-E696-40D7-B0A0-DEBB37295478}"/>
              </a:ext>
            </a:extLst>
          </p:cNvPr>
          <p:cNvSpPr/>
          <p:nvPr/>
        </p:nvSpPr>
        <p:spPr>
          <a:xfrm>
            <a:off x="8709004" y="4500342"/>
            <a:ext cx="2155804" cy="1186903"/>
          </a:xfrm>
          <a:prstGeom prst="wedgeRoundRectCallout">
            <a:avLst>
              <a:gd name="adj1" fmla="val -25047"/>
              <a:gd name="adj2" fmla="val 823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멤버 선택 후 완료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120DA71-D816-497F-A021-F7F316FC3544}"/>
              </a:ext>
            </a:extLst>
          </p:cNvPr>
          <p:cNvSpPr/>
          <p:nvPr/>
        </p:nvSpPr>
        <p:spPr>
          <a:xfrm>
            <a:off x="1941478" y="651294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그룹정보 등록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0" name="말풍선: 모서리가 둥근 사각형 9">
            <a:extLst>
              <a:ext uri="{FF2B5EF4-FFF2-40B4-BE49-F238E27FC236}">
                <a16:creationId xmlns:a16="http://schemas.microsoft.com/office/drawing/2014/main" id="{4C6AA786-035D-46DD-BB10-37C039C447C8}"/>
              </a:ext>
            </a:extLst>
          </p:cNvPr>
          <p:cNvSpPr/>
          <p:nvPr/>
        </p:nvSpPr>
        <p:spPr>
          <a:xfrm>
            <a:off x="3366929" y="926511"/>
            <a:ext cx="3304804" cy="545007"/>
          </a:xfrm>
          <a:prstGeom prst="wedgeRoundRectCallout">
            <a:avLst>
              <a:gd name="adj1" fmla="val -60197"/>
              <a:gd name="adj2" fmla="val -502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서브 타이틀</a:t>
            </a:r>
            <a:r>
              <a:rPr lang="en-US" altLang="ko-KR" dirty="0"/>
              <a:t>(</a:t>
            </a:r>
            <a:r>
              <a:rPr lang="ko-KR" altLang="en-US" dirty="0"/>
              <a:t>그룹정보 등록</a:t>
            </a:r>
            <a:r>
              <a:rPr lang="en-US" altLang="ko-KR" dirty="0"/>
              <a:t>)</a:t>
            </a:r>
            <a:r>
              <a:rPr lang="ko-KR" altLang="en-US" dirty="0"/>
              <a:t> 추가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99B7F0-C73B-411D-B2D8-BFEFED48B63A}"/>
              </a:ext>
            </a:extLst>
          </p:cNvPr>
          <p:cNvSpPr/>
          <p:nvPr/>
        </p:nvSpPr>
        <p:spPr>
          <a:xfrm>
            <a:off x="1899085" y="664601"/>
            <a:ext cx="1064247" cy="3429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807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91652C5-F601-4492-B89C-5ED5E68BD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277" y="0"/>
            <a:ext cx="9059445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C68A373-8B89-4D98-8B13-4357A650A141}"/>
              </a:ext>
            </a:extLst>
          </p:cNvPr>
          <p:cNvSpPr/>
          <p:nvPr/>
        </p:nvSpPr>
        <p:spPr>
          <a:xfrm>
            <a:off x="1844586" y="273846"/>
            <a:ext cx="844116" cy="293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B47DB541-6ABD-43BC-B10A-638BDA917270}"/>
              </a:ext>
            </a:extLst>
          </p:cNvPr>
          <p:cNvSpPr/>
          <p:nvPr/>
        </p:nvSpPr>
        <p:spPr>
          <a:xfrm>
            <a:off x="3366929" y="211947"/>
            <a:ext cx="2155804" cy="545007"/>
          </a:xfrm>
          <a:prstGeom prst="wedgeRoundRectCallout">
            <a:avLst>
              <a:gd name="adj1" fmla="val -77294"/>
              <a:gd name="adj2" fmla="val -55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새 그룹 추가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FABC458-B5F2-4F68-A86C-A7FC5583EA6E}"/>
              </a:ext>
            </a:extLst>
          </p:cNvPr>
          <p:cNvSpPr/>
          <p:nvPr/>
        </p:nvSpPr>
        <p:spPr>
          <a:xfrm>
            <a:off x="9646617" y="6142759"/>
            <a:ext cx="684285" cy="3912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말풍선: 모서리가 둥근 사각형 7">
            <a:extLst>
              <a:ext uri="{FF2B5EF4-FFF2-40B4-BE49-F238E27FC236}">
                <a16:creationId xmlns:a16="http://schemas.microsoft.com/office/drawing/2014/main" id="{7BB872DF-E696-40D7-B0A0-DEBB37295478}"/>
              </a:ext>
            </a:extLst>
          </p:cNvPr>
          <p:cNvSpPr/>
          <p:nvPr/>
        </p:nvSpPr>
        <p:spPr>
          <a:xfrm>
            <a:off x="8709004" y="4500342"/>
            <a:ext cx="2155804" cy="1186903"/>
          </a:xfrm>
          <a:prstGeom prst="wedgeRoundRectCallout">
            <a:avLst>
              <a:gd name="adj1" fmla="val 5009"/>
              <a:gd name="adj2" fmla="val 8648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그룹 추가 완료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120DA71-D816-497F-A021-F7F316FC3544}"/>
              </a:ext>
            </a:extLst>
          </p:cNvPr>
          <p:cNvSpPr/>
          <p:nvPr/>
        </p:nvSpPr>
        <p:spPr>
          <a:xfrm>
            <a:off x="1856698" y="505950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멤버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0" name="말풍선: 모서리가 둥근 사각형 9">
            <a:extLst>
              <a:ext uri="{FF2B5EF4-FFF2-40B4-BE49-F238E27FC236}">
                <a16:creationId xmlns:a16="http://schemas.microsoft.com/office/drawing/2014/main" id="{4C6AA786-035D-46DD-BB10-37C039C447C8}"/>
              </a:ext>
            </a:extLst>
          </p:cNvPr>
          <p:cNvSpPr/>
          <p:nvPr/>
        </p:nvSpPr>
        <p:spPr>
          <a:xfrm>
            <a:off x="2015067" y="938623"/>
            <a:ext cx="2829439" cy="830112"/>
          </a:xfrm>
          <a:prstGeom prst="wedgeRoundRectCallout">
            <a:avLst>
              <a:gd name="adj1" fmla="val -37377"/>
              <a:gd name="adj2" fmla="val -666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서브 타이틀</a:t>
            </a:r>
            <a:r>
              <a:rPr lang="en-US" altLang="ko-KR" dirty="0"/>
              <a:t>(</a:t>
            </a:r>
            <a:r>
              <a:rPr lang="ko-KR" altLang="en-US" dirty="0"/>
              <a:t>멤버 선택</a:t>
            </a:r>
            <a:r>
              <a:rPr lang="en-US" altLang="ko-KR" dirty="0"/>
              <a:t>)</a:t>
            </a:r>
            <a:r>
              <a:rPr lang="ko-KR" altLang="en-US" dirty="0"/>
              <a:t> 추가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3B82B70-C9E4-41D6-81EC-2DDB83A74AE2}"/>
              </a:ext>
            </a:extLst>
          </p:cNvPr>
          <p:cNvSpPr/>
          <p:nvPr/>
        </p:nvSpPr>
        <p:spPr>
          <a:xfrm>
            <a:off x="1844586" y="1709029"/>
            <a:ext cx="5240500" cy="2154461"/>
          </a:xfrm>
          <a:prstGeom prst="roundRect">
            <a:avLst>
              <a:gd name="adj" fmla="val 23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말풍선: 모서리가 둥근 사각형 11">
            <a:extLst>
              <a:ext uri="{FF2B5EF4-FFF2-40B4-BE49-F238E27FC236}">
                <a16:creationId xmlns:a16="http://schemas.microsoft.com/office/drawing/2014/main" id="{C340A844-E656-480C-A040-71F2A51B37CB}"/>
              </a:ext>
            </a:extLst>
          </p:cNvPr>
          <p:cNvSpPr/>
          <p:nvPr/>
        </p:nvSpPr>
        <p:spPr>
          <a:xfrm>
            <a:off x="2331423" y="4275275"/>
            <a:ext cx="2870362" cy="545007"/>
          </a:xfrm>
          <a:prstGeom prst="wedgeRoundRectCallout">
            <a:avLst>
              <a:gd name="adj1" fmla="val -47292"/>
              <a:gd name="adj2" fmla="val -11669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그룹은 모두 펼침 상태로 노출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7CB400D-3E63-4F76-8789-250FC36496CD}"/>
              </a:ext>
            </a:extLst>
          </p:cNvPr>
          <p:cNvSpPr/>
          <p:nvPr/>
        </p:nvSpPr>
        <p:spPr>
          <a:xfrm>
            <a:off x="7129610" y="856196"/>
            <a:ext cx="1015324" cy="2868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말풍선: 모서리가 둥근 사각형 13">
            <a:extLst>
              <a:ext uri="{FF2B5EF4-FFF2-40B4-BE49-F238E27FC236}">
                <a16:creationId xmlns:a16="http://schemas.microsoft.com/office/drawing/2014/main" id="{761D57BD-A388-406E-AA36-EF8A89819D1D}"/>
              </a:ext>
            </a:extLst>
          </p:cNvPr>
          <p:cNvSpPr/>
          <p:nvPr/>
        </p:nvSpPr>
        <p:spPr>
          <a:xfrm>
            <a:off x="7129609" y="1412140"/>
            <a:ext cx="2155804" cy="1186903"/>
          </a:xfrm>
          <a:prstGeom prst="wedgeRoundRectCallout">
            <a:avLst>
              <a:gd name="adj1" fmla="val -9915"/>
              <a:gd name="adj2" fmla="val -6546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선택한 멤버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A792E4F-FBD1-4DD2-A5E0-AB72F35D74DF}"/>
              </a:ext>
            </a:extLst>
          </p:cNvPr>
          <p:cNvSpPr/>
          <p:nvPr/>
        </p:nvSpPr>
        <p:spPr>
          <a:xfrm>
            <a:off x="1844586" y="527846"/>
            <a:ext cx="844116" cy="293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592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15924401-0DCD-4EDF-BCB9-2732A5553AAC}"/>
              </a:ext>
            </a:extLst>
          </p:cNvPr>
          <p:cNvSpPr/>
          <p:nvPr/>
        </p:nvSpPr>
        <p:spPr>
          <a:xfrm>
            <a:off x="3418151" y="218003"/>
            <a:ext cx="2155804" cy="545007"/>
          </a:xfrm>
          <a:prstGeom prst="wedgeRoundRectCallout">
            <a:avLst>
              <a:gd name="adj1" fmla="val -77294"/>
              <a:gd name="adj2" fmla="val -55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그룹 멤버 관리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6C401-82BE-4218-B703-5E93B4DF4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56" y="0"/>
            <a:ext cx="9937287" cy="6858000"/>
          </a:xfrm>
          <a:prstGeom prst="rect">
            <a:avLst/>
          </a:prstGeom>
        </p:spPr>
      </p:pic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1E4409D-3031-40F7-9CA0-52A07E5CC4E2}"/>
              </a:ext>
            </a:extLst>
          </p:cNvPr>
          <p:cNvSpPr/>
          <p:nvPr/>
        </p:nvSpPr>
        <p:spPr>
          <a:xfrm>
            <a:off x="4818909" y="5989017"/>
            <a:ext cx="1630335" cy="5641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말풍선: 모서리가 둥근 사각형 11">
            <a:extLst>
              <a:ext uri="{FF2B5EF4-FFF2-40B4-BE49-F238E27FC236}">
                <a16:creationId xmlns:a16="http://schemas.microsoft.com/office/drawing/2014/main" id="{982A2335-93BE-45D0-A8B4-F6A2D97660D0}"/>
              </a:ext>
            </a:extLst>
          </p:cNvPr>
          <p:cNvSpPr/>
          <p:nvPr/>
        </p:nvSpPr>
        <p:spPr>
          <a:xfrm>
            <a:off x="6733150" y="5237387"/>
            <a:ext cx="3579250" cy="1186903"/>
          </a:xfrm>
          <a:prstGeom prst="wedgeRoundRectCallout">
            <a:avLst>
              <a:gd name="adj1" fmla="val -56825"/>
              <a:gd name="adj2" fmla="val 197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버튼 클릭 후 단계별 팝업은 </a:t>
            </a:r>
            <a:r>
              <a:rPr lang="en-US" altLang="ko-KR" dirty="0"/>
              <a:t>7~9</a:t>
            </a:r>
            <a:r>
              <a:rPr lang="ko-KR" altLang="en-US" dirty="0"/>
              <a:t>번 슬라이드 참고하여 수정</a:t>
            </a:r>
          </a:p>
        </p:txBody>
      </p:sp>
    </p:spTree>
    <p:extLst>
      <p:ext uri="{BB962C8B-B14F-4D97-AF65-F5344CB8AC3E}">
        <p14:creationId xmlns:p14="http://schemas.microsoft.com/office/powerpoint/2010/main" val="2052123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ACEE5D2-7C4F-4D3B-B3A9-CAD0F9F31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29" y="0"/>
            <a:ext cx="9199542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FD0E311-D0B2-44BC-ABF5-309158E0BB23}"/>
              </a:ext>
            </a:extLst>
          </p:cNvPr>
          <p:cNvSpPr/>
          <p:nvPr/>
        </p:nvSpPr>
        <p:spPr>
          <a:xfrm>
            <a:off x="1496229" y="0"/>
            <a:ext cx="9331236" cy="6857999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83922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6000" dirty="0">
                <a:solidFill>
                  <a:srgbClr val="FF0000"/>
                </a:solidFill>
              </a:rPr>
              <a:t>이 단계 삭제</a:t>
            </a:r>
          </a:p>
        </p:txBody>
      </p:sp>
    </p:spTree>
    <p:extLst>
      <p:ext uri="{BB962C8B-B14F-4D97-AF65-F5344CB8AC3E}">
        <p14:creationId xmlns:p14="http://schemas.microsoft.com/office/powerpoint/2010/main" val="808501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F62883-CBAB-4FBB-90A7-511811365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987" y="0"/>
            <a:ext cx="9038026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FD0E311-D0B2-44BC-ABF5-309158E0BB23}"/>
              </a:ext>
            </a:extLst>
          </p:cNvPr>
          <p:cNvSpPr/>
          <p:nvPr/>
        </p:nvSpPr>
        <p:spPr>
          <a:xfrm>
            <a:off x="1844586" y="273846"/>
            <a:ext cx="844116" cy="293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15924401-0DCD-4EDF-BCB9-2732A5553AAC}"/>
              </a:ext>
            </a:extLst>
          </p:cNvPr>
          <p:cNvSpPr/>
          <p:nvPr/>
        </p:nvSpPr>
        <p:spPr>
          <a:xfrm>
            <a:off x="3315205" y="147942"/>
            <a:ext cx="2155804" cy="545007"/>
          </a:xfrm>
          <a:prstGeom prst="wedgeRoundRectCallout">
            <a:avLst>
              <a:gd name="adj1" fmla="val -77294"/>
              <a:gd name="adj2" fmla="val -55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그룹 멤버 관리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FA9A69F-AE76-4E67-B9CE-6C65F802D6A0}"/>
              </a:ext>
            </a:extLst>
          </p:cNvPr>
          <p:cNvSpPr/>
          <p:nvPr/>
        </p:nvSpPr>
        <p:spPr>
          <a:xfrm>
            <a:off x="7089769" y="880418"/>
            <a:ext cx="1012663" cy="293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말풍선: 모서리가 둥근 사각형 7">
            <a:extLst>
              <a:ext uri="{FF2B5EF4-FFF2-40B4-BE49-F238E27FC236}">
                <a16:creationId xmlns:a16="http://schemas.microsoft.com/office/drawing/2014/main" id="{C08CA8EF-8808-4B77-BE49-CC52309C43D4}"/>
              </a:ext>
            </a:extLst>
          </p:cNvPr>
          <p:cNvSpPr/>
          <p:nvPr/>
        </p:nvSpPr>
        <p:spPr>
          <a:xfrm>
            <a:off x="8742058" y="742403"/>
            <a:ext cx="2745470" cy="545007"/>
          </a:xfrm>
          <a:prstGeom prst="wedgeRoundRectCallout">
            <a:avLst>
              <a:gd name="adj1" fmla="val -71780"/>
              <a:gd name="adj2" fmla="val 44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‘OOO </a:t>
            </a:r>
            <a:r>
              <a:rPr lang="ko-KR" altLang="en-US" dirty="0"/>
              <a:t>그룹</a:t>
            </a:r>
            <a:r>
              <a:rPr lang="en-US" altLang="ko-KR" dirty="0"/>
              <a:t>’ </a:t>
            </a:r>
            <a:r>
              <a:rPr lang="ko-KR" altLang="en-US" dirty="0"/>
              <a:t>멤버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57F671A-CF21-4F21-9412-23D0A61B9383}"/>
              </a:ext>
            </a:extLst>
          </p:cNvPr>
          <p:cNvSpPr/>
          <p:nvPr/>
        </p:nvSpPr>
        <p:spPr>
          <a:xfrm>
            <a:off x="1844585" y="1685816"/>
            <a:ext cx="5192055" cy="3279799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말풍선: 모서리가 둥근 사각형 10">
            <a:extLst>
              <a:ext uri="{FF2B5EF4-FFF2-40B4-BE49-F238E27FC236}">
                <a16:creationId xmlns:a16="http://schemas.microsoft.com/office/drawing/2014/main" id="{EEFFE201-5655-4F0B-8551-C29F7B7AE812}"/>
              </a:ext>
            </a:extLst>
          </p:cNvPr>
          <p:cNvSpPr/>
          <p:nvPr/>
        </p:nvSpPr>
        <p:spPr>
          <a:xfrm>
            <a:off x="2718727" y="5383290"/>
            <a:ext cx="3348760" cy="751063"/>
          </a:xfrm>
          <a:prstGeom prst="wedgeRoundRectCallout">
            <a:avLst>
              <a:gd name="adj1" fmla="val -19429"/>
              <a:gd name="adj2" fmla="val -789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모든 그룹은 펼침 상태로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선택 그룹 강조</a:t>
            </a:r>
          </a:p>
        </p:txBody>
      </p:sp>
    </p:spTree>
    <p:extLst>
      <p:ext uri="{BB962C8B-B14F-4D97-AF65-F5344CB8AC3E}">
        <p14:creationId xmlns:p14="http://schemas.microsoft.com/office/powerpoint/2010/main" val="1052878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3B4C00C-6AB5-4050-91C2-336815E2C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49" y="0"/>
            <a:ext cx="10806102" cy="6858000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57F671A-CF21-4F21-9412-23D0A61B9383}"/>
              </a:ext>
            </a:extLst>
          </p:cNvPr>
          <p:cNvSpPr/>
          <p:nvPr/>
        </p:nvSpPr>
        <p:spPr>
          <a:xfrm>
            <a:off x="4127557" y="844083"/>
            <a:ext cx="7111691" cy="5199435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953C297-376A-4A6E-AAE1-4E9D81D00B3C}"/>
              </a:ext>
            </a:extLst>
          </p:cNvPr>
          <p:cNvSpPr/>
          <p:nvPr/>
        </p:nvSpPr>
        <p:spPr>
          <a:xfrm>
            <a:off x="4026993" y="658210"/>
            <a:ext cx="7303089" cy="5554865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83922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4400" dirty="0">
                <a:solidFill>
                  <a:srgbClr val="FF0000"/>
                </a:solidFill>
              </a:rPr>
              <a:t>그룹 멤버가 없는 경우</a:t>
            </a:r>
            <a:endParaRPr lang="en-US" altLang="ko-KR" sz="4400" dirty="0">
              <a:solidFill>
                <a:srgbClr val="FF0000"/>
              </a:solidFill>
            </a:endParaRPr>
          </a:p>
          <a:p>
            <a:pPr algn="ctr"/>
            <a:r>
              <a:rPr lang="ko-KR" altLang="en-US" sz="4400" dirty="0">
                <a:solidFill>
                  <a:srgbClr val="FF0000"/>
                </a:solidFill>
              </a:rPr>
              <a:t>그룹 멤버 추가</a:t>
            </a:r>
            <a:r>
              <a:rPr lang="en-US" altLang="ko-KR" sz="4400" dirty="0">
                <a:solidFill>
                  <a:srgbClr val="FF0000"/>
                </a:solidFill>
              </a:rPr>
              <a:t>/</a:t>
            </a:r>
            <a:r>
              <a:rPr lang="ko-KR" altLang="en-US" sz="4400" dirty="0">
                <a:solidFill>
                  <a:srgbClr val="FF0000"/>
                </a:solidFill>
              </a:rPr>
              <a:t>삭제 팝업 노출</a:t>
            </a:r>
          </a:p>
        </p:txBody>
      </p:sp>
    </p:spTree>
    <p:extLst>
      <p:ext uri="{BB962C8B-B14F-4D97-AF65-F5344CB8AC3E}">
        <p14:creationId xmlns:p14="http://schemas.microsoft.com/office/powerpoint/2010/main" val="2089332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1F900A4-B36A-431C-9C8B-D904F4B93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91" y="306502"/>
            <a:ext cx="7074764" cy="349863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25F4C2E-1076-4B81-A216-2152F9430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914" y="306502"/>
            <a:ext cx="2981158" cy="561441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E0604E0E-8CA4-46BA-ADBA-91107B2F6ED5}"/>
              </a:ext>
            </a:extLst>
          </p:cNvPr>
          <p:cNvSpPr/>
          <p:nvPr/>
        </p:nvSpPr>
        <p:spPr>
          <a:xfrm>
            <a:off x="4666871" y="2188690"/>
            <a:ext cx="3556674" cy="5450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상태에서 최소화 시 </a:t>
            </a:r>
          </a:p>
        </p:txBody>
      </p:sp>
      <p:sp>
        <p:nvSpPr>
          <p:cNvPr id="11" name="말풍선: 모서리가 둥근 사각형 10">
            <a:extLst>
              <a:ext uri="{FF2B5EF4-FFF2-40B4-BE49-F238E27FC236}">
                <a16:creationId xmlns:a16="http://schemas.microsoft.com/office/drawing/2014/main" id="{CEC8ABBE-B2E5-4DCA-A1A7-E0765CCDD4C4}"/>
              </a:ext>
            </a:extLst>
          </p:cNvPr>
          <p:cNvSpPr/>
          <p:nvPr/>
        </p:nvSpPr>
        <p:spPr>
          <a:xfrm>
            <a:off x="3409319" y="5044340"/>
            <a:ext cx="6384649" cy="1394046"/>
          </a:xfrm>
          <a:prstGeom prst="wedgeRoundRectCallout">
            <a:avLst>
              <a:gd name="adj1" fmla="val 23341"/>
              <a:gd name="adj2" fmla="val -1094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이 상태에서 목록 화면으로 이동할 수 있는 버튼이 없습니다</a:t>
            </a:r>
            <a:r>
              <a:rPr lang="en-US" altLang="ko-KR" dirty="0"/>
              <a:t>. </a:t>
            </a:r>
            <a:r>
              <a:rPr lang="ko-KR" altLang="en-US" dirty="0"/>
              <a:t>상단에 닫기 버튼을 추가하고 그 버튼 클릭 시 목록 화면으로 이동하도록 해 주세요</a:t>
            </a:r>
            <a:r>
              <a:rPr lang="en-US" altLang="ko-KR" dirty="0"/>
              <a:t>. </a:t>
            </a:r>
            <a:r>
              <a:rPr lang="ko-KR" altLang="en-US" dirty="0"/>
              <a:t>닫기 버튼의 위치는 협의가 필요할 듯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A183F54-6CE9-459D-9614-E5589B6A8D4D}"/>
              </a:ext>
            </a:extLst>
          </p:cNvPr>
          <p:cNvSpPr/>
          <p:nvPr/>
        </p:nvSpPr>
        <p:spPr>
          <a:xfrm>
            <a:off x="8323294" y="310001"/>
            <a:ext cx="416966" cy="380341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Close">
            <a:extLst>
              <a:ext uri="{FF2B5EF4-FFF2-40B4-BE49-F238E27FC236}">
                <a16:creationId xmlns:a16="http://schemas.microsoft.com/office/drawing/2014/main" id="{645E1BCC-4A13-4102-B9C5-B449D001DEC8}"/>
              </a:ext>
            </a:extLst>
          </p:cNvPr>
          <p:cNvSpPr>
            <a:spLocks noChangeAspect="1" noEditPoints="1"/>
          </p:cNvSpPr>
          <p:nvPr/>
        </p:nvSpPr>
        <p:spPr bwMode="auto">
          <a:xfrm flipH="1">
            <a:off x="8335293" y="312558"/>
            <a:ext cx="289374" cy="292208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837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89E12021-F2CC-43A3-BBED-6EE370BF0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91" y="306502"/>
            <a:ext cx="7078542" cy="349863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B909DA6-5038-4521-9834-B3A5C9F22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081" y="306502"/>
            <a:ext cx="2999978" cy="561441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DE051DBD-A4D9-4150-84B2-19D10DFEA2FB}"/>
              </a:ext>
            </a:extLst>
          </p:cNvPr>
          <p:cNvSpPr/>
          <p:nvPr/>
        </p:nvSpPr>
        <p:spPr>
          <a:xfrm>
            <a:off x="4666871" y="2188690"/>
            <a:ext cx="3556674" cy="5450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상태에서 최소화 시 </a:t>
            </a:r>
          </a:p>
        </p:txBody>
      </p:sp>
      <p:sp>
        <p:nvSpPr>
          <p:cNvPr id="14" name="말풍선: 모서리가 둥근 사각형 13">
            <a:extLst>
              <a:ext uri="{FF2B5EF4-FFF2-40B4-BE49-F238E27FC236}">
                <a16:creationId xmlns:a16="http://schemas.microsoft.com/office/drawing/2014/main" id="{7FB567CF-FABA-4C6D-9244-DEB420E4771F}"/>
              </a:ext>
            </a:extLst>
          </p:cNvPr>
          <p:cNvSpPr/>
          <p:nvPr/>
        </p:nvSpPr>
        <p:spPr>
          <a:xfrm>
            <a:off x="3409319" y="5044340"/>
            <a:ext cx="6384649" cy="1394046"/>
          </a:xfrm>
          <a:prstGeom prst="wedgeRoundRectCallout">
            <a:avLst>
              <a:gd name="adj1" fmla="val 23341"/>
              <a:gd name="adj2" fmla="val -1094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이 상태에서 목록 화면으로 이동할 수 있는 버튼이 없습니다</a:t>
            </a:r>
            <a:r>
              <a:rPr lang="en-US" altLang="ko-KR" dirty="0"/>
              <a:t>. </a:t>
            </a:r>
            <a:r>
              <a:rPr lang="ko-KR" altLang="en-US" dirty="0"/>
              <a:t>상단에 닫기 버튼을 추가하고 그 버튼 클릭 시 목록 화면으로 이동하도록 해 주세요</a:t>
            </a:r>
            <a:r>
              <a:rPr lang="en-US" altLang="ko-KR" dirty="0"/>
              <a:t>. </a:t>
            </a:r>
            <a:r>
              <a:rPr lang="ko-KR" altLang="en-US" dirty="0"/>
              <a:t>닫기 버튼의 위치와 모양은 협의가 필요할 듯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40CC0621-1B52-4651-BD1E-A2B187A15670}"/>
              </a:ext>
            </a:extLst>
          </p:cNvPr>
          <p:cNvSpPr/>
          <p:nvPr/>
        </p:nvSpPr>
        <p:spPr>
          <a:xfrm>
            <a:off x="8323294" y="310001"/>
            <a:ext cx="416966" cy="380341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Close">
            <a:extLst>
              <a:ext uri="{FF2B5EF4-FFF2-40B4-BE49-F238E27FC236}">
                <a16:creationId xmlns:a16="http://schemas.microsoft.com/office/drawing/2014/main" id="{C1BF3B88-A9B6-486B-82A5-E627FC997413}"/>
              </a:ext>
            </a:extLst>
          </p:cNvPr>
          <p:cNvSpPr>
            <a:spLocks noChangeAspect="1" noEditPoints="1"/>
          </p:cNvSpPr>
          <p:nvPr/>
        </p:nvSpPr>
        <p:spPr bwMode="auto">
          <a:xfrm flipH="1">
            <a:off x="8335293" y="312558"/>
            <a:ext cx="289374" cy="292208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606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B7F89E01-43F3-4E23-A9A3-2004863D5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025" y="310001"/>
            <a:ext cx="3010003" cy="571535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61FA7C9-6743-4B1B-A044-ED4760359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91" y="315784"/>
            <a:ext cx="7082594" cy="349863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DE051DBD-A4D9-4150-84B2-19D10DFEA2FB}"/>
              </a:ext>
            </a:extLst>
          </p:cNvPr>
          <p:cNvSpPr/>
          <p:nvPr/>
        </p:nvSpPr>
        <p:spPr>
          <a:xfrm>
            <a:off x="4666871" y="2188690"/>
            <a:ext cx="3556674" cy="5450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상태에서 최소화 시 </a:t>
            </a:r>
          </a:p>
        </p:txBody>
      </p:sp>
      <p:sp>
        <p:nvSpPr>
          <p:cNvPr id="14" name="말풍선: 모서리가 둥근 사각형 13">
            <a:extLst>
              <a:ext uri="{FF2B5EF4-FFF2-40B4-BE49-F238E27FC236}">
                <a16:creationId xmlns:a16="http://schemas.microsoft.com/office/drawing/2014/main" id="{7FB567CF-FABA-4C6D-9244-DEB420E4771F}"/>
              </a:ext>
            </a:extLst>
          </p:cNvPr>
          <p:cNvSpPr/>
          <p:nvPr/>
        </p:nvSpPr>
        <p:spPr>
          <a:xfrm>
            <a:off x="3409319" y="5044340"/>
            <a:ext cx="6384649" cy="1394046"/>
          </a:xfrm>
          <a:prstGeom prst="wedgeRoundRectCallout">
            <a:avLst>
              <a:gd name="adj1" fmla="val 23341"/>
              <a:gd name="adj2" fmla="val -1094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이 상태에서 목록 화면으로 이동할 수 있는 버튼이 없습니다</a:t>
            </a:r>
            <a:r>
              <a:rPr lang="en-US" altLang="ko-KR" dirty="0"/>
              <a:t>. </a:t>
            </a:r>
            <a:r>
              <a:rPr lang="ko-KR" altLang="en-US" dirty="0"/>
              <a:t>상단에 닫기 버튼을 추가하고 그 버튼 클릭 시 목록 화면으로 이동하도록 해 주세요</a:t>
            </a:r>
            <a:r>
              <a:rPr lang="en-US" altLang="ko-KR" dirty="0"/>
              <a:t>. </a:t>
            </a:r>
            <a:r>
              <a:rPr lang="ko-KR" altLang="en-US" dirty="0"/>
              <a:t>닫기 버튼의 위치와 모양은 협의가 필요할 듯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40CC0621-1B52-4651-BD1E-A2B187A15670}"/>
              </a:ext>
            </a:extLst>
          </p:cNvPr>
          <p:cNvSpPr/>
          <p:nvPr/>
        </p:nvSpPr>
        <p:spPr>
          <a:xfrm>
            <a:off x="8323294" y="310001"/>
            <a:ext cx="416966" cy="380341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Close">
            <a:extLst>
              <a:ext uri="{FF2B5EF4-FFF2-40B4-BE49-F238E27FC236}">
                <a16:creationId xmlns:a16="http://schemas.microsoft.com/office/drawing/2014/main" id="{C1BF3B88-A9B6-486B-82A5-E627FC997413}"/>
              </a:ext>
            </a:extLst>
          </p:cNvPr>
          <p:cNvSpPr>
            <a:spLocks noChangeAspect="1" noEditPoints="1"/>
          </p:cNvSpPr>
          <p:nvPr/>
        </p:nvSpPr>
        <p:spPr bwMode="auto">
          <a:xfrm flipH="1">
            <a:off x="8335293" y="312558"/>
            <a:ext cx="289374" cy="292208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CFD6085-2F38-4B40-950F-AF97EE44EF6C}"/>
              </a:ext>
            </a:extLst>
          </p:cNvPr>
          <p:cNvSpPr/>
          <p:nvPr/>
        </p:nvSpPr>
        <p:spPr>
          <a:xfrm>
            <a:off x="8289015" y="769645"/>
            <a:ext cx="2665617" cy="380341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말풍선: 모서리가 둥근 사각형 17">
            <a:extLst>
              <a:ext uri="{FF2B5EF4-FFF2-40B4-BE49-F238E27FC236}">
                <a16:creationId xmlns:a16="http://schemas.microsoft.com/office/drawing/2014/main" id="{5EF679AE-A15F-4EEC-ADBF-C927AEE34746}"/>
              </a:ext>
            </a:extLst>
          </p:cNvPr>
          <p:cNvSpPr/>
          <p:nvPr/>
        </p:nvSpPr>
        <p:spPr>
          <a:xfrm>
            <a:off x="9253001" y="2188690"/>
            <a:ext cx="2496464" cy="1394046"/>
          </a:xfrm>
          <a:prstGeom prst="wedgeRoundRectCallout">
            <a:avLst>
              <a:gd name="adj1" fmla="val 23341"/>
              <a:gd name="adj2" fmla="val -1094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다음 슬라이드 참고하여 수정 필요</a:t>
            </a:r>
          </a:p>
        </p:txBody>
      </p:sp>
    </p:spTree>
    <p:extLst>
      <p:ext uri="{BB962C8B-B14F-4D97-AF65-F5344CB8AC3E}">
        <p14:creationId xmlns:p14="http://schemas.microsoft.com/office/powerpoint/2010/main" val="3911435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2D1B85C-82F1-4B63-AEF6-C3EEE7CAE428}"/>
              </a:ext>
            </a:extLst>
          </p:cNvPr>
          <p:cNvSpPr/>
          <p:nvPr/>
        </p:nvSpPr>
        <p:spPr>
          <a:xfrm>
            <a:off x="5352492" y="977899"/>
            <a:ext cx="3780000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189E0D6-B113-4B6A-90CD-4EA4929B512C}"/>
              </a:ext>
            </a:extLst>
          </p:cNvPr>
          <p:cNvSpPr/>
          <p:nvPr/>
        </p:nvSpPr>
        <p:spPr>
          <a:xfrm>
            <a:off x="5345643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9851633-A2B7-46DB-9FD9-A3BC64492F65}"/>
              </a:ext>
            </a:extLst>
          </p:cNvPr>
          <p:cNvSpPr/>
          <p:nvPr/>
        </p:nvSpPr>
        <p:spPr>
          <a:xfrm>
            <a:off x="5352492" y="1312208"/>
            <a:ext cx="3780000" cy="517668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43C7D7-AB81-4789-B76C-4EB9C3760729}"/>
              </a:ext>
            </a:extLst>
          </p:cNvPr>
          <p:cNvGrpSpPr/>
          <p:nvPr/>
        </p:nvGrpSpPr>
        <p:grpSpPr>
          <a:xfrm>
            <a:off x="5359979" y="1365239"/>
            <a:ext cx="3732262" cy="215444"/>
            <a:chOff x="4774467" y="1037508"/>
            <a:chExt cx="3732262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CC55A66-D900-436B-9884-E7B9E841A777}"/>
                </a:ext>
              </a:extLst>
            </p:cNvPr>
            <p:cNvSpPr/>
            <p:nvPr/>
          </p:nvSpPr>
          <p:spPr>
            <a:xfrm>
              <a:off x="5188520" y="103750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</a:p>
          </p:txBody>
        </p:sp>
        <p:cxnSp>
          <p:nvCxnSpPr>
            <p:cNvPr id="10" name="Line">
              <a:extLst>
                <a:ext uri="{FF2B5EF4-FFF2-40B4-BE49-F238E27FC236}">
                  <a16:creationId xmlns:a16="http://schemas.microsoft.com/office/drawing/2014/main" id="{78700360-16A4-46DF-9E53-3481013DCB15}"/>
                </a:ext>
              </a:extLst>
            </p:cNvPr>
            <p:cNvCxnSpPr>
              <a:cxnSpLocks/>
            </p:cNvCxnSpPr>
            <p:nvPr/>
          </p:nvCxnSpPr>
          <p:spPr>
            <a:xfrm>
              <a:off x="4834418" y="1251902"/>
              <a:ext cx="3672311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4D84B1C3-9801-45A7-9EF6-ED887E4005AF}"/>
                </a:ext>
              </a:extLst>
            </p:cNvPr>
            <p:cNvSpPr/>
            <p:nvPr/>
          </p:nvSpPr>
          <p:spPr>
            <a:xfrm>
              <a:off x="4774467" y="1037508"/>
              <a:ext cx="566181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E3B69B5D-8C91-45BA-BA47-E5E49B4CA167}"/>
                </a:ext>
              </a:extLst>
            </p:cNvPr>
            <p:cNvGrpSpPr/>
            <p:nvPr/>
          </p:nvGrpSpPr>
          <p:grpSpPr>
            <a:xfrm>
              <a:off x="8083380" y="1044215"/>
              <a:ext cx="331104" cy="184666"/>
              <a:chOff x="8749855" y="2210423"/>
              <a:chExt cx="331104" cy="184666"/>
            </a:xfrm>
          </p:grpSpPr>
          <p:sp>
            <p:nvSpPr>
              <p:cNvPr id="13" name="Search Icon">
                <a:extLst>
                  <a:ext uri="{FF2B5EF4-FFF2-40B4-BE49-F238E27FC236}">
                    <a16:creationId xmlns:a16="http://schemas.microsoft.com/office/drawing/2014/main" id="{1E1E79A8-F8E1-4BC1-BCE7-CE4A4995BDBC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969950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prstClr val="white">
                      <a:lumMod val="9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1A740781-5074-4DE8-B8D3-0B760BE3BD13}"/>
                  </a:ext>
                </a:extLst>
              </p:cNvPr>
              <p:cNvSpPr/>
              <p:nvPr/>
            </p:nvSpPr>
            <p:spPr>
              <a:xfrm>
                <a:off x="8749855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prstClr val="black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sp>
        <p:nvSpPr>
          <p:cNvPr id="15" name="Label" descr="&lt;SmartSettings&gt;&lt;SmartResize anchorLeft=&quot;Absolute&quot; anchorTop=&quot;Absolute&quot; anchorRight=&quot;None&quot; anchorBottom=&quot;None&quot; /&gt;&lt;/SmartSettings&gt;">
            <a:extLst>
              <a:ext uri="{FF2B5EF4-FFF2-40B4-BE49-F238E27FC236}">
                <a16:creationId xmlns:a16="http://schemas.microsoft.com/office/drawing/2014/main" id="{D69E2E9A-7B2D-4D75-AA76-03F09AE1FE3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77200" y="1697536"/>
            <a:ext cx="532453" cy="212366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LG CNS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3D70E6F-94BC-477E-8B48-97B7D9AEBB7A}"/>
              </a:ext>
            </a:extLst>
          </p:cNvPr>
          <p:cNvSpPr/>
          <p:nvPr/>
        </p:nvSpPr>
        <p:spPr>
          <a:xfrm>
            <a:off x="8628895" y="1993722"/>
            <a:ext cx="23596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AA9FF50-0836-4426-B148-BCD1B5E060C0}"/>
              </a:ext>
            </a:extLst>
          </p:cNvPr>
          <p:cNvGrpSpPr/>
          <p:nvPr/>
        </p:nvGrpSpPr>
        <p:grpSpPr>
          <a:xfrm>
            <a:off x="5548944" y="1986027"/>
            <a:ext cx="1299387" cy="215444"/>
            <a:chOff x="591157" y="2732667"/>
            <a:chExt cx="1299387" cy="215444"/>
          </a:xfrm>
        </p:grpSpPr>
        <p:sp>
          <p:nvSpPr>
            <p:cNvPr id="1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36970E5E-2B73-41F0-8AE0-7080BCB70C9F}"/>
                </a:ext>
              </a:extLst>
            </p:cNvPr>
            <p:cNvSpPr txBox="1"/>
            <p:nvPr/>
          </p:nvSpPr>
          <p:spPr>
            <a:xfrm>
              <a:off x="790628" y="2741900"/>
              <a:ext cx="1099916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스마트솔루션 사업부</a:t>
              </a: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619A188-1B2F-4159-A5F7-387165818EF7}"/>
                </a:ext>
              </a:extLst>
            </p:cNvPr>
            <p:cNvSpPr/>
            <p:nvPr/>
          </p:nvSpPr>
          <p:spPr>
            <a:xfrm>
              <a:off x="591157" y="2732667"/>
              <a:ext cx="287258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8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sz="800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61BC85D9-3365-4284-A20C-7DFFD0978752}"/>
              </a:ext>
            </a:extLst>
          </p:cNvPr>
          <p:cNvGrpSpPr/>
          <p:nvPr/>
        </p:nvGrpSpPr>
        <p:grpSpPr>
          <a:xfrm>
            <a:off x="5488200" y="1688519"/>
            <a:ext cx="1947208" cy="230400"/>
            <a:chOff x="452566" y="2070381"/>
            <a:chExt cx="1947208" cy="230400"/>
          </a:xfrm>
        </p:grpSpPr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F0C24F68-1887-44B3-A213-B950E109A10A}"/>
                </a:ext>
              </a:extLst>
            </p:cNvPr>
            <p:cNvSpPr/>
            <p:nvPr/>
          </p:nvSpPr>
          <p:spPr>
            <a:xfrm>
              <a:off x="452566" y="2071281"/>
              <a:ext cx="540000" cy="2286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endParaRPr kumimoji="1" lang="ko-KR" altLang="en-US" sz="700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B692F252-9C26-4A6C-B630-1C3841D2CBE3}"/>
                </a:ext>
              </a:extLst>
            </p:cNvPr>
            <p:cNvSpPr/>
            <p:nvPr/>
          </p:nvSpPr>
          <p:spPr>
            <a:xfrm>
              <a:off x="1175774" y="2070381"/>
              <a:ext cx="1224000" cy="230400"/>
            </a:xfrm>
            <a:prstGeom prst="roundRect">
              <a:avLst/>
            </a:prstGeom>
            <a:solidFill>
              <a:sysClr val="window" lastClr="FFFFFF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wrap="square" rtlCol="0" anchor="ctr">
              <a:spAutoFit/>
            </a:bodyPr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7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DT Optimization </a:t>
              </a:r>
              <a:r>
                <a:rPr kumimoji="1" lang="ko-KR" altLang="en-US" sz="7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사업부</a:t>
              </a:r>
            </a:p>
          </p:txBody>
        </p:sp>
        <p:sp>
          <p:nvSpPr>
            <p:cNvPr id="23" name="Chevron Right">
              <a:extLst>
                <a:ext uri="{FF2B5EF4-FFF2-40B4-BE49-F238E27FC236}">
                  <a16:creationId xmlns:a16="http://schemas.microsoft.com/office/drawing/2014/main" id="{5395DA0B-45BC-4B55-A5D0-300764523C2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44482" y="2113350"/>
              <a:ext cx="79375" cy="144462"/>
            </a:xfrm>
            <a:custGeom>
              <a:avLst/>
              <a:gdLst>
                <a:gd name="T0" fmla="*/ 28 w 325"/>
                <a:gd name="T1" fmla="*/ 0 h 594"/>
                <a:gd name="T2" fmla="*/ 0 w 325"/>
                <a:gd name="T3" fmla="*/ 28 h 594"/>
                <a:gd name="T4" fmla="*/ 269 w 325"/>
                <a:gd name="T5" fmla="*/ 297 h 594"/>
                <a:gd name="T6" fmla="*/ 0 w 325"/>
                <a:gd name="T7" fmla="*/ 566 h 594"/>
                <a:gd name="T8" fmla="*/ 28 w 325"/>
                <a:gd name="T9" fmla="*/ 594 h 594"/>
                <a:gd name="T10" fmla="*/ 325 w 325"/>
                <a:gd name="T11" fmla="*/ 297 h 594"/>
                <a:gd name="T12" fmla="*/ 28 w 325"/>
                <a:gd name="T13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594">
                  <a:moveTo>
                    <a:pt x="28" y="0"/>
                  </a:moveTo>
                  <a:lnTo>
                    <a:pt x="0" y="28"/>
                  </a:lnTo>
                  <a:lnTo>
                    <a:pt x="269" y="297"/>
                  </a:lnTo>
                  <a:lnTo>
                    <a:pt x="0" y="566"/>
                  </a:lnTo>
                  <a:lnTo>
                    <a:pt x="28" y="594"/>
                  </a:lnTo>
                  <a:lnTo>
                    <a:pt x="325" y="29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F96CEB4-2A6B-43B9-9E53-4ED474F1C84B}"/>
              </a:ext>
            </a:extLst>
          </p:cNvPr>
          <p:cNvSpPr/>
          <p:nvPr/>
        </p:nvSpPr>
        <p:spPr>
          <a:xfrm>
            <a:off x="8603247" y="2242057"/>
            <a:ext cx="2872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endParaRPr lang="ko-KR" altLang="en-US" dirty="0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906A31B6-F47C-4DF4-8E94-0734C786D10B}"/>
              </a:ext>
            </a:extLst>
          </p:cNvPr>
          <p:cNvGrpSpPr/>
          <p:nvPr/>
        </p:nvGrpSpPr>
        <p:grpSpPr>
          <a:xfrm>
            <a:off x="5548944" y="2234362"/>
            <a:ext cx="1299387" cy="215444"/>
            <a:chOff x="591157" y="2732667"/>
            <a:chExt cx="1299387" cy="215444"/>
          </a:xfrm>
        </p:grpSpPr>
        <p:sp>
          <p:nvSpPr>
            <p:cNvPr id="26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80052698-870B-4B01-A1B9-B02386A8D519}"/>
                </a:ext>
              </a:extLst>
            </p:cNvPr>
            <p:cNvSpPr txBox="1"/>
            <p:nvPr/>
          </p:nvSpPr>
          <p:spPr>
            <a:xfrm>
              <a:off x="790628" y="2741900"/>
              <a:ext cx="1099916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ko-KR" altLang="en-US" sz="800" kern="0" dirty="0" err="1">
                  <a:solidFill>
                    <a:srgbClr val="000000">
                      <a:lumMod val="85000"/>
                      <a:lumOff val="15000"/>
                    </a:srgb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스마트팩토리</a:t>
              </a:r>
              <a:r>
                <a:rPr lang="ko-KR" altLang="en-US" sz="8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사업부</a:t>
              </a: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F45EDE59-B396-4726-9280-E7184154E3EC}"/>
                </a:ext>
              </a:extLst>
            </p:cNvPr>
            <p:cNvSpPr/>
            <p:nvPr/>
          </p:nvSpPr>
          <p:spPr>
            <a:xfrm>
              <a:off x="591157" y="2732667"/>
              <a:ext cx="287258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8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sz="800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EB702FF-23E8-4733-865C-DF17172A648C}"/>
              </a:ext>
            </a:extLst>
          </p:cNvPr>
          <p:cNvSpPr/>
          <p:nvPr/>
        </p:nvSpPr>
        <p:spPr>
          <a:xfrm>
            <a:off x="8603247" y="2490392"/>
            <a:ext cx="28725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endParaRPr lang="ko-KR" altLang="en-US" dirty="0"/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680087-F777-4FDC-8D78-0274D8B8E821}"/>
              </a:ext>
            </a:extLst>
          </p:cNvPr>
          <p:cNvGrpSpPr/>
          <p:nvPr/>
        </p:nvGrpSpPr>
        <p:grpSpPr>
          <a:xfrm>
            <a:off x="5548944" y="2482697"/>
            <a:ext cx="1196795" cy="215444"/>
            <a:chOff x="591157" y="2732667"/>
            <a:chExt cx="1196795" cy="215444"/>
          </a:xfrm>
        </p:grpSpPr>
        <p:sp>
          <p:nvSpPr>
            <p:cNvPr id="30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24308684-7429-452D-A268-BF1FFFFE8EB6}"/>
                </a:ext>
              </a:extLst>
            </p:cNvPr>
            <p:cNvSpPr txBox="1"/>
            <p:nvPr/>
          </p:nvSpPr>
          <p:spPr>
            <a:xfrm>
              <a:off x="790628" y="2741900"/>
              <a:ext cx="997324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아키텍쳐</a:t>
              </a:r>
              <a:r>
                <a:rPr lang="ko-KR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솔루션팀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CE7A195F-DDB2-414E-B017-883EF4AC1201}"/>
                </a:ext>
              </a:extLst>
            </p:cNvPr>
            <p:cNvSpPr/>
            <p:nvPr/>
          </p:nvSpPr>
          <p:spPr>
            <a:xfrm>
              <a:off x="591157" y="2732667"/>
              <a:ext cx="287258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sz="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B13CFF88-529E-44E6-ABA1-D0FB9486A8A8}"/>
              </a:ext>
            </a:extLst>
          </p:cNvPr>
          <p:cNvGrpSpPr/>
          <p:nvPr/>
        </p:nvGrpSpPr>
        <p:grpSpPr>
          <a:xfrm>
            <a:off x="5406336" y="6188763"/>
            <a:ext cx="3672312" cy="234170"/>
            <a:chOff x="5413700" y="5671657"/>
            <a:chExt cx="4514200" cy="234170"/>
          </a:xfrm>
        </p:grpSpPr>
        <p:sp>
          <p:nvSpPr>
            <p:cNvPr id="33" name="Flyout">
              <a:extLst>
                <a:ext uri="{FF2B5EF4-FFF2-40B4-BE49-F238E27FC236}">
                  <a16:creationId xmlns:a16="http://schemas.microsoft.com/office/drawing/2014/main" id="{0D71C256-F074-4C43-BA34-A7A5965F4F81}"/>
                </a:ext>
              </a:extLst>
            </p:cNvPr>
            <p:cNvSpPr/>
            <p:nvPr/>
          </p:nvSpPr>
          <p:spPr>
            <a:xfrm>
              <a:off x="5413700" y="5671657"/>
              <a:ext cx="870598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대화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Flyout">
              <a:extLst>
                <a:ext uri="{FF2B5EF4-FFF2-40B4-BE49-F238E27FC236}">
                  <a16:creationId xmlns:a16="http://schemas.microsoft.com/office/drawing/2014/main" id="{35246291-5207-4863-9A4B-6CF60338E310}"/>
                </a:ext>
              </a:extLst>
            </p:cNvPr>
            <p:cNvSpPr/>
            <p:nvPr/>
          </p:nvSpPr>
          <p:spPr>
            <a:xfrm>
              <a:off x="6323998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쪽지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5" name="Flyout">
              <a:extLst>
                <a:ext uri="{FF2B5EF4-FFF2-40B4-BE49-F238E27FC236}">
                  <a16:creationId xmlns:a16="http://schemas.microsoft.com/office/drawing/2014/main" id="{DE04B36A-BC35-480A-AFDF-FCB61A40A824}"/>
                </a:ext>
              </a:extLst>
            </p:cNvPr>
            <p:cNvSpPr/>
            <p:nvPr/>
          </p:nvSpPr>
          <p:spPr>
            <a:xfrm>
              <a:off x="7234899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전화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Flyout">
              <a:extLst>
                <a:ext uri="{FF2B5EF4-FFF2-40B4-BE49-F238E27FC236}">
                  <a16:creationId xmlns:a16="http://schemas.microsoft.com/office/drawing/2014/main" id="{8872ACB7-BC9D-422B-BA38-AC2833397F36}"/>
                </a:ext>
              </a:extLst>
            </p:cNvPr>
            <p:cNvSpPr/>
            <p:nvPr/>
          </p:nvSpPr>
          <p:spPr>
            <a:xfrm>
              <a:off x="8145799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화상회의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Flyout">
              <a:extLst>
                <a:ext uri="{FF2B5EF4-FFF2-40B4-BE49-F238E27FC236}">
                  <a16:creationId xmlns:a16="http://schemas.microsoft.com/office/drawing/2014/main" id="{65DB00FC-11A7-45C4-BC6E-CD4DD2DAE04D}"/>
                </a:ext>
              </a:extLst>
            </p:cNvPr>
            <p:cNvSpPr/>
            <p:nvPr/>
          </p:nvSpPr>
          <p:spPr>
            <a:xfrm>
              <a:off x="9056700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그룹 추가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91D099AA-028A-4DC0-830C-4AC65C844A28}"/>
              </a:ext>
            </a:extLst>
          </p:cNvPr>
          <p:cNvGrpSpPr/>
          <p:nvPr/>
        </p:nvGrpSpPr>
        <p:grpSpPr>
          <a:xfrm>
            <a:off x="5785260" y="2731108"/>
            <a:ext cx="962430" cy="516391"/>
            <a:chOff x="3421315" y="2327465"/>
            <a:chExt cx="962430" cy="516391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D8661F92-9817-4754-A5F8-7456AA268C05}"/>
                </a:ext>
              </a:extLst>
            </p:cNvPr>
            <p:cNvGrpSpPr/>
            <p:nvPr/>
          </p:nvGrpSpPr>
          <p:grpSpPr>
            <a:xfrm>
              <a:off x="3421315" y="2377768"/>
              <a:ext cx="483726" cy="466088"/>
              <a:chOff x="3360355" y="2322989"/>
              <a:chExt cx="483726" cy="466088"/>
            </a:xfrm>
          </p:grpSpPr>
          <p:grpSp>
            <p:nvGrpSpPr>
              <p:cNvPr id="41" name="Profile Picture">
                <a:extLst>
                  <a:ext uri="{FF2B5EF4-FFF2-40B4-BE49-F238E27FC236}">
                    <a16:creationId xmlns:a16="http://schemas.microsoft.com/office/drawing/2014/main" id="{F63F91ED-D015-4676-AB7D-3CA239BFFB3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60355" y="2322989"/>
                <a:ext cx="466088" cy="466088"/>
                <a:chOff x="5459192" y="1847688"/>
                <a:chExt cx="1371600" cy="1371600"/>
              </a:xfrm>
            </p:grpSpPr>
            <p:sp>
              <p:nvSpPr>
                <p:cNvPr id="44" name="Background">
                  <a:extLst>
                    <a:ext uri="{FF2B5EF4-FFF2-40B4-BE49-F238E27FC236}">
                      <a16:creationId xmlns:a16="http://schemas.microsoft.com/office/drawing/2014/main" id="{058788B6-2407-4319-BA55-5F8FF04A99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rgbClr val="FFFFFF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5" name="Profile Icon">
                  <a:extLst>
                    <a:ext uri="{FF2B5EF4-FFF2-40B4-BE49-F238E27FC236}">
                      <a16:creationId xmlns:a16="http://schemas.microsoft.com/office/drawing/2014/main" id="{1610CF46-3919-4751-A149-A4C0397BD89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3DD82ADD-0B6B-44BC-ACDA-E0C4037EB421}"/>
                  </a:ext>
                </a:extLst>
              </p:cNvPr>
              <p:cNvSpPr/>
              <p:nvPr/>
            </p:nvSpPr>
            <p:spPr>
              <a:xfrm>
                <a:off x="3377994" y="2348531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43" name="그래픽 42" descr="스마트폰">
                <a:extLst>
                  <a:ext uri="{FF2B5EF4-FFF2-40B4-BE49-F238E27FC236}">
                    <a16:creationId xmlns:a16="http://schemas.microsoft.com/office/drawing/2014/main" id="{C6D1EEDB-C630-4E62-AA5B-24FE874AB1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00081" y="2620059"/>
                <a:ext cx="144000" cy="144000"/>
              </a:xfrm>
              <a:prstGeom prst="rect">
                <a:avLst/>
              </a:prstGeom>
            </p:spPr>
          </p:pic>
        </p:grp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05FD88C-415A-431A-8486-62DEEF828CD4}"/>
                </a:ext>
              </a:extLst>
            </p:cNvPr>
            <p:cNvSpPr/>
            <p:nvPr/>
          </p:nvSpPr>
          <p:spPr>
            <a:xfrm>
              <a:off x="3852830" y="2327465"/>
              <a:ext cx="530915" cy="44082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강용관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책임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D72DEB91-A03B-45EC-885E-96F7AB90A88D}"/>
              </a:ext>
            </a:extLst>
          </p:cNvPr>
          <p:cNvGrpSpPr/>
          <p:nvPr/>
        </p:nvGrpSpPr>
        <p:grpSpPr>
          <a:xfrm>
            <a:off x="8708067" y="2802819"/>
            <a:ext cx="151200" cy="398127"/>
            <a:chOff x="5866580" y="972428"/>
            <a:chExt cx="151200" cy="398127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F757C271-8A68-4B9D-B759-6387C84C3713}"/>
                </a:ext>
              </a:extLst>
            </p:cNvPr>
            <p:cNvSpPr/>
            <p:nvPr/>
          </p:nvSpPr>
          <p:spPr>
            <a:xfrm>
              <a:off x="5870180" y="972428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8" name="Star">
              <a:extLst>
                <a:ext uri="{FF2B5EF4-FFF2-40B4-BE49-F238E27FC236}">
                  <a16:creationId xmlns:a16="http://schemas.microsoft.com/office/drawing/2014/main" id="{6241631B-292D-4D98-B2F4-288DD6401FE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66580" y="1226992"/>
              <a:ext cx="151200" cy="143563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1E44B596-852D-4A04-ADBE-B21A01F36555}"/>
              </a:ext>
            </a:extLst>
          </p:cNvPr>
          <p:cNvGrpSpPr/>
          <p:nvPr/>
        </p:nvGrpSpPr>
        <p:grpSpPr>
          <a:xfrm>
            <a:off x="6998980" y="2756265"/>
            <a:ext cx="920445" cy="496557"/>
            <a:chOff x="2504293" y="1508379"/>
            <a:chExt cx="920445" cy="496557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B0C57E04-9F10-4044-8611-8C48B8620DC2}"/>
                </a:ext>
              </a:extLst>
            </p:cNvPr>
            <p:cNvGrpSpPr/>
            <p:nvPr/>
          </p:nvGrpSpPr>
          <p:grpSpPr>
            <a:xfrm>
              <a:off x="2504293" y="1508379"/>
              <a:ext cx="805029" cy="348306"/>
              <a:chOff x="2504293" y="1241679"/>
              <a:chExt cx="805029" cy="348306"/>
            </a:xfrm>
          </p:grpSpPr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BD035E12-9096-4D03-8339-5D47E1E37DA9}"/>
                  </a:ext>
                </a:extLst>
              </p:cNvPr>
              <p:cNvSpPr/>
              <p:nvPr/>
            </p:nvSpPr>
            <p:spPr>
              <a:xfrm>
                <a:off x="2504293" y="1241679"/>
                <a:ext cx="805029" cy="200055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</a:t>
                </a:r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ACE412C9-BB28-41A8-8539-8A60CD5607B0}"/>
                  </a:ext>
                </a:extLst>
              </p:cNvPr>
              <p:cNvSpPr/>
              <p:nvPr/>
            </p:nvSpPr>
            <p:spPr>
              <a:xfrm>
                <a:off x="2504293" y="1389930"/>
                <a:ext cx="755335" cy="200055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  <a:endPara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3247AF9-E5D1-4B4E-9AD6-476D3E8BF04D}"/>
                </a:ext>
              </a:extLst>
            </p:cNvPr>
            <p:cNvSpPr/>
            <p:nvPr/>
          </p:nvSpPr>
          <p:spPr>
            <a:xfrm>
              <a:off x="2504293" y="1804881"/>
              <a:ext cx="920445" cy="20005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abcde@lgcns.com</a:t>
              </a: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BA51CB07-E0E0-40C7-8E59-07E20207C56B}"/>
              </a:ext>
            </a:extLst>
          </p:cNvPr>
          <p:cNvGrpSpPr/>
          <p:nvPr/>
        </p:nvGrpSpPr>
        <p:grpSpPr>
          <a:xfrm>
            <a:off x="5362660" y="5156775"/>
            <a:ext cx="3786849" cy="302260"/>
            <a:chOff x="3230072" y="6163069"/>
            <a:chExt cx="3786849" cy="302260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30DA7D7-43A5-4EF7-A8DE-75579327C2C2}"/>
                </a:ext>
              </a:extLst>
            </p:cNvPr>
            <p:cNvSpPr/>
            <p:nvPr/>
          </p:nvSpPr>
          <p:spPr>
            <a:xfrm>
              <a:off x="3230072" y="6228369"/>
              <a:ext cx="3786849" cy="2369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선택한 인원</a:t>
              </a:r>
              <a:r>
                <a:rPr kumimoji="1" lang="ko-KR" altLang="en-US" sz="90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05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7</a:t>
              </a:r>
              <a:endParaRPr kumimoji="1" lang="ko-KR" altLang="en-US" sz="1800" b="1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863341E5-E4E1-4448-9BC8-72A5AE36E047}"/>
                </a:ext>
              </a:extLst>
            </p:cNvPr>
            <p:cNvSpPr/>
            <p:nvPr/>
          </p:nvSpPr>
          <p:spPr>
            <a:xfrm>
              <a:off x="6699332" y="6163069"/>
              <a:ext cx="261444" cy="2133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89471F14-61AB-4416-9C1D-DCBA699AD00D}"/>
              </a:ext>
            </a:extLst>
          </p:cNvPr>
          <p:cNvGrpSpPr/>
          <p:nvPr/>
        </p:nvGrpSpPr>
        <p:grpSpPr>
          <a:xfrm>
            <a:off x="5387730" y="5523616"/>
            <a:ext cx="665474" cy="238363"/>
            <a:chOff x="9330957" y="3225165"/>
            <a:chExt cx="665474" cy="238363"/>
          </a:xfrm>
        </p:grpSpPr>
        <p:sp>
          <p:nvSpPr>
            <p:cNvPr id="58" name="Title Bar">
              <a:extLst>
                <a:ext uri="{FF2B5EF4-FFF2-40B4-BE49-F238E27FC236}">
                  <a16:creationId xmlns:a16="http://schemas.microsoft.com/office/drawing/2014/main" id="{DF4D8432-567B-4EDB-88FA-E29D1C076DAA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9" name="Close Button">
              <a:extLst>
                <a:ext uri="{FF2B5EF4-FFF2-40B4-BE49-F238E27FC236}">
                  <a16:creationId xmlns:a16="http://schemas.microsoft.com/office/drawing/2014/main" id="{F38321A8-524D-4B6D-A7EE-3F45B02FEA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431BF1C2-D89D-4FD1-9535-7ECCA1BEF50B}"/>
              </a:ext>
            </a:extLst>
          </p:cNvPr>
          <p:cNvGrpSpPr/>
          <p:nvPr/>
        </p:nvGrpSpPr>
        <p:grpSpPr>
          <a:xfrm>
            <a:off x="6148743" y="5523616"/>
            <a:ext cx="665474" cy="238363"/>
            <a:chOff x="9330957" y="3225165"/>
            <a:chExt cx="665474" cy="238363"/>
          </a:xfrm>
        </p:grpSpPr>
        <p:sp>
          <p:nvSpPr>
            <p:cNvPr id="61" name="Title Bar">
              <a:extLst>
                <a:ext uri="{FF2B5EF4-FFF2-40B4-BE49-F238E27FC236}">
                  <a16:creationId xmlns:a16="http://schemas.microsoft.com/office/drawing/2014/main" id="{C88B8F9B-B9D4-4AAB-BC0B-1550C1FC2A3A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2" name="Close Button">
              <a:extLst>
                <a:ext uri="{FF2B5EF4-FFF2-40B4-BE49-F238E27FC236}">
                  <a16:creationId xmlns:a16="http://schemas.microsoft.com/office/drawing/2014/main" id="{974C81E5-5FAE-47C1-A7CF-F307640ABB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E1F7EDEE-55F0-4952-8C62-0A5C4D9380DD}"/>
              </a:ext>
            </a:extLst>
          </p:cNvPr>
          <p:cNvGrpSpPr/>
          <p:nvPr/>
        </p:nvGrpSpPr>
        <p:grpSpPr>
          <a:xfrm>
            <a:off x="6909756" y="5523616"/>
            <a:ext cx="665474" cy="238363"/>
            <a:chOff x="9330957" y="3225165"/>
            <a:chExt cx="665474" cy="238363"/>
          </a:xfrm>
        </p:grpSpPr>
        <p:sp>
          <p:nvSpPr>
            <p:cNvPr id="64" name="Title Bar">
              <a:extLst>
                <a:ext uri="{FF2B5EF4-FFF2-40B4-BE49-F238E27FC236}">
                  <a16:creationId xmlns:a16="http://schemas.microsoft.com/office/drawing/2014/main" id="{172344F1-2F1F-4F0B-BF43-3B8B79378179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5" name="Close Button">
              <a:extLst>
                <a:ext uri="{FF2B5EF4-FFF2-40B4-BE49-F238E27FC236}">
                  <a16:creationId xmlns:a16="http://schemas.microsoft.com/office/drawing/2014/main" id="{621CBBE0-3DF2-4BD1-AAAA-F1A8A5A34D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7AA5B62F-D92F-4701-936B-0B49F80B3AB9}"/>
              </a:ext>
            </a:extLst>
          </p:cNvPr>
          <p:cNvGrpSpPr/>
          <p:nvPr/>
        </p:nvGrpSpPr>
        <p:grpSpPr>
          <a:xfrm>
            <a:off x="7670768" y="5523616"/>
            <a:ext cx="665474" cy="238363"/>
            <a:chOff x="9330957" y="3225165"/>
            <a:chExt cx="665474" cy="238363"/>
          </a:xfrm>
        </p:grpSpPr>
        <p:sp>
          <p:nvSpPr>
            <p:cNvPr id="67" name="Title Bar">
              <a:extLst>
                <a:ext uri="{FF2B5EF4-FFF2-40B4-BE49-F238E27FC236}">
                  <a16:creationId xmlns:a16="http://schemas.microsoft.com/office/drawing/2014/main" id="{B24D6CB3-1918-44A1-83AC-B414F5819E7C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8" name="Close Button">
              <a:extLst>
                <a:ext uri="{FF2B5EF4-FFF2-40B4-BE49-F238E27FC236}">
                  <a16:creationId xmlns:a16="http://schemas.microsoft.com/office/drawing/2014/main" id="{B372D191-7A78-40DD-9B91-C7400FA43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A93C6F08-30DB-412E-9F98-290CCB8FDC3E}"/>
              </a:ext>
            </a:extLst>
          </p:cNvPr>
          <p:cNvGrpSpPr/>
          <p:nvPr/>
        </p:nvGrpSpPr>
        <p:grpSpPr>
          <a:xfrm>
            <a:off x="8431780" y="5523616"/>
            <a:ext cx="665474" cy="238363"/>
            <a:chOff x="9330957" y="3225165"/>
            <a:chExt cx="665474" cy="238363"/>
          </a:xfrm>
        </p:grpSpPr>
        <p:sp>
          <p:nvSpPr>
            <p:cNvPr id="70" name="Title Bar">
              <a:extLst>
                <a:ext uri="{FF2B5EF4-FFF2-40B4-BE49-F238E27FC236}">
                  <a16:creationId xmlns:a16="http://schemas.microsoft.com/office/drawing/2014/main" id="{8D01745C-C356-4072-BF9A-74F86FCA67B1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1" name="Close Button">
              <a:extLst>
                <a:ext uri="{FF2B5EF4-FFF2-40B4-BE49-F238E27FC236}">
                  <a16:creationId xmlns:a16="http://schemas.microsoft.com/office/drawing/2014/main" id="{E70A5921-D7FF-4207-B05E-19AA9AFAC3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A954903B-E4B5-4492-83ED-FCF8FBB6CA80}"/>
              </a:ext>
            </a:extLst>
          </p:cNvPr>
          <p:cNvGrpSpPr/>
          <p:nvPr/>
        </p:nvGrpSpPr>
        <p:grpSpPr>
          <a:xfrm>
            <a:off x="5387730" y="5816914"/>
            <a:ext cx="665474" cy="238363"/>
            <a:chOff x="9330957" y="3225165"/>
            <a:chExt cx="665474" cy="238363"/>
          </a:xfrm>
        </p:grpSpPr>
        <p:sp>
          <p:nvSpPr>
            <p:cNvPr id="73" name="Title Bar">
              <a:extLst>
                <a:ext uri="{FF2B5EF4-FFF2-40B4-BE49-F238E27FC236}">
                  <a16:creationId xmlns:a16="http://schemas.microsoft.com/office/drawing/2014/main" id="{B77DF163-87B1-452C-96C1-D2EDE6DD2D5C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4" name="Close Button">
              <a:extLst>
                <a:ext uri="{FF2B5EF4-FFF2-40B4-BE49-F238E27FC236}">
                  <a16:creationId xmlns:a16="http://schemas.microsoft.com/office/drawing/2014/main" id="{1B095700-BEEC-47D2-91FD-B14AE6E870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1546DB96-FBEE-4D5E-B6FA-C16A4865CD7D}"/>
              </a:ext>
            </a:extLst>
          </p:cNvPr>
          <p:cNvGrpSpPr/>
          <p:nvPr/>
        </p:nvGrpSpPr>
        <p:grpSpPr>
          <a:xfrm>
            <a:off x="6148743" y="5816914"/>
            <a:ext cx="665474" cy="238363"/>
            <a:chOff x="9330957" y="3225165"/>
            <a:chExt cx="665474" cy="238363"/>
          </a:xfrm>
        </p:grpSpPr>
        <p:sp>
          <p:nvSpPr>
            <p:cNvPr id="76" name="Title Bar">
              <a:extLst>
                <a:ext uri="{FF2B5EF4-FFF2-40B4-BE49-F238E27FC236}">
                  <a16:creationId xmlns:a16="http://schemas.microsoft.com/office/drawing/2014/main" id="{89D6623F-BA05-4478-9989-ACAA8BE59754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7" name="Close Button">
              <a:extLst>
                <a:ext uri="{FF2B5EF4-FFF2-40B4-BE49-F238E27FC236}">
                  <a16:creationId xmlns:a16="http://schemas.microsoft.com/office/drawing/2014/main" id="{DE5009CB-C110-451C-BF25-80966A41F4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CEEDB33-5353-4E36-BD12-BE5B83203244}"/>
              </a:ext>
            </a:extLst>
          </p:cNvPr>
          <p:cNvSpPr/>
          <p:nvPr/>
        </p:nvSpPr>
        <p:spPr>
          <a:xfrm>
            <a:off x="5352035" y="1587155"/>
            <a:ext cx="3779854" cy="3614630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6282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46355B4-815D-4C43-9A7C-A243A27A5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259" y="0"/>
            <a:ext cx="3641481" cy="6858000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7892560-191A-49D4-8904-502D64C0AF4D}"/>
              </a:ext>
            </a:extLst>
          </p:cNvPr>
          <p:cNvSpPr/>
          <p:nvPr/>
        </p:nvSpPr>
        <p:spPr>
          <a:xfrm>
            <a:off x="4272078" y="358446"/>
            <a:ext cx="416966" cy="193121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말풍선: 모서리가 둥근 사각형 6">
            <a:extLst>
              <a:ext uri="{FF2B5EF4-FFF2-40B4-BE49-F238E27FC236}">
                <a16:creationId xmlns:a16="http://schemas.microsoft.com/office/drawing/2014/main" id="{366BFA5F-24C4-49E8-8FEE-C07470BF7358}"/>
              </a:ext>
            </a:extLst>
          </p:cNvPr>
          <p:cNvSpPr/>
          <p:nvPr/>
        </p:nvSpPr>
        <p:spPr>
          <a:xfrm>
            <a:off x="1532091" y="3179783"/>
            <a:ext cx="6384649" cy="1394046"/>
          </a:xfrm>
          <a:prstGeom prst="wedgeRoundRectCallout">
            <a:avLst>
              <a:gd name="adj1" fmla="val -3126"/>
              <a:gd name="adj2" fmla="val -1110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최소화 상태에서 각 </a:t>
            </a:r>
            <a:r>
              <a:rPr lang="en-US" altLang="ko-KR" dirty="0"/>
              <a:t>GNB </a:t>
            </a:r>
            <a:r>
              <a:rPr lang="ko-KR" altLang="en-US" dirty="0"/>
              <a:t>메뉴 클릭 시 목록 화면이 디폴트로 노출되어야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979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B357834-C03B-45A3-82B6-F17E13084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971" y="1762081"/>
            <a:ext cx="2988000" cy="4543700"/>
          </a:xfrm>
          <a:prstGeom prst="rect">
            <a:avLst/>
          </a:prstGeom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DADB7E9-5B56-4822-B339-DA90BC5A0B42}"/>
              </a:ext>
            </a:extLst>
          </p:cNvPr>
          <p:cNvCxnSpPr>
            <a:cxnSpLocks/>
          </p:cNvCxnSpPr>
          <p:nvPr/>
        </p:nvCxnSpPr>
        <p:spPr>
          <a:xfrm>
            <a:off x="5436787" y="4175011"/>
            <a:ext cx="10465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E031EF04-30DE-4294-A69B-AF7CA6D2822B}"/>
              </a:ext>
            </a:extLst>
          </p:cNvPr>
          <p:cNvSpPr/>
          <p:nvPr/>
        </p:nvSpPr>
        <p:spPr>
          <a:xfrm>
            <a:off x="1894479" y="1407233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기본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37ED0C4-E08A-46EC-879A-F91AA2530B94}"/>
              </a:ext>
            </a:extLst>
          </p:cNvPr>
          <p:cNvSpPr/>
          <p:nvPr/>
        </p:nvSpPr>
        <p:spPr>
          <a:xfrm>
            <a:off x="6732521" y="1407233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CF217DD-83E5-4CAC-93BF-8F9E66604381}"/>
              </a:ext>
            </a:extLst>
          </p:cNvPr>
          <p:cNvSpPr/>
          <p:nvPr/>
        </p:nvSpPr>
        <p:spPr>
          <a:xfrm>
            <a:off x="6496376" y="3984511"/>
            <a:ext cx="362156" cy="392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E017F4F-5883-4CC4-9924-F054B2993394}"/>
              </a:ext>
            </a:extLst>
          </p:cNvPr>
          <p:cNvGrpSpPr/>
          <p:nvPr/>
        </p:nvGrpSpPr>
        <p:grpSpPr>
          <a:xfrm>
            <a:off x="553071" y="1773546"/>
            <a:ext cx="4883716" cy="4543200"/>
            <a:chOff x="553071" y="1773546"/>
            <a:chExt cx="4883716" cy="4543200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2B18153E-B05A-46F5-94ED-DE85D6EF80DF}"/>
                </a:ext>
              </a:extLst>
            </p:cNvPr>
            <p:cNvGrpSpPr/>
            <p:nvPr/>
          </p:nvGrpSpPr>
          <p:grpSpPr>
            <a:xfrm>
              <a:off x="553071" y="1773546"/>
              <a:ext cx="4883716" cy="4543200"/>
              <a:chOff x="553071" y="1773546"/>
              <a:chExt cx="4883716" cy="4543200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C060B3D2-E289-4868-A8E6-556DCE649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3071" y="1773546"/>
                <a:ext cx="4883716" cy="4543200"/>
              </a:xfrm>
              <a:prstGeom prst="rect">
                <a:avLst/>
              </a:prstGeom>
            </p:spPr>
          </p:pic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C8606AD7-162E-4CC2-A562-3DCBBF41929D}"/>
                  </a:ext>
                </a:extLst>
              </p:cNvPr>
              <p:cNvSpPr/>
              <p:nvPr/>
            </p:nvSpPr>
            <p:spPr>
              <a:xfrm>
                <a:off x="5172075" y="2390775"/>
                <a:ext cx="200025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5" name="Hamburger Button">
              <a:extLst>
                <a:ext uri="{FF2B5EF4-FFF2-40B4-BE49-F238E27FC236}">
                  <a16:creationId xmlns:a16="http://schemas.microsoft.com/office/drawing/2014/main" id="{145D6D6E-4B73-430E-AC02-8B51B7E24CF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208187" y="2414186"/>
              <a:ext cx="144000" cy="85502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18" name="Placeholder Photo">
            <a:extLst>
              <a:ext uri="{FF2B5EF4-FFF2-40B4-BE49-F238E27FC236}">
                <a16:creationId xmlns:a16="http://schemas.microsoft.com/office/drawing/2014/main" id="{0FC181AD-414C-44C7-833B-737A5DDDE5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700" y="4390845"/>
            <a:ext cx="516291" cy="388188"/>
          </a:xfrm>
          <a:prstGeom prst="roundRect">
            <a:avLst/>
          </a:prstGeom>
        </p:spPr>
      </p:pic>
      <p:pic>
        <p:nvPicPr>
          <p:cNvPr id="19" name="Placeholder Photo">
            <a:extLst>
              <a:ext uri="{FF2B5EF4-FFF2-40B4-BE49-F238E27FC236}">
                <a16:creationId xmlns:a16="http://schemas.microsoft.com/office/drawing/2014/main" id="{39BEFBD9-023B-4AAE-AB30-622B253898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7" y="4382219"/>
            <a:ext cx="516291" cy="3881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85992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61423E1-023F-448D-B1FF-C6B9C17FA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93" y="199544"/>
            <a:ext cx="7300800" cy="361607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070FE01-D402-434B-A9F1-82D46E54E17B}"/>
              </a:ext>
            </a:extLst>
          </p:cNvPr>
          <p:cNvSpPr/>
          <p:nvPr/>
        </p:nvSpPr>
        <p:spPr>
          <a:xfrm>
            <a:off x="1105798" y="3087528"/>
            <a:ext cx="844116" cy="6829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말풍선: 모서리가 둥근 사각형 6">
            <a:extLst>
              <a:ext uri="{FF2B5EF4-FFF2-40B4-BE49-F238E27FC236}">
                <a16:creationId xmlns:a16="http://schemas.microsoft.com/office/drawing/2014/main" id="{4B7A6502-AC0A-4488-8E0A-C93260CA697C}"/>
              </a:ext>
            </a:extLst>
          </p:cNvPr>
          <p:cNvSpPr/>
          <p:nvPr/>
        </p:nvSpPr>
        <p:spPr>
          <a:xfrm>
            <a:off x="2154837" y="2494076"/>
            <a:ext cx="2155804" cy="2569242"/>
          </a:xfrm>
          <a:prstGeom prst="wedgeRoundRectCallout">
            <a:avLst>
              <a:gd name="adj1" fmla="val -60196"/>
              <a:gd name="adj2" fmla="val -1089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버튼 클릭 후의 대화방 유형별 생성시 프로세스는 다음 슬라이드 참고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BF0FA01-1920-4B69-992A-3DF22A559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5534" y="702452"/>
            <a:ext cx="3463134" cy="40239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  <p:sp>
        <p:nvSpPr>
          <p:cNvPr id="9" name="Label" descr="&lt;SmartSettings&gt;&lt;SmartResize anchorLeft=&quot;Absolute&quot; anchorTop=&quot;Relative&quot; anchorRight=&quot;Relative&quot; anchorBottom=&quot;Relative&quot; /&gt;&lt;/SmartSettings&gt;">
            <a:extLst>
              <a:ext uri="{FF2B5EF4-FFF2-40B4-BE49-F238E27FC236}">
                <a16:creationId xmlns:a16="http://schemas.microsoft.com/office/drawing/2014/main" id="{104846D1-2290-43EA-8104-074FF276424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197985" y="2995678"/>
            <a:ext cx="2415192" cy="11463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400"/>
              </a:spcAft>
            </a:pPr>
            <a:r>
              <a:rPr lang="ko-KR" altLang="en-US" sz="1000" b="1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생성된 대화방이 없습니다</a:t>
            </a:r>
            <a:r>
              <a:rPr lang="en-US" altLang="ko-KR" sz="1000" b="1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.</a:t>
            </a:r>
          </a:p>
          <a:p>
            <a:pPr algn="ctr">
              <a:spcAft>
                <a:spcPts val="400"/>
              </a:spcAft>
            </a:pPr>
            <a:endParaRPr lang="en-US" altLang="ko-KR" sz="10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en-US" altLang="ko-KR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버튼을 클릭하시거나</a:t>
            </a:r>
            <a:endParaRPr lang="en-US" altLang="ko-KR" sz="10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ko-KR" altLang="en-US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조직도에서 대화상대를 선택하시면</a:t>
            </a:r>
            <a:endParaRPr lang="en-US" altLang="ko-KR" sz="10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ko-KR" altLang="en-US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대화를 나누실 수 있습니다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10" name="Label" descr="&lt;SmartSettings&gt;&lt;SmartResize anchorLeft=&quot;Absolute&quot; anchorTop=&quot;Relative&quot; anchorRight=&quot;Relative&quot; anchorBottom=&quot;Relative&quot; /&gt;&lt;/SmartSettings&gt;">
            <a:extLst>
              <a:ext uri="{FF2B5EF4-FFF2-40B4-BE49-F238E27FC236}">
                <a16:creationId xmlns:a16="http://schemas.microsoft.com/office/drawing/2014/main" id="{498B6BC2-760C-44B2-B3B2-F82E50B108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405543" y="1829257"/>
            <a:ext cx="64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400"/>
              </a:spcAft>
            </a:pPr>
            <a:endParaRPr lang="en-US" altLang="ko-KR" sz="1200" b="1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ADDE6D2-B2F1-4880-B591-38C2A7B83A78}"/>
              </a:ext>
            </a:extLst>
          </p:cNvPr>
          <p:cNvGrpSpPr/>
          <p:nvPr/>
        </p:nvGrpSpPr>
        <p:grpSpPr>
          <a:xfrm>
            <a:off x="9505959" y="3411251"/>
            <a:ext cx="315226" cy="315226"/>
            <a:chOff x="3878255" y="1971928"/>
            <a:chExt cx="2132026" cy="2132026"/>
          </a:xfrm>
        </p:grpSpPr>
        <p:sp>
          <p:nvSpPr>
            <p:cNvPr id="12" name="Oval">
              <a:extLst>
                <a:ext uri="{FF2B5EF4-FFF2-40B4-BE49-F238E27FC236}">
                  <a16:creationId xmlns:a16="http://schemas.microsoft.com/office/drawing/2014/main" id="{5D53FAD5-6297-4F64-AD56-BF1571278907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6600D04D-F814-49E0-A519-98F3DF320CD1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14" name="그래픽 13" descr="음성">
                <a:extLst>
                  <a:ext uri="{FF2B5EF4-FFF2-40B4-BE49-F238E27FC236}">
                    <a16:creationId xmlns:a16="http://schemas.microsoft.com/office/drawing/2014/main" id="{FFF62076-9AA0-4547-8B11-23715FA5B0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15" name="Add Button">
                <a:extLst>
                  <a:ext uri="{FF2B5EF4-FFF2-40B4-BE49-F238E27FC236}">
                    <a16:creationId xmlns:a16="http://schemas.microsoft.com/office/drawing/2014/main" id="{5238753E-11ED-422A-8514-F72391640FA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16" name="Circle">
                  <a:extLst>
                    <a:ext uri="{FF2B5EF4-FFF2-40B4-BE49-F238E27FC236}">
                      <a16:creationId xmlns:a16="http://schemas.microsoft.com/office/drawing/2014/main" id="{239825CE-1E66-4E33-9AB6-3C92E5B4248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7" name="Add">
                  <a:extLst>
                    <a:ext uri="{FF2B5EF4-FFF2-40B4-BE49-F238E27FC236}">
                      <a16:creationId xmlns:a16="http://schemas.microsoft.com/office/drawing/2014/main" id="{C36268AB-CF2F-4088-953C-224B74DE765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476F4E4D-8B79-495D-A155-E13216D24B6C}"/>
              </a:ext>
            </a:extLst>
          </p:cNvPr>
          <p:cNvCxnSpPr>
            <a:endCxn id="8" idx="1"/>
          </p:cNvCxnSpPr>
          <p:nvPr/>
        </p:nvCxnSpPr>
        <p:spPr>
          <a:xfrm>
            <a:off x="4989838" y="1701632"/>
            <a:ext cx="3515696" cy="10128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말풍선: 모서리가 둥근 사각형 20">
            <a:extLst>
              <a:ext uri="{FF2B5EF4-FFF2-40B4-BE49-F238E27FC236}">
                <a16:creationId xmlns:a16="http://schemas.microsoft.com/office/drawing/2014/main" id="{E3272E3E-6721-4247-BB3A-1278B523016B}"/>
              </a:ext>
            </a:extLst>
          </p:cNvPr>
          <p:cNvSpPr/>
          <p:nvPr/>
        </p:nvSpPr>
        <p:spPr>
          <a:xfrm>
            <a:off x="4370085" y="2255530"/>
            <a:ext cx="3463134" cy="2674321"/>
          </a:xfrm>
          <a:prstGeom prst="wedgeRoundRectCallout">
            <a:avLst>
              <a:gd name="adj1" fmla="val -20635"/>
              <a:gd name="adj2" fmla="val -6125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/>
              <a:t>생성된 대화방이 있는 경우에는 다음 대화방 중 하나가 디폴트로 노출되도록 해 주세요</a:t>
            </a:r>
            <a:r>
              <a:rPr lang="en-US" altLang="ko-KR" sz="1100" dirty="0"/>
              <a:t>. </a:t>
            </a:r>
          </a:p>
          <a:p>
            <a:pPr marL="269875"/>
            <a:r>
              <a:rPr lang="ko-KR" altLang="en-US" sz="1100" dirty="0"/>
              <a:t> </a:t>
            </a:r>
            <a:r>
              <a:rPr lang="en-US" altLang="ko-KR" sz="1100" dirty="0"/>
              <a:t>-</a:t>
            </a:r>
            <a:r>
              <a:rPr lang="ko-KR" altLang="en-US" sz="1100" dirty="0"/>
              <a:t> 대화내용의 업데이트와 상관 없이 사용자가 가장 최근에 대화를 나눈 대화방</a:t>
            </a:r>
            <a:endParaRPr lang="en-US" altLang="ko-KR" sz="1100" dirty="0"/>
          </a:p>
          <a:p>
            <a:pPr marL="269875"/>
            <a:r>
              <a:rPr lang="en-US" altLang="ko-KR" sz="1100" dirty="0"/>
              <a:t> - </a:t>
            </a:r>
            <a:r>
              <a:rPr lang="ko-KR" altLang="en-US" sz="1100" dirty="0"/>
              <a:t>최근에 대화내용이 새롭게 업데이트 된 대화방</a:t>
            </a:r>
            <a:r>
              <a:rPr lang="en-US" altLang="ko-KR" sz="1100" dirty="0"/>
              <a:t>(</a:t>
            </a:r>
            <a:r>
              <a:rPr lang="ko-KR" altLang="en-US" sz="1100" dirty="0" err="1"/>
              <a:t>최상단</a:t>
            </a:r>
            <a:r>
              <a:rPr lang="ko-KR" altLang="en-US" sz="1100" dirty="0"/>
              <a:t>  대화방</a:t>
            </a:r>
            <a:r>
              <a:rPr lang="en-US" altLang="ko-KR" sz="1100" dirty="0"/>
              <a:t>)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ko-KR" altLang="en-US" sz="1100" dirty="0"/>
              <a:t>생성된 대화방이 없는 경우에는 우측 참고하셔서 해당 문구를 노출시켜 주세요</a:t>
            </a:r>
            <a:r>
              <a:rPr lang="en-US" altLang="ko-KR" sz="1100" dirty="0"/>
              <a:t>.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ko-KR" altLang="en-US" sz="1100" dirty="0"/>
              <a:t>단</a:t>
            </a:r>
            <a:r>
              <a:rPr lang="en-US" altLang="ko-KR" sz="1100" dirty="0"/>
              <a:t>, </a:t>
            </a:r>
            <a:r>
              <a:rPr lang="ko-KR" altLang="en-US" sz="1100" dirty="0"/>
              <a:t>생성된 대화방이 없더라도 마이 토크와 </a:t>
            </a:r>
            <a:r>
              <a:rPr lang="ko-KR" altLang="en-US" sz="1100" dirty="0" err="1"/>
              <a:t>알림봇에</a:t>
            </a:r>
            <a:r>
              <a:rPr lang="ko-KR" altLang="en-US" sz="1100" dirty="0"/>
              <a:t> 메시지가 등록된 경우에는 이 메시지가 노출되지 않습니다</a:t>
            </a:r>
            <a:r>
              <a:rPr lang="en-US" altLang="ko-KR" sz="1100" dirty="0"/>
              <a:t>. 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3CA1E20-1E69-482D-B6E4-8A439DEB3857}"/>
              </a:ext>
            </a:extLst>
          </p:cNvPr>
          <p:cNvSpPr/>
          <p:nvPr/>
        </p:nvSpPr>
        <p:spPr>
          <a:xfrm>
            <a:off x="3971120" y="1259737"/>
            <a:ext cx="1357834" cy="10777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942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532FF67-733F-4049-85C3-12AAB0EFB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706" y="0"/>
            <a:ext cx="9000587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CBCB065-EEA9-404B-BC3B-34921EC7C26F}"/>
              </a:ext>
            </a:extLst>
          </p:cNvPr>
          <p:cNvSpPr/>
          <p:nvPr/>
        </p:nvSpPr>
        <p:spPr>
          <a:xfrm>
            <a:off x="2080758" y="563511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대화방 유형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ABFDF694-811F-4EBD-B6F1-FC739E21D2A1}"/>
              </a:ext>
            </a:extLst>
          </p:cNvPr>
          <p:cNvSpPr/>
          <p:nvPr/>
        </p:nvSpPr>
        <p:spPr>
          <a:xfrm>
            <a:off x="2038365" y="1298956"/>
            <a:ext cx="3304804" cy="545007"/>
          </a:xfrm>
          <a:prstGeom prst="wedgeRoundRectCallout">
            <a:avLst>
              <a:gd name="adj1" fmla="val -30879"/>
              <a:gd name="adj2" fmla="val -1102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서브 타이틀</a:t>
            </a:r>
            <a:r>
              <a:rPr lang="en-US" altLang="ko-KR" dirty="0"/>
              <a:t>(</a:t>
            </a:r>
            <a:r>
              <a:rPr lang="ko-KR" altLang="en-US" dirty="0"/>
              <a:t>대화방 유형 선택</a:t>
            </a:r>
            <a:r>
              <a:rPr lang="en-US" altLang="ko-KR" dirty="0"/>
              <a:t>)</a:t>
            </a:r>
            <a:r>
              <a:rPr lang="ko-KR" altLang="en-US" dirty="0"/>
              <a:t> 추가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E34E455-965B-4713-935B-3B326E2C79AF}"/>
              </a:ext>
            </a:extLst>
          </p:cNvPr>
          <p:cNvSpPr/>
          <p:nvPr/>
        </p:nvSpPr>
        <p:spPr>
          <a:xfrm>
            <a:off x="2038365" y="617674"/>
            <a:ext cx="1341549" cy="3020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69CEB5A-00BF-4DB1-ACF4-37AD1F237C73}"/>
              </a:ext>
            </a:extLst>
          </p:cNvPr>
          <p:cNvSpPr/>
          <p:nvPr/>
        </p:nvSpPr>
        <p:spPr>
          <a:xfrm>
            <a:off x="2038365" y="345171"/>
            <a:ext cx="1341549" cy="3020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말풍선: 모서리가 둥근 사각형 10">
            <a:extLst>
              <a:ext uri="{FF2B5EF4-FFF2-40B4-BE49-F238E27FC236}">
                <a16:creationId xmlns:a16="http://schemas.microsoft.com/office/drawing/2014/main" id="{07585288-110E-480D-A598-B4079203A630}"/>
              </a:ext>
            </a:extLst>
          </p:cNvPr>
          <p:cNvSpPr/>
          <p:nvPr/>
        </p:nvSpPr>
        <p:spPr>
          <a:xfrm>
            <a:off x="3690767" y="456164"/>
            <a:ext cx="3304804" cy="545007"/>
          </a:xfrm>
          <a:prstGeom prst="wedgeRoundRectCallout">
            <a:avLst>
              <a:gd name="adj1" fmla="val -57815"/>
              <a:gd name="adj2" fmla="val -324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새 대화방 추가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93A8BC1-E7D6-4BC2-A5B2-6E00CD7EF70A}"/>
              </a:ext>
            </a:extLst>
          </p:cNvPr>
          <p:cNvSpPr/>
          <p:nvPr/>
        </p:nvSpPr>
        <p:spPr>
          <a:xfrm>
            <a:off x="8743409" y="5995073"/>
            <a:ext cx="1430000" cy="36479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말풍선: 모서리가 둥근 사각형 12">
            <a:extLst>
              <a:ext uri="{FF2B5EF4-FFF2-40B4-BE49-F238E27FC236}">
                <a16:creationId xmlns:a16="http://schemas.microsoft.com/office/drawing/2014/main" id="{F2821797-09D9-4F19-91BE-00E414C80EA2}"/>
              </a:ext>
            </a:extLst>
          </p:cNvPr>
          <p:cNvSpPr/>
          <p:nvPr/>
        </p:nvSpPr>
        <p:spPr>
          <a:xfrm>
            <a:off x="7179818" y="5120008"/>
            <a:ext cx="3304804" cy="545007"/>
          </a:xfrm>
          <a:prstGeom prst="wedgeRoundRectCallout">
            <a:avLst>
              <a:gd name="adj1" fmla="val 18045"/>
              <a:gd name="adj2" fmla="val 986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멤버 선택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CB6F8D1-0FCF-4FFB-BA57-364420BF5B15}"/>
              </a:ext>
            </a:extLst>
          </p:cNvPr>
          <p:cNvSpPr/>
          <p:nvPr/>
        </p:nvSpPr>
        <p:spPr>
          <a:xfrm>
            <a:off x="3341335" y="3616220"/>
            <a:ext cx="1341549" cy="2472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ADF5378-AD86-45D0-955A-D88A7A0CA656}"/>
              </a:ext>
            </a:extLst>
          </p:cNvPr>
          <p:cNvSpPr/>
          <p:nvPr/>
        </p:nvSpPr>
        <p:spPr>
          <a:xfrm>
            <a:off x="6667758" y="3622276"/>
            <a:ext cx="2500466" cy="4410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말풍선: 모서리가 둥근 사각형 15">
            <a:extLst>
              <a:ext uri="{FF2B5EF4-FFF2-40B4-BE49-F238E27FC236}">
                <a16:creationId xmlns:a16="http://schemas.microsoft.com/office/drawing/2014/main" id="{83B55F91-CD85-46F1-9A94-A213CB1227BF}"/>
              </a:ext>
            </a:extLst>
          </p:cNvPr>
          <p:cNvSpPr/>
          <p:nvPr/>
        </p:nvSpPr>
        <p:spPr>
          <a:xfrm>
            <a:off x="3341335" y="2836232"/>
            <a:ext cx="2865685" cy="545007"/>
          </a:xfrm>
          <a:prstGeom prst="wedgeRoundRectCallout">
            <a:avLst>
              <a:gd name="adj1" fmla="val -26115"/>
              <a:gd name="adj2" fmla="val 908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300</a:t>
            </a:r>
            <a:r>
              <a:rPr lang="ko-KR" altLang="en-US" dirty="0"/>
              <a:t>명까지</a:t>
            </a:r>
          </a:p>
        </p:txBody>
      </p:sp>
      <p:sp>
        <p:nvSpPr>
          <p:cNvPr id="17" name="말풍선: 모서리가 둥근 사각형 16">
            <a:extLst>
              <a:ext uri="{FF2B5EF4-FFF2-40B4-BE49-F238E27FC236}">
                <a16:creationId xmlns:a16="http://schemas.microsoft.com/office/drawing/2014/main" id="{EBE46A94-213E-4C9B-AF8E-0767844A031D}"/>
              </a:ext>
            </a:extLst>
          </p:cNvPr>
          <p:cNvSpPr/>
          <p:nvPr/>
        </p:nvSpPr>
        <p:spPr>
          <a:xfrm>
            <a:off x="6576413" y="2373808"/>
            <a:ext cx="3818161" cy="1007432"/>
          </a:xfrm>
          <a:prstGeom prst="wedgeRoundRectCallout">
            <a:avLst>
              <a:gd name="adj1" fmla="val -16758"/>
              <a:gd name="adj2" fmla="val 7160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타이머 설정 시 설정한 시간이 지나면 대화내용이 자동으로 삭제됩니다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9" name="말풍선: 모서리가 둥근 사각형 18">
            <a:extLst>
              <a:ext uri="{FF2B5EF4-FFF2-40B4-BE49-F238E27FC236}">
                <a16:creationId xmlns:a16="http://schemas.microsoft.com/office/drawing/2014/main" id="{0806A577-84D3-403F-8249-C5C11B5A8AD8}"/>
              </a:ext>
            </a:extLst>
          </p:cNvPr>
          <p:cNvSpPr/>
          <p:nvPr/>
        </p:nvSpPr>
        <p:spPr>
          <a:xfrm>
            <a:off x="7917991" y="271714"/>
            <a:ext cx="3348760" cy="751063"/>
          </a:xfrm>
          <a:prstGeom prst="wedgeRoundRectCallout">
            <a:avLst>
              <a:gd name="adj1" fmla="val -15812"/>
              <a:gd name="adj2" fmla="val -1844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/>
              <a:t>일반 대화방 추가 팝업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171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EA5EEC5-56AA-46F8-9D02-B3EF6F643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361" y="0"/>
            <a:ext cx="9065277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CBCB065-EEA9-404B-BC3B-34921EC7C26F}"/>
              </a:ext>
            </a:extLst>
          </p:cNvPr>
          <p:cNvSpPr/>
          <p:nvPr/>
        </p:nvSpPr>
        <p:spPr>
          <a:xfrm>
            <a:off x="1946430" y="523466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멤버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ABFDF694-811F-4EBD-B6F1-FC739E21D2A1}"/>
              </a:ext>
            </a:extLst>
          </p:cNvPr>
          <p:cNvSpPr/>
          <p:nvPr/>
        </p:nvSpPr>
        <p:spPr>
          <a:xfrm>
            <a:off x="2038365" y="1298956"/>
            <a:ext cx="3304804" cy="545007"/>
          </a:xfrm>
          <a:prstGeom prst="wedgeRoundRectCallout">
            <a:avLst>
              <a:gd name="adj1" fmla="val -30879"/>
              <a:gd name="adj2" fmla="val -1102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서브 타이틀</a:t>
            </a:r>
            <a:r>
              <a:rPr lang="en-US" altLang="ko-KR" dirty="0"/>
              <a:t>(</a:t>
            </a:r>
            <a:r>
              <a:rPr lang="ko-KR" altLang="en-US" dirty="0"/>
              <a:t>멤버 선택</a:t>
            </a:r>
            <a:r>
              <a:rPr lang="en-US" altLang="ko-KR" dirty="0"/>
              <a:t>)</a:t>
            </a:r>
            <a:r>
              <a:rPr lang="ko-KR" altLang="en-US" dirty="0"/>
              <a:t> 추가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E34E455-965B-4713-935B-3B326E2C79AF}"/>
              </a:ext>
            </a:extLst>
          </p:cNvPr>
          <p:cNvSpPr/>
          <p:nvPr/>
        </p:nvSpPr>
        <p:spPr>
          <a:xfrm>
            <a:off x="1904037" y="577629"/>
            <a:ext cx="1341549" cy="3020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69CEB5A-00BF-4DB1-ACF4-37AD1F237C73}"/>
              </a:ext>
            </a:extLst>
          </p:cNvPr>
          <p:cNvSpPr/>
          <p:nvPr/>
        </p:nvSpPr>
        <p:spPr>
          <a:xfrm>
            <a:off x="1904037" y="305126"/>
            <a:ext cx="1341549" cy="3020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말풍선: 모서리가 둥근 사각형 10">
            <a:extLst>
              <a:ext uri="{FF2B5EF4-FFF2-40B4-BE49-F238E27FC236}">
                <a16:creationId xmlns:a16="http://schemas.microsoft.com/office/drawing/2014/main" id="{07585288-110E-480D-A598-B4079203A630}"/>
              </a:ext>
            </a:extLst>
          </p:cNvPr>
          <p:cNvSpPr/>
          <p:nvPr/>
        </p:nvSpPr>
        <p:spPr>
          <a:xfrm>
            <a:off x="3560300" y="371466"/>
            <a:ext cx="3304804" cy="545007"/>
          </a:xfrm>
          <a:prstGeom prst="wedgeRoundRectCallout">
            <a:avLst>
              <a:gd name="adj1" fmla="val -57815"/>
              <a:gd name="adj2" fmla="val -324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일반 대화방 추가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93A8BC1-E7D6-4BC2-A5B2-6E00CD7EF70A}"/>
              </a:ext>
            </a:extLst>
          </p:cNvPr>
          <p:cNvSpPr/>
          <p:nvPr/>
        </p:nvSpPr>
        <p:spPr>
          <a:xfrm>
            <a:off x="9252082" y="6182798"/>
            <a:ext cx="1090933" cy="36479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말풍선: 모서리가 둥근 사각형 12">
            <a:extLst>
              <a:ext uri="{FF2B5EF4-FFF2-40B4-BE49-F238E27FC236}">
                <a16:creationId xmlns:a16="http://schemas.microsoft.com/office/drawing/2014/main" id="{F2821797-09D9-4F19-91BE-00E414C80EA2}"/>
              </a:ext>
            </a:extLst>
          </p:cNvPr>
          <p:cNvSpPr/>
          <p:nvPr/>
        </p:nvSpPr>
        <p:spPr>
          <a:xfrm>
            <a:off x="8520270" y="5327381"/>
            <a:ext cx="2285300" cy="545007"/>
          </a:xfrm>
          <a:prstGeom prst="wedgeRoundRectCallout">
            <a:avLst>
              <a:gd name="adj1" fmla="val 18045"/>
              <a:gd name="adj2" fmla="val 986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대화방 추가 완료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ADF5378-AD86-45D0-955A-D88A7A0CA656}"/>
              </a:ext>
            </a:extLst>
          </p:cNvPr>
          <p:cNvSpPr/>
          <p:nvPr/>
        </p:nvSpPr>
        <p:spPr>
          <a:xfrm>
            <a:off x="7179818" y="817019"/>
            <a:ext cx="1394953" cy="4410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말풍선: 모서리가 둥근 사각형 16">
            <a:extLst>
              <a:ext uri="{FF2B5EF4-FFF2-40B4-BE49-F238E27FC236}">
                <a16:creationId xmlns:a16="http://schemas.microsoft.com/office/drawing/2014/main" id="{EBE46A94-213E-4C9B-AF8E-0767844A031D}"/>
              </a:ext>
            </a:extLst>
          </p:cNvPr>
          <p:cNvSpPr/>
          <p:nvPr/>
        </p:nvSpPr>
        <p:spPr>
          <a:xfrm>
            <a:off x="7216270" y="1340247"/>
            <a:ext cx="1988288" cy="1007432"/>
          </a:xfrm>
          <a:prstGeom prst="wedgeRoundRectCallout">
            <a:avLst>
              <a:gd name="adj1" fmla="val -19195"/>
              <a:gd name="adj2" fmla="val -5462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/>
              <a:t>선택한 멤버</a:t>
            </a:r>
            <a:endParaRPr lang="ko-KR" altLang="en-US" sz="1600" dirty="0"/>
          </a:p>
        </p:txBody>
      </p:sp>
      <p:sp>
        <p:nvSpPr>
          <p:cNvPr id="18" name="말풍선: 모서리가 둥근 사각형 17">
            <a:extLst>
              <a:ext uri="{FF2B5EF4-FFF2-40B4-BE49-F238E27FC236}">
                <a16:creationId xmlns:a16="http://schemas.microsoft.com/office/drawing/2014/main" id="{DE77DCF9-462F-4661-A616-87A12C55F9FD}"/>
              </a:ext>
            </a:extLst>
          </p:cNvPr>
          <p:cNvSpPr/>
          <p:nvPr/>
        </p:nvSpPr>
        <p:spPr>
          <a:xfrm>
            <a:off x="2648260" y="5183512"/>
            <a:ext cx="3348760" cy="751063"/>
          </a:xfrm>
          <a:prstGeom prst="wedgeRoundRectCallout">
            <a:avLst>
              <a:gd name="adj1" fmla="val -19429"/>
              <a:gd name="adj2" fmla="val -789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모든 그룹은 펼침 상태로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F8AE1F1-8E5B-47AB-A21E-47E40EAE63CF}"/>
              </a:ext>
            </a:extLst>
          </p:cNvPr>
          <p:cNvSpPr/>
          <p:nvPr/>
        </p:nvSpPr>
        <p:spPr>
          <a:xfrm>
            <a:off x="8634409" y="6182798"/>
            <a:ext cx="617674" cy="36479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말풍선: 모서리가 둥근 사각형 19">
            <a:extLst>
              <a:ext uri="{FF2B5EF4-FFF2-40B4-BE49-F238E27FC236}">
                <a16:creationId xmlns:a16="http://schemas.microsoft.com/office/drawing/2014/main" id="{595C351C-0058-41E8-9417-398CA2F68DEC}"/>
              </a:ext>
            </a:extLst>
          </p:cNvPr>
          <p:cNvSpPr/>
          <p:nvPr/>
        </p:nvSpPr>
        <p:spPr>
          <a:xfrm>
            <a:off x="5925114" y="5985013"/>
            <a:ext cx="2285300" cy="545007"/>
          </a:xfrm>
          <a:prstGeom prst="wedgeRoundRectCallout">
            <a:avLst>
              <a:gd name="adj1" fmla="val 68392"/>
              <a:gd name="adj2" fmla="val 208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취소</a:t>
            </a:r>
          </a:p>
        </p:txBody>
      </p:sp>
      <p:sp>
        <p:nvSpPr>
          <p:cNvPr id="21" name="말풍선: 모서리가 둥근 사각형 20">
            <a:extLst>
              <a:ext uri="{FF2B5EF4-FFF2-40B4-BE49-F238E27FC236}">
                <a16:creationId xmlns:a16="http://schemas.microsoft.com/office/drawing/2014/main" id="{CAAB644C-7192-43DC-937D-49BD6207D897}"/>
              </a:ext>
            </a:extLst>
          </p:cNvPr>
          <p:cNvSpPr/>
          <p:nvPr/>
        </p:nvSpPr>
        <p:spPr>
          <a:xfrm>
            <a:off x="8210414" y="4519873"/>
            <a:ext cx="3348760" cy="751063"/>
          </a:xfrm>
          <a:prstGeom prst="wedgeRoundRectCallout">
            <a:avLst>
              <a:gd name="adj1" fmla="val -15812"/>
              <a:gd name="adj2" fmla="val -1844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멤버 </a:t>
            </a:r>
            <a:r>
              <a:rPr lang="ko-KR" altLang="en-US" dirty="0" err="1"/>
              <a:t>미선택</a:t>
            </a:r>
            <a:r>
              <a:rPr lang="ko-KR" altLang="en-US" dirty="0"/>
              <a:t> 시에는 생성 버튼 비활성화 </a:t>
            </a:r>
          </a:p>
        </p:txBody>
      </p:sp>
    </p:spTree>
    <p:extLst>
      <p:ext uri="{BB962C8B-B14F-4D97-AF65-F5344CB8AC3E}">
        <p14:creationId xmlns:p14="http://schemas.microsoft.com/office/powerpoint/2010/main" val="3172780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EF783599-46BF-446F-8347-F276ABCD8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627" y="0"/>
            <a:ext cx="9134745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CBCB065-EEA9-404B-BC3B-34921EC7C26F}"/>
              </a:ext>
            </a:extLst>
          </p:cNvPr>
          <p:cNvSpPr/>
          <p:nvPr/>
        </p:nvSpPr>
        <p:spPr>
          <a:xfrm>
            <a:off x="1841925" y="460781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멤버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ABFDF694-811F-4EBD-B6F1-FC739E21D2A1}"/>
              </a:ext>
            </a:extLst>
          </p:cNvPr>
          <p:cNvSpPr/>
          <p:nvPr/>
        </p:nvSpPr>
        <p:spPr>
          <a:xfrm>
            <a:off x="2038365" y="1298956"/>
            <a:ext cx="3304804" cy="545007"/>
          </a:xfrm>
          <a:prstGeom prst="wedgeRoundRectCallout">
            <a:avLst>
              <a:gd name="adj1" fmla="val -30879"/>
              <a:gd name="adj2" fmla="val -1102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서브 타이틀</a:t>
            </a:r>
            <a:r>
              <a:rPr lang="en-US" altLang="ko-KR" dirty="0"/>
              <a:t>(</a:t>
            </a:r>
            <a:r>
              <a:rPr lang="ko-KR" altLang="en-US" dirty="0"/>
              <a:t>멤버 선택</a:t>
            </a:r>
            <a:r>
              <a:rPr lang="en-US" altLang="ko-KR" dirty="0"/>
              <a:t>)</a:t>
            </a:r>
            <a:r>
              <a:rPr lang="ko-KR" altLang="en-US" dirty="0"/>
              <a:t> 추가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E34E455-965B-4713-935B-3B326E2C79AF}"/>
              </a:ext>
            </a:extLst>
          </p:cNvPr>
          <p:cNvSpPr/>
          <p:nvPr/>
        </p:nvSpPr>
        <p:spPr>
          <a:xfrm>
            <a:off x="1799532" y="514944"/>
            <a:ext cx="1341549" cy="3020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69CEB5A-00BF-4DB1-ACF4-37AD1F237C73}"/>
              </a:ext>
            </a:extLst>
          </p:cNvPr>
          <p:cNvSpPr/>
          <p:nvPr/>
        </p:nvSpPr>
        <p:spPr>
          <a:xfrm>
            <a:off x="1799532" y="242441"/>
            <a:ext cx="1341549" cy="3020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말풍선: 모서리가 둥근 사각형 10">
            <a:extLst>
              <a:ext uri="{FF2B5EF4-FFF2-40B4-BE49-F238E27FC236}">
                <a16:creationId xmlns:a16="http://schemas.microsoft.com/office/drawing/2014/main" id="{07585288-110E-480D-A598-B4079203A630}"/>
              </a:ext>
            </a:extLst>
          </p:cNvPr>
          <p:cNvSpPr/>
          <p:nvPr/>
        </p:nvSpPr>
        <p:spPr>
          <a:xfrm>
            <a:off x="3560300" y="371466"/>
            <a:ext cx="3304804" cy="545007"/>
          </a:xfrm>
          <a:prstGeom prst="wedgeRoundRectCallout">
            <a:avLst>
              <a:gd name="adj1" fmla="val -57815"/>
              <a:gd name="adj2" fmla="val -324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타이머 대화방 추가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93A8BC1-E7D6-4BC2-A5B2-6E00CD7EF70A}"/>
              </a:ext>
            </a:extLst>
          </p:cNvPr>
          <p:cNvSpPr/>
          <p:nvPr/>
        </p:nvSpPr>
        <p:spPr>
          <a:xfrm>
            <a:off x="9252082" y="6182798"/>
            <a:ext cx="1090933" cy="36479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말풍선: 모서리가 둥근 사각형 12">
            <a:extLst>
              <a:ext uri="{FF2B5EF4-FFF2-40B4-BE49-F238E27FC236}">
                <a16:creationId xmlns:a16="http://schemas.microsoft.com/office/drawing/2014/main" id="{F2821797-09D9-4F19-91BE-00E414C80EA2}"/>
              </a:ext>
            </a:extLst>
          </p:cNvPr>
          <p:cNvSpPr/>
          <p:nvPr/>
        </p:nvSpPr>
        <p:spPr>
          <a:xfrm>
            <a:off x="8520270" y="5327381"/>
            <a:ext cx="2285300" cy="545007"/>
          </a:xfrm>
          <a:prstGeom prst="wedgeRoundRectCallout">
            <a:avLst>
              <a:gd name="adj1" fmla="val 18045"/>
              <a:gd name="adj2" fmla="val 986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대화방 추가 완료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ADF5378-AD86-45D0-955A-D88A7A0CA656}"/>
              </a:ext>
            </a:extLst>
          </p:cNvPr>
          <p:cNvSpPr/>
          <p:nvPr/>
        </p:nvSpPr>
        <p:spPr>
          <a:xfrm>
            <a:off x="7179818" y="817019"/>
            <a:ext cx="1394953" cy="4410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말풍선: 모서리가 둥근 사각형 16">
            <a:extLst>
              <a:ext uri="{FF2B5EF4-FFF2-40B4-BE49-F238E27FC236}">
                <a16:creationId xmlns:a16="http://schemas.microsoft.com/office/drawing/2014/main" id="{EBE46A94-213E-4C9B-AF8E-0767844A031D}"/>
              </a:ext>
            </a:extLst>
          </p:cNvPr>
          <p:cNvSpPr/>
          <p:nvPr/>
        </p:nvSpPr>
        <p:spPr>
          <a:xfrm>
            <a:off x="7216270" y="1340247"/>
            <a:ext cx="1988288" cy="1007432"/>
          </a:xfrm>
          <a:prstGeom prst="wedgeRoundRectCallout">
            <a:avLst>
              <a:gd name="adj1" fmla="val -19195"/>
              <a:gd name="adj2" fmla="val -5462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/>
              <a:t>선택한 멤버</a:t>
            </a:r>
            <a:endParaRPr lang="ko-KR" altLang="en-US" sz="1600" dirty="0"/>
          </a:p>
        </p:txBody>
      </p:sp>
      <p:sp>
        <p:nvSpPr>
          <p:cNvPr id="18" name="말풍선: 모서리가 둥근 사각형 17">
            <a:extLst>
              <a:ext uri="{FF2B5EF4-FFF2-40B4-BE49-F238E27FC236}">
                <a16:creationId xmlns:a16="http://schemas.microsoft.com/office/drawing/2014/main" id="{DE77DCF9-462F-4661-A616-87A12C55F9FD}"/>
              </a:ext>
            </a:extLst>
          </p:cNvPr>
          <p:cNvSpPr/>
          <p:nvPr/>
        </p:nvSpPr>
        <p:spPr>
          <a:xfrm>
            <a:off x="2648260" y="5183512"/>
            <a:ext cx="3348760" cy="751063"/>
          </a:xfrm>
          <a:prstGeom prst="wedgeRoundRectCallout">
            <a:avLst>
              <a:gd name="adj1" fmla="val -19429"/>
              <a:gd name="adj2" fmla="val -789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모든 그룹은 펼침 상태로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F8AE1F1-8E5B-47AB-A21E-47E40EAE63CF}"/>
              </a:ext>
            </a:extLst>
          </p:cNvPr>
          <p:cNvSpPr/>
          <p:nvPr/>
        </p:nvSpPr>
        <p:spPr>
          <a:xfrm>
            <a:off x="8634409" y="6182798"/>
            <a:ext cx="617674" cy="36479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말풍선: 모서리가 둥근 사각형 19">
            <a:extLst>
              <a:ext uri="{FF2B5EF4-FFF2-40B4-BE49-F238E27FC236}">
                <a16:creationId xmlns:a16="http://schemas.microsoft.com/office/drawing/2014/main" id="{595C351C-0058-41E8-9417-398CA2F68DEC}"/>
              </a:ext>
            </a:extLst>
          </p:cNvPr>
          <p:cNvSpPr/>
          <p:nvPr/>
        </p:nvSpPr>
        <p:spPr>
          <a:xfrm>
            <a:off x="5925114" y="5985013"/>
            <a:ext cx="2285300" cy="545007"/>
          </a:xfrm>
          <a:prstGeom prst="wedgeRoundRectCallout">
            <a:avLst>
              <a:gd name="adj1" fmla="val 68392"/>
              <a:gd name="adj2" fmla="val 208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취소</a:t>
            </a:r>
          </a:p>
        </p:txBody>
      </p:sp>
      <p:sp>
        <p:nvSpPr>
          <p:cNvPr id="21" name="말풍선: 모서리가 둥근 사각형 20">
            <a:extLst>
              <a:ext uri="{FF2B5EF4-FFF2-40B4-BE49-F238E27FC236}">
                <a16:creationId xmlns:a16="http://schemas.microsoft.com/office/drawing/2014/main" id="{1B28FE85-B8DC-43BD-AEEC-2F7F6286AD50}"/>
              </a:ext>
            </a:extLst>
          </p:cNvPr>
          <p:cNvSpPr/>
          <p:nvPr/>
        </p:nvSpPr>
        <p:spPr>
          <a:xfrm>
            <a:off x="7919092" y="4551099"/>
            <a:ext cx="3348760" cy="751063"/>
          </a:xfrm>
          <a:prstGeom prst="wedgeRoundRectCallout">
            <a:avLst>
              <a:gd name="adj1" fmla="val -15812"/>
              <a:gd name="adj2" fmla="val -1844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멤버 </a:t>
            </a:r>
            <a:r>
              <a:rPr lang="ko-KR" altLang="en-US" dirty="0" err="1"/>
              <a:t>미선택</a:t>
            </a:r>
            <a:r>
              <a:rPr lang="ko-KR" altLang="en-US" dirty="0"/>
              <a:t> 시에는 생성 버튼 비활성화 </a:t>
            </a:r>
          </a:p>
        </p:txBody>
      </p:sp>
      <p:sp>
        <p:nvSpPr>
          <p:cNvPr id="22" name="말풍선: 모서리가 둥근 사각형 21">
            <a:extLst>
              <a:ext uri="{FF2B5EF4-FFF2-40B4-BE49-F238E27FC236}">
                <a16:creationId xmlns:a16="http://schemas.microsoft.com/office/drawing/2014/main" id="{3C5B040E-0226-43E1-B1BC-799BAE3B93CF}"/>
              </a:ext>
            </a:extLst>
          </p:cNvPr>
          <p:cNvSpPr/>
          <p:nvPr/>
        </p:nvSpPr>
        <p:spPr>
          <a:xfrm>
            <a:off x="8520270" y="87271"/>
            <a:ext cx="3348760" cy="751063"/>
          </a:xfrm>
          <a:prstGeom prst="wedgeRoundRectCallout">
            <a:avLst>
              <a:gd name="adj1" fmla="val -15812"/>
              <a:gd name="adj2" fmla="val -1844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타이머 대화방 추가 팝업</a:t>
            </a:r>
          </a:p>
        </p:txBody>
      </p:sp>
    </p:spTree>
    <p:extLst>
      <p:ext uri="{BB962C8B-B14F-4D97-AF65-F5344CB8AC3E}">
        <p14:creationId xmlns:p14="http://schemas.microsoft.com/office/powerpoint/2010/main" val="1278999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5126311-7E22-4BEE-9785-E087493FF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89" y="148295"/>
            <a:ext cx="7928838" cy="393326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EB036DA-CAB8-466D-A3C0-F32115B126C7}"/>
              </a:ext>
            </a:extLst>
          </p:cNvPr>
          <p:cNvSpPr/>
          <p:nvPr/>
        </p:nvSpPr>
        <p:spPr>
          <a:xfrm>
            <a:off x="4231965" y="1031445"/>
            <a:ext cx="1430000" cy="1931212"/>
          </a:xfrm>
          <a:prstGeom prst="roundRect">
            <a:avLst>
              <a:gd name="adj" fmla="val 466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7016729-21CE-4F84-AA41-E553329CD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5534" y="702452"/>
            <a:ext cx="3463134" cy="40239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  <p:sp>
        <p:nvSpPr>
          <p:cNvPr id="10" name="Label" descr="&lt;SmartSettings&gt;&lt;SmartResize anchorLeft=&quot;Absolute&quot; anchorTop=&quot;Relative&quot; anchorRight=&quot;Relative&quot; anchorBottom=&quot;Relative&quot; /&gt;&lt;/SmartSettings&gt;">
            <a:extLst>
              <a:ext uri="{FF2B5EF4-FFF2-40B4-BE49-F238E27FC236}">
                <a16:creationId xmlns:a16="http://schemas.microsoft.com/office/drawing/2014/main" id="{0630C3E2-D16C-472A-A9F3-BDBCF3D7AB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197985" y="2995678"/>
            <a:ext cx="2415192" cy="11463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400"/>
              </a:spcAft>
            </a:pPr>
            <a:r>
              <a:rPr lang="ko-KR" altLang="en-US" sz="1000" b="1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생성된 대화방이 없습니다</a:t>
            </a:r>
            <a:r>
              <a:rPr lang="en-US" altLang="ko-KR" sz="1000" b="1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.</a:t>
            </a:r>
          </a:p>
          <a:p>
            <a:pPr algn="ctr">
              <a:spcAft>
                <a:spcPts val="400"/>
              </a:spcAft>
            </a:pPr>
            <a:endParaRPr lang="en-US" altLang="ko-KR" sz="10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en-US" altLang="ko-KR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버튼을 클릭하시거나</a:t>
            </a:r>
            <a:endParaRPr lang="en-US" altLang="ko-KR" sz="10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ko-KR" altLang="en-US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조직도에서 대화상대를 선택하시면</a:t>
            </a:r>
            <a:endParaRPr lang="en-US" altLang="ko-KR" sz="10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ko-KR" altLang="en-US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대화를 나누실 수 있습니다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11" name="Label" descr="&lt;SmartSettings&gt;&lt;SmartResize anchorLeft=&quot;Absolute&quot; anchorTop=&quot;Relative&quot; anchorRight=&quot;Relative&quot; anchorBottom=&quot;Relative&quot; /&gt;&lt;/SmartSettings&gt;">
            <a:extLst>
              <a:ext uri="{FF2B5EF4-FFF2-40B4-BE49-F238E27FC236}">
                <a16:creationId xmlns:a16="http://schemas.microsoft.com/office/drawing/2014/main" id="{B0A44FBC-E0BD-42A9-8189-8245905A3A0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405543" y="1829257"/>
            <a:ext cx="64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400"/>
              </a:spcAft>
            </a:pPr>
            <a:endParaRPr lang="en-US" altLang="ko-KR" sz="1200" b="1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C314F56B-DAFC-4FB2-9FEC-B1ACA3E57423}"/>
              </a:ext>
            </a:extLst>
          </p:cNvPr>
          <p:cNvGrpSpPr/>
          <p:nvPr/>
        </p:nvGrpSpPr>
        <p:grpSpPr>
          <a:xfrm>
            <a:off x="9505959" y="3411251"/>
            <a:ext cx="315226" cy="315226"/>
            <a:chOff x="3878255" y="1971928"/>
            <a:chExt cx="2132026" cy="2132026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8D6BED21-66BD-4B6A-877E-FF691887F394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EE558142-A0B2-4494-A332-8584A4D02F5F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15" name="그래픽 14" descr="음성">
                <a:extLst>
                  <a:ext uri="{FF2B5EF4-FFF2-40B4-BE49-F238E27FC236}">
                    <a16:creationId xmlns:a16="http://schemas.microsoft.com/office/drawing/2014/main" id="{2C36E209-737C-4C82-A7F6-E30B8EB8B7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16" name="Add Button">
                <a:extLst>
                  <a:ext uri="{FF2B5EF4-FFF2-40B4-BE49-F238E27FC236}">
                    <a16:creationId xmlns:a16="http://schemas.microsoft.com/office/drawing/2014/main" id="{91335340-CA4B-488C-901F-19F4E8BF71E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17" name="Circle">
                  <a:extLst>
                    <a:ext uri="{FF2B5EF4-FFF2-40B4-BE49-F238E27FC236}">
                      <a16:creationId xmlns:a16="http://schemas.microsoft.com/office/drawing/2014/main" id="{1BEDF8E3-0B3B-4913-92A8-3DB58BBEE51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8" name="Add">
                  <a:extLst>
                    <a:ext uri="{FF2B5EF4-FFF2-40B4-BE49-F238E27FC236}">
                      <a16:creationId xmlns:a16="http://schemas.microsoft.com/office/drawing/2014/main" id="{1F5BCD2F-D3BC-4014-8FA6-3E655FD9EA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6EE57A9E-D241-4376-B2C2-B182ED95FB81}"/>
              </a:ext>
            </a:extLst>
          </p:cNvPr>
          <p:cNvCxnSpPr/>
          <p:nvPr/>
        </p:nvCxnSpPr>
        <p:spPr>
          <a:xfrm>
            <a:off x="5710458" y="1997051"/>
            <a:ext cx="4006527" cy="509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말풍선: 모서리가 둥근 사각형 20">
            <a:extLst>
              <a:ext uri="{FF2B5EF4-FFF2-40B4-BE49-F238E27FC236}">
                <a16:creationId xmlns:a16="http://schemas.microsoft.com/office/drawing/2014/main" id="{AF837E2D-2950-498F-82F6-7EDD47FC3304}"/>
              </a:ext>
            </a:extLst>
          </p:cNvPr>
          <p:cNvSpPr/>
          <p:nvPr/>
        </p:nvSpPr>
        <p:spPr>
          <a:xfrm>
            <a:off x="8005626" y="5063318"/>
            <a:ext cx="3482794" cy="1458828"/>
          </a:xfrm>
          <a:prstGeom prst="wedgeRoundRectCallout">
            <a:avLst>
              <a:gd name="adj1" fmla="val -4730"/>
              <a:gd name="adj2" fmla="val -6216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/>
              <a:t>생성된 대화방이 없더라도 마이 토크와 </a:t>
            </a:r>
            <a:r>
              <a:rPr lang="ko-KR" altLang="en-US" sz="1100" dirty="0" err="1"/>
              <a:t>알림봇에</a:t>
            </a:r>
            <a:r>
              <a:rPr lang="ko-KR" altLang="en-US" sz="1100" dirty="0"/>
              <a:t> 메시지가 등록된 경우에는 이 메시지가 노출되지 않습니다</a:t>
            </a:r>
            <a:r>
              <a:rPr lang="en-US" altLang="ko-KR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980361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3Koezp0l3A49TMn/FcGOwjA2sdgY4HBEe4T/h6Lf3o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3Koezp0l3A49TMn/FcGOwjA2sdgY4HBEe4T/h6Lf3o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RFOzNf3RWLXqvqeMsUWm8fKIYWXqF5uasS9FUvvgu7Q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RFOzNf3RWLXqvqeMsUWm8fKIYWXqF5uasS9FUvvgu7Q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RFOzNf3RWLXqvqeMsUWm8fKIYWXqF5uasS9FUvvgu7Q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RFOzNf3RWLXqvqeMsUWm8fKIYWXqF5uasS9FUvvgu7Q=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672</Words>
  <Application>Microsoft Office PowerPoint</Application>
  <PresentationFormat>와이드스크린</PresentationFormat>
  <Paragraphs>180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김주희 (차장) (주)젬텍 (goodtc@cnspartner.com, )</cp:lastModifiedBy>
  <cp:revision>16</cp:revision>
  <dcterms:created xsi:type="dcterms:W3CDTF">2020-06-29T01:31:26Z</dcterms:created>
  <dcterms:modified xsi:type="dcterms:W3CDTF">2020-06-29T04:34:20Z</dcterms:modified>
</cp:coreProperties>
</file>