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1206" r:id="rId2"/>
    <p:sldId id="1208" r:id="rId3"/>
    <p:sldId id="1223" r:id="rId4"/>
    <p:sldId id="1225" r:id="rId5"/>
    <p:sldId id="1224" r:id="rId6"/>
    <p:sldId id="1227" r:id="rId7"/>
    <p:sldId id="1228" r:id="rId8"/>
    <p:sldId id="1237" r:id="rId9"/>
    <p:sldId id="1238" r:id="rId10"/>
    <p:sldId id="1239" r:id="rId11"/>
    <p:sldId id="1240" r:id="rId12"/>
    <p:sldId id="1241" r:id="rId13"/>
    <p:sldId id="1229" r:id="rId14"/>
    <p:sldId id="1230" r:id="rId15"/>
    <p:sldId id="1231" r:id="rId16"/>
    <p:sldId id="1235" r:id="rId17"/>
    <p:sldId id="1232" r:id="rId18"/>
    <p:sldId id="1236" r:id="rId19"/>
    <p:sldId id="1233" r:id="rId20"/>
    <p:sldId id="1234" r:id="rId21"/>
    <p:sldId id="1226" r:id="rId22"/>
    <p:sldId id="874" r:id="rId23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24"/>
            <p14:sldId id="1227"/>
            <p14:sldId id="1228"/>
            <p14:sldId id="1237"/>
            <p14:sldId id="1238"/>
            <p14:sldId id="1239"/>
            <p14:sldId id="1240"/>
            <p14:sldId id="1241"/>
            <p14:sldId id="1229"/>
            <p14:sldId id="1230"/>
            <p14:sldId id="1231"/>
            <p14:sldId id="1235"/>
            <p14:sldId id="1232"/>
            <p14:sldId id="1236"/>
            <p14:sldId id="1233"/>
            <p14:sldId id="1234"/>
            <p14:sldId id="1226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982" autoAdjust="0"/>
  </p:normalViewPr>
  <p:slideViewPr>
    <p:cSldViewPr>
      <p:cViewPr varScale="1">
        <p:scale>
          <a:sx n="86" d="100"/>
          <a:sy n="86" d="100"/>
        </p:scale>
        <p:origin x="1176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2020-01-13 Mon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2020-01-13 Mon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536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2020-01-13 Mon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89622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3128309" y="3345501"/>
            <a:ext cx="873957" cy="215444"/>
            <a:chOff x="2483765" y="1230830"/>
            <a:chExt cx="873957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136" name="꺾인 연결선 135"/>
          <p:cNvCxnSpPr>
            <a:stCxn id="63" idx="0"/>
            <a:endCxn id="127" idx="2"/>
          </p:cNvCxnSpPr>
          <p:nvPr/>
        </p:nvCxnSpPr>
        <p:spPr>
          <a:xfrm rot="16200000" flipV="1">
            <a:off x="3422207" y="3704026"/>
            <a:ext cx="28764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980666" y="1560475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56" idx="1"/>
          </p:cNvCxnSpPr>
          <p:nvPr/>
        </p:nvCxnSpPr>
        <p:spPr>
          <a:xfrm>
            <a:off x="1312568" y="4173073"/>
            <a:ext cx="3855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620123" y="4065350"/>
            <a:ext cx="976549" cy="215444"/>
            <a:chOff x="2505065" y="1230830"/>
            <a:chExt cx="831353" cy="215444"/>
          </a:xfrm>
        </p:grpSpPr>
        <p:sp>
          <p:nvSpPr>
            <p:cNvPr id="56" name="직사각형 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864768" y="3848587"/>
            <a:ext cx="1404000" cy="648000"/>
            <a:chOff x="2096156" y="976385"/>
            <a:chExt cx="1649166" cy="763508"/>
          </a:xfrm>
        </p:grpSpPr>
        <p:sp>
          <p:nvSpPr>
            <p:cNvPr id="63" name="순서도: 판단 6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69" name="직선 화살표 연결선 68"/>
          <p:cNvCxnSpPr>
            <a:stCxn id="56" idx="3"/>
            <a:endCxn id="63" idx="1"/>
          </p:cNvCxnSpPr>
          <p:nvPr/>
        </p:nvCxnSpPr>
        <p:spPr>
          <a:xfrm flipV="1">
            <a:off x="2518675" y="4172587"/>
            <a:ext cx="346093" cy="4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562903" y="36189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2864768" y="2365389"/>
            <a:ext cx="1404000" cy="648000"/>
            <a:chOff x="2096156" y="976385"/>
            <a:chExt cx="1649166" cy="763508"/>
          </a:xfrm>
        </p:grpSpPr>
        <p:sp>
          <p:nvSpPr>
            <p:cNvPr id="72" name="순서도: 판단 71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74" name="꺾인 연결선 73"/>
          <p:cNvCxnSpPr>
            <a:stCxn id="127" idx="0"/>
            <a:endCxn id="72" idx="2"/>
          </p:cNvCxnSpPr>
          <p:nvPr/>
        </p:nvCxnSpPr>
        <p:spPr>
          <a:xfrm rot="5400000" flipH="1" flipV="1">
            <a:off x="3399972" y="3178705"/>
            <a:ext cx="33211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4951012" y="3928580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57130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저장</a:t>
              </a:r>
            </a:p>
          </p:txBody>
        </p:sp>
      </p:grpSp>
      <p:cxnSp>
        <p:nvCxnSpPr>
          <p:cNvPr id="79" name="꺾인 연결선 78"/>
          <p:cNvCxnSpPr>
            <a:stCxn id="72" idx="0"/>
            <a:endCxn id="143" idx="2"/>
          </p:cNvCxnSpPr>
          <p:nvPr/>
        </p:nvCxnSpPr>
        <p:spPr>
          <a:xfrm rot="5400000" flipH="1" flipV="1">
            <a:off x="3395189" y="2191776"/>
            <a:ext cx="345192" cy="20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stCxn id="63" idx="3"/>
            <a:endCxn id="78" idx="1"/>
          </p:cNvCxnSpPr>
          <p:nvPr/>
        </p:nvCxnSpPr>
        <p:spPr>
          <a:xfrm flipV="1">
            <a:off x="4268768" y="4158441"/>
            <a:ext cx="706771" cy="141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72" idx="3"/>
            <a:endCxn id="78" idx="1"/>
          </p:cNvCxnSpPr>
          <p:nvPr/>
        </p:nvCxnSpPr>
        <p:spPr>
          <a:xfrm>
            <a:off x="4268768" y="2689389"/>
            <a:ext cx="706771" cy="1469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32920" y="39678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85733" y="247718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568318" y="20915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9" name="꺾인 연결선 98"/>
          <p:cNvCxnSpPr>
            <a:stCxn id="143" idx="0"/>
            <a:endCxn id="256" idx="0"/>
          </p:cNvCxnSpPr>
          <p:nvPr/>
        </p:nvCxnSpPr>
        <p:spPr>
          <a:xfrm rot="16200000" flipH="1" flipV="1">
            <a:off x="1134386" y="1198657"/>
            <a:ext cx="2072598" cy="2796234"/>
          </a:xfrm>
          <a:prstGeom prst="bentConnector3">
            <a:avLst>
              <a:gd name="adj1" fmla="val -1103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4950716" y="1552254"/>
            <a:ext cx="1176272" cy="459722"/>
            <a:chOff x="2332603" y="1128278"/>
            <a:chExt cx="1176272" cy="459722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438079" y="1178062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7368038" y="1840127"/>
            <a:ext cx="1176272" cy="459722"/>
            <a:chOff x="2332603" y="1128278"/>
            <a:chExt cx="1176272" cy="459722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658490" y="1175100"/>
              <a:ext cx="5245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2" name="사각형 설명선 121"/>
          <p:cNvSpPr/>
          <p:nvPr/>
        </p:nvSpPr>
        <p:spPr>
          <a:xfrm>
            <a:off x="4054481" y="935807"/>
            <a:ext cx="1227517" cy="427708"/>
          </a:xfrm>
          <a:prstGeom prst="wedgeRectCallout">
            <a:avLst>
              <a:gd name="adj1" fmla="val 33792"/>
              <a:gd name="adj2" fmla="val 98578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존재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사각형 설명선 128"/>
          <p:cNvSpPr/>
          <p:nvPr/>
        </p:nvSpPr>
        <p:spPr>
          <a:xfrm>
            <a:off x="1117312" y="3041688"/>
            <a:ext cx="1227517" cy="427708"/>
          </a:xfrm>
          <a:prstGeom prst="wedgeRectCallout">
            <a:avLst>
              <a:gd name="adj1" fmla="val -55293"/>
              <a:gd name="adj2" fmla="val 105697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없을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0" name="꺾인 연결선 129"/>
          <p:cNvCxnSpPr>
            <a:stCxn id="77" idx="0"/>
            <a:endCxn id="101" idx="2"/>
          </p:cNvCxnSpPr>
          <p:nvPr/>
        </p:nvCxnSpPr>
        <p:spPr>
          <a:xfrm rot="16200000" flipV="1">
            <a:off x="4580698" y="2970130"/>
            <a:ext cx="1916604" cy="2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그룹 133"/>
          <p:cNvGrpSpPr/>
          <p:nvPr/>
        </p:nvGrpSpPr>
        <p:grpSpPr>
          <a:xfrm>
            <a:off x="7227554" y="5448252"/>
            <a:ext cx="1404000" cy="648000"/>
            <a:chOff x="2096156" y="976385"/>
            <a:chExt cx="1649166" cy="763508"/>
          </a:xfrm>
        </p:grpSpPr>
        <p:sp>
          <p:nvSpPr>
            <p:cNvPr id="135" name="순서도: 판단 134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2398805" y="1185245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사용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여부</a:t>
              </a: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6198658" y="5666939"/>
            <a:ext cx="698558" cy="215444"/>
            <a:chOff x="2571460" y="1230830"/>
            <a:chExt cx="698558" cy="215444"/>
          </a:xfrm>
        </p:grpSpPr>
        <p:sp>
          <p:nvSpPr>
            <p:cNvPr id="147" name="직사각형 146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입력</a:t>
              </a: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85104" y="5449751"/>
            <a:ext cx="1404000" cy="648000"/>
            <a:chOff x="2096156" y="976385"/>
            <a:chExt cx="1649166" cy="763508"/>
          </a:xfrm>
        </p:grpSpPr>
        <p:sp>
          <p:nvSpPr>
            <p:cNvPr id="156" name="순서도: 판단 15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357128" y="1185245"/>
              <a:ext cx="11272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3128053" y="5662956"/>
            <a:ext cx="1176875" cy="215444"/>
            <a:chOff x="2450906" y="1230830"/>
            <a:chExt cx="939681" cy="215444"/>
          </a:xfrm>
        </p:grpSpPr>
        <p:sp>
          <p:nvSpPr>
            <p:cNvPr id="165" name="직사각형 16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450906" y="1230830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</a:p>
          </p:txBody>
        </p:sp>
      </p:grpSp>
      <p:cxnSp>
        <p:nvCxnSpPr>
          <p:cNvPr id="167" name="직선 화살표 연결선 166"/>
          <p:cNvCxnSpPr>
            <a:stCxn id="135" idx="1"/>
            <a:endCxn id="147" idx="3"/>
          </p:cNvCxnSpPr>
          <p:nvPr/>
        </p:nvCxnSpPr>
        <p:spPr>
          <a:xfrm flipH="1">
            <a:off x="6897216" y="5772252"/>
            <a:ext cx="330338" cy="2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47" idx="1"/>
            <a:endCxn id="156" idx="3"/>
          </p:cNvCxnSpPr>
          <p:nvPr/>
        </p:nvCxnSpPr>
        <p:spPr>
          <a:xfrm flipH="1" flipV="1">
            <a:off x="5889104" y="5773751"/>
            <a:ext cx="309554" cy="9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4225416" y="552993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508293" y="53477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1" name="꺾인 연결선 170"/>
          <p:cNvCxnSpPr>
            <a:stCxn id="135" idx="2"/>
            <a:endCxn id="156" idx="2"/>
          </p:cNvCxnSpPr>
          <p:nvPr/>
        </p:nvCxnSpPr>
        <p:spPr>
          <a:xfrm rot="5400000">
            <a:off x="6557580" y="4725776"/>
            <a:ext cx="1499" cy="2742450"/>
          </a:xfrm>
          <a:prstGeom prst="bentConnector3">
            <a:avLst>
              <a:gd name="adj1" fmla="val 153501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90774" y="609387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3" name="꺾인 연결선 172"/>
          <p:cNvCxnSpPr>
            <a:stCxn id="147" idx="0"/>
            <a:endCxn id="256" idx="4"/>
          </p:cNvCxnSpPr>
          <p:nvPr/>
        </p:nvCxnSpPr>
        <p:spPr>
          <a:xfrm rot="16200000" flipV="1">
            <a:off x="3183311" y="2302331"/>
            <a:ext cx="953885" cy="57753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/>
          <p:cNvCxnSpPr>
            <a:stCxn id="156" idx="1"/>
            <a:endCxn id="165" idx="3"/>
          </p:cNvCxnSpPr>
          <p:nvPr/>
        </p:nvCxnSpPr>
        <p:spPr>
          <a:xfrm flipH="1" flipV="1">
            <a:off x="4153925" y="5770679"/>
            <a:ext cx="331179" cy="30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5953622" y="555523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604784" y="5447393"/>
            <a:ext cx="1404000" cy="648000"/>
            <a:chOff x="2096156" y="976385"/>
            <a:chExt cx="1649166" cy="763508"/>
          </a:xfrm>
        </p:grpSpPr>
        <p:sp>
          <p:nvSpPr>
            <p:cNvPr id="177" name="순서도: 판단 17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2421248" y="1185245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만료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79" name="직선 화살표 연결선 178"/>
          <p:cNvCxnSpPr>
            <a:stCxn id="165" idx="1"/>
            <a:endCxn id="177" idx="3"/>
          </p:cNvCxnSpPr>
          <p:nvPr/>
        </p:nvCxnSpPr>
        <p:spPr>
          <a:xfrm flipH="1">
            <a:off x="3008784" y="5770679"/>
            <a:ext cx="270253" cy="7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그룹 179"/>
          <p:cNvGrpSpPr/>
          <p:nvPr/>
        </p:nvGrpSpPr>
        <p:grpSpPr>
          <a:xfrm>
            <a:off x="510038" y="5666639"/>
            <a:ext cx="837089" cy="215444"/>
            <a:chOff x="2502202" y="1230830"/>
            <a:chExt cx="837089" cy="215444"/>
          </a:xfrm>
        </p:grpSpPr>
        <p:sp>
          <p:nvSpPr>
            <p:cNvPr id="181" name="직사각형 18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502202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변경</a:t>
              </a:r>
            </a:p>
          </p:txBody>
        </p:sp>
      </p:grpSp>
      <p:cxnSp>
        <p:nvCxnSpPr>
          <p:cNvPr id="183" name="직선 화살표 연결선 182"/>
          <p:cNvCxnSpPr>
            <a:stCxn id="177" idx="1"/>
            <a:endCxn id="181" idx="3"/>
          </p:cNvCxnSpPr>
          <p:nvPr/>
        </p:nvCxnSpPr>
        <p:spPr>
          <a:xfrm flipH="1">
            <a:off x="1277854" y="5771393"/>
            <a:ext cx="326930" cy="29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그룹 183"/>
          <p:cNvGrpSpPr/>
          <p:nvPr/>
        </p:nvGrpSpPr>
        <p:grpSpPr>
          <a:xfrm>
            <a:off x="7365839" y="3817350"/>
            <a:ext cx="1176272" cy="459722"/>
            <a:chOff x="2332603" y="1128278"/>
            <a:chExt cx="1176272" cy="45972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21250" y="1176047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8860385" y="2428582"/>
            <a:ext cx="698558" cy="215444"/>
            <a:chOff x="2571460" y="1230830"/>
            <a:chExt cx="698558" cy="215444"/>
          </a:xfrm>
        </p:grpSpPr>
        <p:sp>
          <p:nvSpPr>
            <p:cNvPr id="189" name="직사각형 1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권한 정보</a:t>
              </a: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8860385" y="3028889"/>
            <a:ext cx="698558" cy="215444"/>
            <a:chOff x="2571460" y="1230830"/>
            <a:chExt cx="698558" cy="215444"/>
          </a:xfrm>
        </p:grpSpPr>
        <p:sp>
          <p:nvSpPr>
            <p:cNvPr id="192" name="직사각형 1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정보</a:t>
              </a: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8860385" y="3944131"/>
            <a:ext cx="698558" cy="215444"/>
            <a:chOff x="2571460" y="1230830"/>
            <a:chExt cx="698558" cy="215444"/>
          </a:xfrm>
        </p:grpSpPr>
        <p:sp>
          <p:nvSpPr>
            <p:cNvPr id="195" name="직사각형 19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8845755" y="4355897"/>
            <a:ext cx="737702" cy="215444"/>
            <a:chOff x="2551889" y="1230830"/>
            <a:chExt cx="737702" cy="215444"/>
          </a:xfrm>
        </p:grpSpPr>
        <p:sp>
          <p:nvSpPr>
            <p:cNvPr id="198" name="직사각형 1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2551889" y="1230830"/>
              <a:ext cx="7377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</a:p>
          </p:txBody>
        </p:sp>
      </p:grpSp>
      <p:cxnSp>
        <p:nvCxnSpPr>
          <p:cNvPr id="200" name="꺾인 연결선 199"/>
          <p:cNvCxnSpPr>
            <a:stCxn id="156" idx="2"/>
            <a:endCxn id="177" idx="2"/>
          </p:cNvCxnSpPr>
          <p:nvPr/>
        </p:nvCxnSpPr>
        <p:spPr>
          <a:xfrm rot="5400000" flipH="1">
            <a:off x="3745765" y="4656412"/>
            <a:ext cx="2358" cy="2880320"/>
          </a:xfrm>
          <a:prstGeom prst="bentConnector3">
            <a:avLst>
              <a:gd name="adj1" fmla="val -969465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716481" y="536332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025439" y="55635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3" name="꺾인 연결선 202"/>
          <p:cNvCxnSpPr>
            <a:stCxn id="165" idx="0"/>
            <a:endCxn id="256" idx="4"/>
          </p:cNvCxnSpPr>
          <p:nvPr/>
        </p:nvCxnSpPr>
        <p:spPr>
          <a:xfrm rot="16200000" flipV="1">
            <a:off x="1769574" y="3716067"/>
            <a:ext cx="949902" cy="29439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924670" y="537767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8796431" y="4767662"/>
            <a:ext cx="837089" cy="215444"/>
            <a:chOff x="2502196" y="1230830"/>
            <a:chExt cx="837089" cy="215444"/>
          </a:xfrm>
        </p:grpSpPr>
        <p:sp>
          <p:nvSpPr>
            <p:cNvPr id="206" name="직사각형 2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2502196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Status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7368038" y="1092601"/>
            <a:ext cx="1176272" cy="459722"/>
            <a:chOff x="2332603" y="1128278"/>
            <a:chExt cx="1176272" cy="45972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7365839" y="2600396"/>
            <a:ext cx="1176272" cy="459722"/>
            <a:chOff x="2332603" y="1128278"/>
            <a:chExt cx="1176272" cy="459722"/>
          </a:xfrm>
        </p:grpSpPr>
        <p:sp>
          <p:nvSpPr>
            <p:cNvPr id="212" name="모서리가 둥근 직사각형 2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14" name="꺾인 연결선 213"/>
          <p:cNvCxnSpPr>
            <a:stCxn id="101" idx="0"/>
            <a:endCxn id="209" idx="1"/>
          </p:cNvCxnSpPr>
          <p:nvPr/>
        </p:nvCxnSpPr>
        <p:spPr>
          <a:xfrm rot="5400000" flipH="1" flipV="1">
            <a:off x="6338549" y="522765"/>
            <a:ext cx="229792" cy="1829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>
            <a:stCxn id="210" idx="2"/>
            <a:endCxn id="112" idx="0"/>
          </p:cNvCxnSpPr>
          <p:nvPr/>
        </p:nvCxnSpPr>
        <p:spPr>
          <a:xfrm flipH="1">
            <a:off x="7956174" y="1539533"/>
            <a:ext cx="4" cy="3005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/>
          <p:cNvCxnSpPr>
            <a:stCxn id="112" idx="2"/>
            <a:endCxn id="212" idx="0"/>
          </p:cNvCxnSpPr>
          <p:nvPr/>
        </p:nvCxnSpPr>
        <p:spPr>
          <a:xfrm flipH="1">
            <a:off x="7953975" y="2299849"/>
            <a:ext cx="2199" cy="300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꺾인 연결선 227"/>
          <p:cNvCxnSpPr>
            <a:stCxn id="212" idx="3"/>
            <a:endCxn id="192" idx="1"/>
          </p:cNvCxnSpPr>
          <p:nvPr/>
        </p:nvCxnSpPr>
        <p:spPr>
          <a:xfrm>
            <a:off x="8542111" y="2830257"/>
            <a:ext cx="318274" cy="3063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꺾인 연결선 228"/>
          <p:cNvCxnSpPr>
            <a:stCxn id="212" idx="3"/>
            <a:endCxn id="189" idx="1"/>
          </p:cNvCxnSpPr>
          <p:nvPr/>
        </p:nvCxnSpPr>
        <p:spPr>
          <a:xfrm flipV="1">
            <a:off x="8542111" y="2536305"/>
            <a:ext cx="318274" cy="2939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85" idx="3"/>
            <a:endCxn id="198" idx="1"/>
          </p:cNvCxnSpPr>
          <p:nvPr/>
        </p:nvCxnSpPr>
        <p:spPr>
          <a:xfrm>
            <a:off x="8542111" y="4047211"/>
            <a:ext cx="323215" cy="4164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185" idx="3"/>
            <a:endCxn id="195" idx="1"/>
          </p:cNvCxnSpPr>
          <p:nvPr/>
        </p:nvCxnSpPr>
        <p:spPr>
          <a:xfrm>
            <a:off x="8542111" y="4047211"/>
            <a:ext cx="318274" cy="46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9" idx="2"/>
            <a:endCxn id="206" idx="0"/>
          </p:cNvCxnSpPr>
          <p:nvPr/>
        </p:nvCxnSpPr>
        <p:spPr>
          <a:xfrm>
            <a:off x="9214606" y="4571341"/>
            <a:ext cx="368" cy="19634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그룹 242"/>
          <p:cNvGrpSpPr/>
          <p:nvPr/>
        </p:nvGrpSpPr>
        <p:grpSpPr>
          <a:xfrm>
            <a:off x="8848961" y="3532365"/>
            <a:ext cx="734496" cy="215444"/>
            <a:chOff x="2553492" y="1230830"/>
            <a:chExt cx="734496" cy="215444"/>
          </a:xfrm>
        </p:grpSpPr>
        <p:sp>
          <p:nvSpPr>
            <p:cNvPr id="244" name="직사각형 24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46" name="꺾인 연결선 245"/>
          <p:cNvCxnSpPr>
            <a:stCxn id="185" idx="3"/>
            <a:endCxn id="244" idx="1"/>
          </p:cNvCxnSpPr>
          <p:nvPr/>
        </p:nvCxnSpPr>
        <p:spPr>
          <a:xfrm flipV="1">
            <a:off x="8542111" y="3640088"/>
            <a:ext cx="324818" cy="407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화살표 연결선 260"/>
          <p:cNvCxnSpPr>
            <a:stCxn id="212" idx="2"/>
            <a:endCxn id="185" idx="0"/>
          </p:cNvCxnSpPr>
          <p:nvPr/>
        </p:nvCxnSpPr>
        <p:spPr>
          <a:xfrm>
            <a:off x="7953975" y="3060118"/>
            <a:ext cx="0" cy="7572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꺾인 연결선 265"/>
          <p:cNvCxnSpPr>
            <a:cxnSpLocks/>
          </p:cNvCxnSpPr>
          <p:nvPr/>
        </p:nvCxnSpPr>
        <p:spPr>
          <a:xfrm rot="10800000" flipH="1" flipV="1">
            <a:off x="7268310" y="2890291"/>
            <a:ext cx="563715" cy="2617995"/>
          </a:xfrm>
          <a:prstGeom prst="bentConnector4">
            <a:avLst>
              <a:gd name="adj1" fmla="val -40552"/>
              <a:gd name="adj2" fmla="val 773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82384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53810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9" name="꺾인 연결선 288"/>
          <p:cNvCxnSpPr>
            <a:stCxn id="181" idx="0"/>
            <a:endCxn id="256" idx="4"/>
          </p:cNvCxnSpPr>
          <p:nvPr/>
        </p:nvCxnSpPr>
        <p:spPr>
          <a:xfrm rot="16200000" flipV="1">
            <a:off x="373780" y="5111862"/>
            <a:ext cx="953585" cy="1560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6969224" y="55419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01189" y="609252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370104" y="557579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340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554783" y="3054008"/>
              <a:ext cx="87556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26CDA36E-8450-4D5F-96B9-BE6B9EA57F00}"/>
              </a:ext>
            </a:extLst>
          </p:cNvPr>
          <p:cNvCxnSpPr>
            <a:cxnSpLocks/>
            <a:stCxn id="5" idx="6"/>
            <a:endCxn id="70" idx="1"/>
          </p:cNvCxnSpPr>
          <p:nvPr/>
        </p:nvCxnSpPr>
        <p:spPr>
          <a:xfrm>
            <a:off x="1312568" y="4173073"/>
            <a:ext cx="274963" cy="17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70" idx="3"/>
            <a:endCxn id="121" idx="1"/>
          </p:cNvCxnSpPr>
          <p:nvPr/>
        </p:nvCxnSpPr>
        <p:spPr>
          <a:xfrm flipV="1">
            <a:off x="2424620" y="4171739"/>
            <a:ext cx="368140" cy="31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8C4499B-978F-4FC4-B1A8-6E8C509A498D}"/>
              </a:ext>
            </a:extLst>
          </p:cNvPr>
          <p:cNvSpPr txBox="1"/>
          <p:nvPr/>
        </p:nvSpPr>
        <p:spPr>
          <a:xfrm>
            <a:off x="2488410" y="395942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6369016" y="3933000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30A82F58-17B1-412B-B4E2-F9F94DCB694F}"/>
              </a:ext>
            </a:extLst>
          </p:cNvPr>
          <p:cNvGrpSpPr/>
          <p:nvPr/>
        </p:nvGrpSpPr>
        <p:grpSpPr>
          <a:xfrm>
            <a:off x="8613374" y="3213556"/>
            <a:ext cx="734495" cy="215444"/>
            <a:chOff x="2553493" y="1230830"/>
            <a:chExt cx="734495" cy="215444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8FB8826-A7AC-433E-8E44-92FEABD05C2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9C71928-CDE7-460E-A64A-66564F2CA55C}"/>
                </a:ext>
              </a:extLst>
            </p:cNvPr>
            <p:cNvSpPr/>
            <p:nvPr/>
          </p:nvSpPr>
          <p:spPr>
            <a:xfrm>
              <a:off x="2553493" y="1230830"/>
              <a:ext cx="73449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C9E42070-6E3E-46A4-84D6-D5C069B03F57}"/>
              </a:ext>
            </a:extLst>
          </p:cNvPr>
          <p:cNvGrpSpPr/>
          <p:nvPr/>
        </p:nvGrpSpPr>
        <p:grpSpPr>
          <a:xfrm>
            <a:off x="8613373" y="3765457"/>
            <a:ext cx="723070" cy="222690"/>
            <a:chOff x="2546948" y="1230849"/>
            <a:chExt cx="723070" cy="222690"/>
          </a:xfrm>
        </p:grpSpPr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B785362-9968-43CE-B590-2DF8F6BDF3F2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5A4B23F-1AC5-47CD-A185-5622630F2CB7}"/>
                </a:ext>
              </a:extLst>
            </p:cNvPr>
            <p:cNvSpPr/>
            <p:nvPr/>
          </p:nvSpPr>
          <p:spPr>
            <a:xfrm>
              <a:off x="2546948" y="1238095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정보</a:t>
              </a: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8FFB6A2A-860B-4F05-962D-96A965B47A40}"/>
              </a:ext>
            </a:extLst>
          </p:cNvPr>
          <p:cNvGrpSpPr/>
          <p:nvPr/>
        </p:nvGrpSpPr>
        <p:grpSpPr>
          <a:xfrm>
            <a:off x="8656476" y="4871975"/>
            <a:ext cx="698558" cy="215444"/>
            <a:chOff x="2571460" y="1230830"/>
            <a:chExt cx="698558" cy="215444"/>
          </a:xfrm>
        </p:grpSpPr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E2E2A7F-6097-45DE-A7DC-37538574608A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3802020-FB8D-4D65-93E5-406BCD1954D9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0D405859-1070-4191-8AFA-C09B2C632CA2}"/>
              </a:ext>
            </a:extLst>
          </p:cNvPr>
          <p:cNvGrpSpPr/>
          <p:nvPr/>
        </p:nvGrpSpPr>
        <p:grpSpPr>
          <a:xfrm>
            <a:off x="8634313" y="4320093"/>
            <a:ext cx="976549" cy="215444"/>
            <a:chOff x="2562953" y="1230830"/>
            <a:chExt cx="715575" cy="215481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A53A398-B35B-4316-9986-D7CA989672F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F9538FB5-9AD4-4F5F-8D6E-472E3B7B8685}"/>
                </a:ext>
              </a:extLst>
            </p:cNvPr>
            <p:cNvSpPr/>
            <p:nvPr/>
          </p:nvSpPr>
          <p:spPr>
            <a:xfrm>
              <a:off x="2562953" y="1230830"/>
              <a:ext cx="715575" cy="2154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응답 정보</a:t>
              </a:r>
            </a:p>
          </p:txBody>
        </p:sp>
      </p:grpSp>
      <p:cxnSp>
        <p:nvCxnSpPr>
          <p:cNvPr id="81" name="꺾인 연결선 233">
            <a:extLst>
              <a:ext uri="{FF2B5EF4-FFF2-40B4-BE49-F238E27FC236}">
                <a16:creationId xmlns:a16="http://schemas.microsoft.com/office/drawing/2014/main" id="{7650DBDC-EF70-4077-83D4-47553EBF7BAA}"/>
              </a:ext>
            </a:extLst>
          </p:cNvPr>
          <p:cNvCxnSpPr>
            <a:cxnSpLocks/>
            <a:stCxn id="44" idx="3"/>
            <a:endCxn id="59" idx="1"/>
          </p:cNvCxnSpPr>
          <p:nvPr/>
        </p:nvCxnSpPr>
        <p:spPr>
          <a:xfrm>
            <a:off x="7545288" y="4162861"/>
            <a:ext cx="1100633" cy="264936"/>
          </a:xfrm>
          <a:prstGeom prst="bentConnector3">
            <a:avLst>
              <a:gd name="adj1" fmla="val 65325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꺾인 연결선 245">
            <a:extLst>
              <a:ext uri="{FF2B5EF4-FFF2-40B4-BE49-F238E27FC236}">
                <a16:creationId xmlns:a16="http://schemas.microsoft.com/office/drawing/2014/main" id="{D2121F52-F678-43DE-8814-BD0374E379EE}"/>
              </a:ext>
            </a:extLst>
          </p:cNvPr>
          <p:cNvCxnSpPr>
            <a:cxnSpLocks/>
            <a:endCxn id="50" idx="1"/>
          </p:cNvCxnSpPr>
          <p:nvPr/>
        </p:nvCxnSpPr>
        <p:spPr>
          <a:xfrm rot="5400000" flipH="1" flipV="1">
            <a:off x="8020096" y="3563858"/>
            <a:ext cx="853823" cy="36866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화살표 연결선 92">
            <a:extLst>
              <a:ext uri="{FF2B5EF4-FFF2-40B4-BE49-F238E27FC236}">
                <a16:creationId xmlns:a16="http://schemas.microsoft.com/office/drawing/2014/main" id="{F62E274B-626E-47FD-A7D3-F346B06565B3}"/>
              </a:ext>
            </a:extLst>
          </p:cNvPr>
          <p:cNvCxnSpPr>
            <a:cxnSpLocks/>
          </p:cNvCxnSpPr>
          <p:nvPr/>
        </p:nvCxnSpPr>
        <p:spPr>
          <a:xfrm>
            <a:off x="8262674" y="3872697"/>
            <a:ext cx="38955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233">
            <a:extLst>
              <a:ext uri="{FF2B5EF4-FFF2-40B4-BE49-F238E27FC236}">
                <a16:creationId xmlns:a16="http://schemas.microsoft.com/office/drawing/2014/main" id="{814502FF-7101-4364-9B30-174EAB31C869}"/>
              </a:ext>
            </a:extLst>
          </p:cNvPr>
          <p:cNvCxnSpPr>
            <a:cxnSpLocks/>
          </p:cNvCxnSpPr>
          <p:nvPr/>
        </p:nvCxnSpPr>
        <p:spPr>
          <a:xfrm rot="16200000" flipH="1">
            <a:off x="8183180" y="4509746"/>
            <a:ext cx="542235" cy="383247"/>
          </a:xfrm>
          <a:prstGeom prst="bentConnector3">
            <a:avLst>
              <a:gd name="adj1" fmla="val 9748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6376339" y="4871975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2792760" y="394187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1ABBB88D-9AF5-422A-BB14-2CED7F803D6F}"/>
              </a:ext>
            </a:extLst>
          </p:cNvPr>
          <p:cNvGrpSpPr/>
          <p:nvPr/>
        </p:nvGrpSpPr>
        <p:grpSpPr>
          <a:xfrm>
            <a:off x="4341088" y="3843442"/>
            <a:ext cx="1404000" cy="648000"/>
            <a:chOff x="2096156" y="976385"/>
            <a:chExt cx="1649166" cy="763508"/>
          </a:xfrm>
        </p:grpSpPr>
        <p:sp>
          <p:nvSpPr>
            <p:cNvPr id="66" name="순서도: 판단 65">
              <a:extLst>
                <a:ext uri="{FF2B5EF4-FFF2-40B4-BE49-F238E27FC236}">
                  <a16:creationId xmlns:a16="http://schemas.microsoft.com/office/drawing/2014/main" id="{A2D6EBFC-2F82-43EE-9F8C-BCB89BF4F738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70C1226E-9B6F-480E-9A68-2B21D1A72BBC}"/>
                </a:ext>
              </a:extLst>
            </p:cNvPr>
            <p:cNvSpPr/>
            <p:nvPr/>
          </p:nvSpPr>
          <p:spPr>
            <a:xfrm>
              <a:off x="2505890" y="111303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581C68E9-9256-4907-BE02-EEE2B2015BEE}"/>
              </a:ext>
            </a:extLst>
          </p:cNvPr>
          <p:cNvGrpSpPr/>
          <p:nvPr/>
        </p:nvGrpSpPr>
        <p:grpSpPr>
          <a:xfrm>
            <a:off x="1568624" y="4067143"/>
            <a:ext cx="874888" cy="215444"/>
            <a:chOff x="2571460" y="1230830"/>
            <a:chExt cx="698558" cy="215444"/>
          </a:xfrm>
        </p:grpSpPr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475678D7-A375-47F3-9344-1C14ED4061F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94A1D4AB-B16F-4B82-91A6-4583268D3A97}"/>
                </a:ext>
              </a:extLst>
            </p:cNvPr>
            <p:cNvSpPr/>
            <p:nvPr/>
          </p:nvSpPr>
          <p:spPr>
            <a:xfrm>
              <a:off x="2586556" y="1230830"/>
              <a:ext cx="66837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실행여부 선택</a:t>
              </a:r>
            </a:p>
          </p:txBody>
        </p:sp>
      </p:grp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62DCFCAB-79C7-417C-BF51-71B52F2C627A}"/>
              </a:ext>
            </a:extLst>
          </p:cNvPr>
          <p:cNvCxnSpPr>
            <a:cxnSpLocks/>
            <a:stCxn id="121" idx="3"/>
            <a:endCxn id="66" idx="1"/>
          </p:cNvCxnSpPr>
          <p:nvPr/>
        </p:nvCxnSpPr>
        <p:spPr>
          <a:xfrm flipV="1">
            <a:off x="3969032" y="4167442"/>
            <a:ext cx="372056" cy="42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E3006A0C-776F-4718-BA2B-F97473196493}"/>
              </a:ext>
            </a:extLst>
          </p:cNvPr>
          <p:cNvCxnSpPr>
            <a:cxnSpLocks/>
            <a:stCxn id="66" idx="0"/>
            <a:endCxn id="121" idx="0"/>
          </p:cNvCxnSpPr>
          <p:nvPr/>
        </p:nvCxnSpPr>
        <p:spPr>
          <a:xfrm rot="16200000" flipH="1" flipV="1">
            <a:off x="4162774" y="3061564"/>
            <a:ext cx="98436" cy="1662192"/>
          </a:xfrm>
          <a:prstGeom prst="bentConnector3">
            <a:avLst>
              <a:gd name="adj1" fmla="val -23223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3389705" y="340243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66" idx="3"/>
            <a:endCxn id="45" idx="1"/>
          </p:cNvCxnSpPr>
          <p:nvPr/>
        </p:nvCxnSpPr>
        <p:spPr>
          <a:xfrm flipV="1">
            <a:off x="5745088" y="4162861"/>
            <a:ext cx="840812" cy="458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6042497" y="395942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389F986D-B495-4240-9D85-7F255BCA7803}"/>
              </a:ext>
            </a:extLst>
          </p:cNvPr>
          <p:cNvGrpSpPr/>
          <p:nvPr/>
        </p:nvGrpSpPr>
        <p:grpSpPr>
          <a:xfrm>
            <a:off x="6385217" y="5820324"/>
            <a:ext cx="1176272" cy="459722"/>
            <a:chOff x="2332603" y="1128278"/>
            <a:chExt cx="1176272" cy="459722"/>
          </a:xfrm>
        </p:grpSpPr>
        <p:sp>
          <p:nvSpPr>
            <p:cNvPr id="88" name="모서리가 둥근 직사각형 142">
              <a:extLst>
                <a:ext uri="{FF2B5EF4-FFF2-40B4-BE49-F238E27FC236}">
                  <a16:creationId xmlns:a16="http://schemas.microsoft.com/office/drawing/2014/main" id="{0BB917F5-10FE-4089-9B45-E2BFE9915D8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A4412A47-E942-4056-89E5-1C276F231344}"/>
                </a:ext>
              </a:extLst>
            </p:cNvPr>
            <p:cNvSpPr/>
            <p:nvPr/>
          </p:nvSpPr>
          <p:spPr>
            <a:xfrm>
              <a:off x="2700171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957152" y="4392722"/>
            <a:ext cx="7323" cy="479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1C639987-B0B7-41B3-8C11-647060D3EA11}"/>
              </a:ext>
            </a:extLst>
          </p:cNvPr>
          <p:cNvCxnSpPr>
            <a:cxnSpLocks/>
            <a:stCxn id="99" idx="2"/>
            <a:endCxn id="88" idx="0"/>
          </p:cNvCxnSpPr>
          <p:nvPr/>
        </p:nvCxnSpPr>
        <p:spPr>
          <a:xfrm>
            <a:off x="6964475" y="5331697"/>
            <a:ext cx="8878" cy="48862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162300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331180" y="3243764"/>
            <a:ext cx="1614042" cy="1469309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591646" y="3054008"/>
              <a:ext cx="801843" cy="429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E906BF6-113D-4725-90FD-7EB9A1FAB46E}"/>
              </a:ext>
            </a:extLst>
          </p:cNvPr>
          <p:cNvGrpSpPr/>
          <p:nvPr/>
        </p:nvGrpSpPr>
        <p:grpSpPr>
          <a:xfrm>
            <a:off x="2476119" y="3213556"/>
            <a:ext cx="933442" cy="215444"/>
            <a:chOff x="2571460" y="1230830"/>
            <a:chExt cx="698558" cy="215444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A510387E-77AE-4AC4-9248-A4C73FC2513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DADDA1CE-51B8-4071-A1DA-94F9B6AE88AA}"/>
                </a:ext>
              </a:extLst>
            </p:cNvPr>
            <p:cNvSpPr/>
            <p:nvPr/>
          </p:nvSpPr>
          <p:spPr>
            <a:xfrm>
              <a:off x="2606918" y="1230830"/>
              <a:ext cx="6276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List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4E54B30-D982-4BA0-84BC-6BAF9F681E7D}"/>
              </a:ext>
            </a:extLst>
          </p:cNvPr>
          <p:cNvGrpSpPr/>
          <p:nvPr/>
        </p:nvGrpSpPr>
        <p:grpSpPr>
          <a:xfrm>
            <a:off x="4119112" y="3748122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A251BF5A-B7B5-45FA-B8E0-2B521013707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D5FE865-F29D-412E-AFEF-DDEDAD0CE24C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 출력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</p:cNvCxnSpPr>
          <p:nvPr/>
        </p:nvCxnSpPr>
        <p:spPr>
          <a:xfrm flipV="1">
            <a:off x="1930130" y="3988515"/>
            <a:ext cx="385628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2354704" y="3758654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CB95B9A-171E-4E69-9BA6-A2298223122D}"/>
              </a:ext>
            </a:extLst>
          </p:cNvPr>
          <p:cNvCxnSpPr>
            <a:cxnSpLocks/>
            <a:stCxn id="26" idx="3"/>
            <a:endCxn id="33" idx="1"/>
          </p:cNvCxnSpPr>
          <p:nvPr/>
        </p:nvCxnSpPr>
        <p:spPr>
          <a:xfrm flipV="1">
            <a:off x="3530976" y="3977983"/>
            <a:ext cx="588136" cy="105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321323B9-10DF-48D0-A64A-3C5F02C88813}"/>
              </a:ext>
            </a:extLst>
          </p:cNvPr>
          <p:cNvCxnSpPr>
            <a:cxnSpLocks/>
            <a:stCxn id="26" idx="0"/>
            <a:endCxn id="31" idx="2"/>
          </p:cNvCxnSpPr>
          <p:nvPr/>
        </p:nvCxnSpPr>
        <p:spPr>
          <a:xfrm flipV="1">
            <a:off x="2942840" y="3429000"/>
            <a:ext cx="5" cy="3296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C1536695-CC5C-4757-8BF8-AB8D4D88B5BF}"/>
              </a:ext>
            </a:extLst>
          </p:cNvPr>
          <p:cNvGrpSpPr/>
          <p:nvPr/>
        </p:nvGrpSpPr>
        <p:grpSpPr>
          <a:xfrm>
            <a:off x="2485024" y="2637492"/>
            <a:ext cx="933442" cy="215444"/>
            <a:chOff x="2571460" y="1230830"/>
            <a:chExt cx="698558" cy="215444"/>
          </a:xfrm>
        </p:grpSpPr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3D7AEDE7-8300-4B3A-9C88-56025CE17FF1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1DA8B5AE-5358-4F07-98CA-DE950FBA0F97}"/>
                </a:ext>
              </a:extLst>
            </p:cNvPr>
            <p:cNvSpPr/>
            <p:nvPr/>
          </p:nvSpPr>
          <p:spPr>
            <a:xfrm>
              <a:off x="2684294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동료 정보</a:t>
              </a:r>
            </a:p>
          </p:txBody>
        </p:sp>
      </p:grp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FAD2F2E-5A49-4F50-9C13-0C4DAAAE4816}"/>
              </a:ext>
            </a:extLst>
          </p:cNvPr>
          <p:cNvCxnSpPr>
            <a:cxnSpLocks/>
            <a:stCxn id="31" idx="0"/>
            <a:endCxn id="64" idx="2"/>
          </p:cNvCxnSpPr>
          <p:nvPr/>
        </p:nvCxnSpPr>
        <p:spPr>
          <a:xfrm flipV="1">
            <a:off x="2942845" y="2852936"/>
            <a:ext cx="8904" cy="3606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9D454EC9-948A-421E-9BB6-AE9FEB833C38}"/>
              </a:ext>
            </a:extLst>
          </p:cNvPr>
          <p:cNvGrpSpPr/>
          <p:nvPr/>
        </p:nvGrpSpPr>
        <p:grpSpPr>
          <a:xfrm>
            <a:off x="6907931" y="3871915"/>
            <a:ext cx="933442" cy="215444"/>
            <a:chOff x="2571460" y="1230830"/>
            <a:chExt cx="698558" cy="215444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A2C00916-2D0A-4779-AC3F-60CAE5FF273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B3E38F04-0E81-4D17-91D1-A5E9322A9D7D}"/>
                </a:ext>
              </a:extLst>
            </p:cNvPr>
            <p:cNvSpPr/>
            <p:nvPr/>
          </p:nvSpPr>
          <p:spPr>
            <a:xfrm>
              <a:off x="2684294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동료 정보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1F4863DB-1331-45BD-B8C6-1D066F77CE30}"/>
              </a:ext>
            </a:extLst>
          </p:cNvPr>
          <p:cNvGrpSpPr/>
          <p:nvPr/>
        </p:nvGrpSpPr>
        <p:grpSpPr>
          <a:xfrm>
            <a:off x="5621579" y="3870261"/>
            <a:ext cx="933442" cy="215444"/>
            <a:chOff x="2571460" y="1230830"/>
            <a:chExt cx="698558" cy="215444"/>
          </a:xfrm>
        </p:grpSpPr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718883A-B698-4342-954C-CDF9ADA0228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1694EB0C-0D7D-4B9D-A1CC-96E0E10280FF}"/>
                </a:ext>
              </a:extLst>
            </p:cNvPr>
            <p:cNvSpPr/>
            <p:nvPr/>
          </p:nvSpPr>
          <p:spPr>
            <a:xfrm>
              <a:off x="2684294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8E91DE86-9C81-4CF3-A884-173A5A440436}"/>
              </a:ext>
            </a:extLst>
          </p:cNvPr>
          <p:cNvCxnSpPr>
            <a:cxnSpLocks/>
            <a:stCxn id="33" idx="3"/>
            <a:endCxn id="77" idx="1"/>
          </p:cNvCxnSpPr>
          <p:nvPr/>
        </p:nvCxnSpPr>
        <p:spPr>
          <a:xfrm>
            <a:off x="5295384" y="3977983"/>
            <a:ext cx="32619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AAC9F9A9-944B-4525-A4FC-8CF9D0D9FB92}"/>
              </a:ext>
            </a:extLst>
          </p:cNvPr>
          <p:cNvCxnSpPr>
            <a:cxnSpLocks/>
            <a:stCxn id="77" idx="3"/>
            <a:endCxn id="73" idx="1"/>
          </p:cNvCxnSpPr>
          <p:nvPr/>
        </p:nvCxnSpPr>
        <p:spPr>
          <a:xfrm>
            <a:off x="6555021" y="3977984"/>
            <a:ext cx="352910" cy="16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DE18D-CEEA-489E-B96E-56295F292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34C123-43E5-4DB8-800A-5100837E63F5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5D0BFF5-7D7B-4DD8-9CA5-8FB3E4BCBFA2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8E471C8-125E-4310-AC77-44C1B25B8228}"/>
              </a:ext>
            </a:extLst>
          </p:cNvPr>
          <p:cNvGrpSpPr/>
          <p:nvPr/>
        </p:nvGrpSpPr>
        <p:grpSpPr>
          <a:xfrm>
            <a:off x="331180" y="3243764"/>
            <a:ext cx="1614042" cy="1469309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1F404961-8A6A-4813-B6E1-C03E6B60B74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AA70CA4B-32A8-48E0-A11C-516E74052EB5}"/>
                </a:ext>
              </a:extLst>
            </p:cNvPr>
            <p:cNvSpPr/>
            <p:nvPr/>
          </p:nvSpPr>
          <p:spPr>
            <a:xfrm>
              <a:off x="566432" y="3098859"/>
              <a:ext cx="852256" cy="2488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D6F219F1-67AF-4954-AA2C-10EDF0873E2C}"/>
              </a:ext>
            </a:extLst>
          </p:cNvPr>
          <p:cNvCxnSpPr>
            <a:cxnSpLocks/>
            <a:stCxn id="6" idx="6"/>
            <a:endCxn id="19" idx="1"/>
          </p:cNvCxnSpPr>
          <p:nvPr/>
        </p:nvCxnSpPr>
        <p:spPr>
          <a:xfrm flipV="1">
            <a:off x="1945222" y="3978417"/>
            <a:ext cx="343482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3E4ADF58-2568-4942-80FE-BE995B7752F2}"/>
              </a:ext>
            </a:extLst>
          </p:cNvPr>
          <p:cNvGrpSpPr/>
          <p:nvPr/>
        </p:nvGrpSpPr>
        <p:grpSpPr>
          <a:xfrm>
            <a:off x="3487589" y="2893998"/>
            <a:ext cx="933442" cy="213174"/>
            <a:chOff x="2571460" y="1230830"/>
            <a:chExt cx="698558" cy="215444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2C2EAE6-3806-4072-8752-07C18E1101A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6DF2F4B-FABC-44DB-B762-1049D49773C4}"/>
                </a:ext>
              </a:extLst>
            </p:cNvPr>
            <p:cNvSpPr/>
            <p:nvPr/>
          </p:nvSpPr>
          <p:spPr>
            <a:xfrm>
              <a:off x="2684292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D6F77F3-00C4-43E3-B9C2-8F3E2B2B03C2}"/>
              </a:ext>
            </a:extLst>
          </p:cNvPr>
          <p:cNvGrpSpPr/>
          <p:nvPr/>
        </p:nvGrpSpPr>
        <p:grpSpPr>
          <a:xfrm>
            <a:off x="2288704" y="3748556"/>
            <a:ext cx="1322124" cy="459722"/>
            <a:chOff x="2332603" y="1128278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C6E4DE7E-41A0-4E34-AF0C-0A97FB68BB4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69E7DDD-B8E4-4610-957E-F5DA8DA70ED0}"/>
                </a:ext>
              </a:extLst>
            </p:cNvPr>
            <p:cNvSpPr/>
            <p:nvPr/>
          </p:nvSpPr>
          <p:spPr>
            <a:xfrm>
              <a:off x="2590442" y="1235028"/>
              <a:ext cx="66060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8FDE2C70-0923-4374-8C1B-9EA25EA5B6AC}"/>
              </a:ext>
            </a:extLst>
          </p:cNvPr>
          <p:cNvGrpSpPr/>
          <p:nvPr/>
        </p:nvGrpSpPr>
        <p:grpSpPr>
          <a:xfrm>
            <a:off x="4702296" y="2893999"/>
            <a:ext cx="933442" cy="215444"/>
            <a:chOff x="2571460" y="1230830"/>
            <a:chExt cx="698558" cy="215444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45EFAC1-2FFB-4CDD-9B97-5BAB3E152C1E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C735A02-E9ED-40CF-9AA7-14C58DD709FE}"/>
                </a:ext>
              </a:extLst>
            </p:cNvPr>
            <p:cNvSpPr/>
            <p:nvPr/>
          </p:nvSpPr>
          <p:spPr>
            <a:xfrm>
              <a:off x="2684291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AA57467F-40D1-4208-A420-B2D243304D32}"/>
              </a:ext>
            </a:extLst>
          </p:cNvPr>
          <p:cNvGrpSpPr/>
          <p:nvPr/>
        </p:nvGrpSpPr>
        <p:grpSpPr>
          <a:xfrm>
            <a:off x="3939759" y="3748556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4F18DF1B-118E-438B-9CE8-D904B1DDDD4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C7E71510-E574-4CFE-991E-DB950B76D89C}"/>
                </a:ext>
              </a:extLst>
            </p:cNvPr>
            <p:cNvSpPr/>
            <p:nvPr/>
          </p:nvSpPr>
          <p:spPr>
            <a:xfrm>
              <a:off x="2543877" y="1175100"/>
              <a:ext cx="7537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2DA6AFE7-4DAE-461E-BE0C-3C479AEB5B18}"/>
              </a:ext>
            </a:extLst>
          </p:cNvPr>
          <p:cNvCxnSpPr>
            <a:cxnSpLocks/>
          </p:cNvCxnSpPr>
          <p:nvPr/>
        </p:nvCxnSpPr>
        <p:spPr>
          <a:xfrm flipV="1">
            <a:off x="3610828" y="3962482"/>
            <a:ext cx="343482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227">
            <a:extLst>
              <a:ext uri="{FF2B5EF4-FFF2-40B4-BE49-F238E27FC236}">
                <a16:creationId xmlns:a16="http://schemas.microsoft.com/office/drawing/2014/main" id="{BAF5CBA5-8456-4A62-BCA4-55547F689C2C}"/>
              </a:ext>
            </a:extLst>
          </p:cNvPr>
          <p:cNvCxnSpPr>
            <a:cxnSpLocks/>
            <a:stCxn id="27" idx="0"/>
            <a:endCxn id="24" idx="2"/>
          </p:cNvCxnSpPr>
          <p:nvPr/>
        </p:nvCxnSpPr>
        <p:spPr>
          <a:xfrm rot="5400000" flipH="1" flipV="1">
            <a:off x="4505491" y="3131852"/>
            <a:ext cx="685935" cy="64111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228">
            <a:extLst>
              <a:ext uri="{FF2B5EF4-FFF2-40B4-BE49-F238E27FC236}">
                <a16:creationId xmlns:a16="http://schemas.microsoft.com/office/drawing/2014/main" id="{B794D623-E3A0-435E-B7CE-6E970029E787}"/>
              </a:ext>
            </a:extLst>
          </p:cNvPr>
          <p:cNvCxnSpPr>
            <a:cxnSpLocks/>
            <a:stCxn id="27" idx="0"/>
          </p:cNvCxnSpPr>
          <p:nvPr/>
        </p:nvCxnSpPr>
        <p:spPr>
          <a:xfrm rot="16200000" flipV="1">
            <a:off x="3898139" y="3165618"/>
            <a:ext cx="685934" cy="57358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B8360A69-E4F3-4DF8-A78A-C39EBCA6B830}"/>
              </a:ext>
            </a:extLst>
          </p:cNvPr>
          <p:cNvGrpSpPr/>
          <p:nvPr/>
        </p:nvGrpSpPr>
        <p:grpSpPr>
          <a:xfrm>
            <a:off x="5447924" y="4845191"/>
            <a:ext cx="873957" cy="215444"/>
            <a:chOff x="2548733" y="1230830"/>
            <a:chExt cx="744015" cy="215444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E326C99-43AA-4F17-ACAE-91E786E09CC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3EB78D7F-77F6-44C1-B077-D96454859491}"/>
                </a:ext>
              </a:extLst>
            </p:cNvPr>
            <p:cNvSpPr/>
            <p:nvPr/>
          </p:nvSpPr>
          <p:spPr>
            <a:xfrm>
              <a:off x="2548733" y="1230830"/>
              <a:ext cx="74401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 입력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5F19DF7C-CCA4-4505-B230-BB0DE81D4E64}"/>
              </a:ext>
            </a:extLst>
          </p:cNvPr>
          <p:cNvCxnSpPr>
            <a:cxnSpLocks/>
            <a:stCxn id="38" idx="2"/>
            <a:endCxn id="51" idx="0"/>
          </p:cNvCxnSpPr>
          <p:nvPr/>
        </p:nvCxnSpPr>
        <p:spPr>
          <a:xfrm flipH="1">
            <a:off x="5879232" y="5060635"/>
            <a:ext cx="5671" cy="3754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25D60447-EAA1-4206-8A82-F4C16A6F6167}"/>
              </a:ext>
            </a:extLst>
          </p:cNvPr>
          <p:cNvGrpSpPr/>
          <p:nvPr/>
        </p:nvGrpSpPr>
        <p:grpSpPr>
          <a:xfrm>
            <a:off x="5442253" y="5436086"/>
            <a:ext cx="873957" cy="215444"/>
            <a:chOff x="2483765" y="1230830"/>
            <a:chExt cx="873957" cy="215444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636CA71-96A4-470A-A885-0336705827D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89F7111-0F03-4D3E-A71B-66D6B0325882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1D19100A-A3A8-44A6-84C1-75EEC58ED64E}"/>
              </a:ext>
            </a:extLst>
          </p:cNvPr>
          <p:cNvGrpSpPr/>
          <p:nvPr/>
        </p:nvGrpSpPr>
        <p:grpSpPr>
          <a:xfrm>
            <a:off x="6753186" y="5219807"/>
            <a:ext cx="1404000" cy="648000"/>
            <a:chOff x="2096156" y="976385"/>
            <a:chExt cx="1649166" cy="763508"/>
          </a:xfrm>
        </p:grpSpPr>
        <p:sp>
          <p:nvSpPr>
            <p:cNvPr id="53" name="순서도: 판단 52">
              <a:extLst>
                <a:ext uri="{FF2B5EF4-FFF2-40B4-BE49-F238E27FC236}">
                  <a16:creationId xmlns:a16="http://schemas.microsoft.com/office/drawing/2014/main" id="{8E562617-D2DA-4EBF-8992-7E9966D4D53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ECAC4DA-BDCF-4249-AEED-5943E8DD772F}"/>
                </a:ext>
              </a:extLst>
            </p:cNvPr>
            <p:cNvSpPr/>
            <p:nvPr/>
          </p:nvSpPr>
          <p:spPr>
            <a:xfrm>
              <a:off x="2484658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 여부</a:t>
              </a:r>
            </a:p>
          </p:txBody>
        </p:sp>
      </p:grp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286CD61D-31F9-438E-BE89-2922C055F75C}"/>
              </a:ext>
            </a:extLst>
          </p:cNvPr>
          <p:cNvCxnSpPr>
            <a:cxnSpLocks/>
            <a:stCxn id="26" idx="3"/>
            <a:endCxn id="38" idx="0"/>
          </p:cNvCxnSpPr>
          <p:nvPr/>
        </p:nvCxnSpPr>
        <p:spPr>
          <a:xfrm>
            <a:off x="5116031" y="3978417"/>
            <a:ext cx="768872" cy="86677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65F087AC-6E7E-4757-B8BE-50E06AFBE39E}"/>
              </a:ext>
            </a:extLst>
          </p:cNvPr>
          <p:cNvCxnSpPr>
            <a:cxnSpLocks/>
            <a:endCxn id="53" idx="1"/>
          </p:cNvCxnSpPr>
          <p:nvPr/>
        </p:nvCxnSpPr>
        <p:spPr>
          <a:xfrm flipV="1">
            <a:off x="6270962" y="5543807"/>
            <a:ext cx="482224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5CD092B2-4200-431E-8D57-0C2BCA687DCE}"/>
              </a:ext>
            </a:extLst>
          </p:cNvPr>
          <p:cNvGrpSpPr/>
          <p:nvPr/>
        </p:nvGrpSpPr>
        <p:grpSpPr>
          <a:xfrm>
            <a:off x="8157186" y="4483212"/>
            <a:ext cx="1322124" cy="459722"/>
            <a:chOff x="2332603" y="1128278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011E762-E1EA-4A0F-8A88-183D51DAB0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C29C4CCC-8A8D-46E1-A9E7-7EAD2B1CCFFB}"/>
                </a:ext>
              </a:extLst>
            </p:cNvPr>
            <p:cNvSpPr/>
            <p:nvPr/>
          </p:nvSpPr>
          <p:spPr>
            <a:xfrm>
              <a:off x="2590439" y="1149835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4540F23D-4E54-4EDA-9CC3-895D5528E9D8}"/>
              </a:ext>
            </a:extLst>
          </p:cNvPr>
          <p:cNvCxnSpPr>
            <a:cxnSpLocks/>
            <a:stCxn id="53" idx="3"/>
            <a:endCxn id="73" idx="2"/>
          </p:cNvCxnSpPr>
          <p:nvPr/>
        </p:nvCxnSpPr>
        <p:spPr>
          <a:xfrm flipV="1">
            <a:off x="8157186" y="4942934"/>
            <a:ext cx="661062" cy="60087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928E8786-65D3-442C-A236-C773298419C1}"/>
              </a:ext>
            </a:extLst>
          </p:cNvPr>
          <p:cNvSpPr txBox="1"/>
          <p:nvPr/>
        </p:nvSpPr>
        <p:spPr>
          <a:xfrm>
            <a:off x="8543119" y="532836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0CAC5D66-16B3-456D-B47A-C988F5EB84B5}"/>
              </a:ext>
            </a:extLst>
          </p:cNvPr>
          <p:cNvGrpSpPr/>
          <p:nvPr/>
        </p:nvGrpSpPr>
        <p:grpSpPr>
          <a:xfrm>
            <a:off x="8355132" y="4007914"/>
            <a:ext cx="933442" cy="213174"/>
            <a:chOff x="2571460" y="1230830"/>
            <a:chExt cx="698558" cy="215444"/>
          </a:xfrm>
        </p:grpSpPr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C5EE26E6-5182-413B-8822-646C9D196DE9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47DDD661-A3E6-46EB-8599-ABBF770CE809}"/>
                </a:ext>
              </a:extLst>
            </p:cNvPr>
            <p:cNvSpPr/>
            <p:nvPr/>
          </p:nvSpPr>
          <p:spPr>
            <a:xfrm>
              <a:off x="2684292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C472E070-608C-4916-A359-8571CF7935D2}"/>
              </a:ext>
            </a:extLst>
          </p:cNvPr>
          <p:cNvCxnSpPr>
            <a:cxnSpLocks/>
            <a:stCxn id="73" idx="0"/>
            <a:endCxn id="81" idx="2"/>
          </p:cNvCxnSpPr>
          <p:nvPr/>
        </p:nvCxnSpPr>
        <p:spPr>
          <a:xfrm flipV="1">
            <a:off x="8818248" y="4221088"/>
            <a:ext cx="3607" cy="2621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58B1D7EF-30DC-4F73-AD0B-3EC70CBE829A}"/>
              </a:ext>
            </a:extLst>
          </p:cNvPr>
          <p:cNvCxnSpPr>
            <a:cxnSpLocks/>
            <a:stCxn id="53" idx="0"/>
            <a:endCxn id="38" idx="3"/>
          </p:cNvCxnSpPr>
          <p:nvPr/>
        </p:nvCxnSpPr>
        <p:spPr>
          <a:xfrm rot="16200000" flipV="1">
            <a:off x="6755087" y="4519707"/>
            <a:ext cx="266894" cy="113330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F930FEAC-63E0-4E1B-B9A8-337DE3394EBF}"/>
              </a:ext>
            </a:extLst>
          </p:cNvPr>
          <p:cNvSpPr txBox="1"/>
          <p:nvPr/>
        </p:nvSpPr>
        <p:spPr>
          <a:xfrm>
            <a:off x="7206166" y="471089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8002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C75D5F-A353-464C-8404-B3E46B46D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1666390-3822-45C2-9490-1217DF958ADC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2DDBFA5-6C82-400F-B755-A69166B6213D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Name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52EDF7E2-383D-4AED-840C-E62C29C517DE}"/>
              </a:ext>
            </a:extLst>
          </p:cNvPr>
          <p:cNvGrpSpPr/>
          <p:nvPr/>
        </p:nvGrpSpPr>
        <p:grpSpPr>
          <a:xfrm>
            <a:off x="278480" y="2694345"/>
            <a:ext cx="1614042" cy="1469309"/>
            <a:chOff x="452560" y="2683285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D94BEB96-9212-4743-AF85-271289C5898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E69164B-66AB-4883-AC91-5CC1EC05D8CA}"/>
                </a:ext>
              </a:extLst>
            </p:cNvPr>
            <p:cNvSpPr/>
            <p:nvPr/>
          </p:nvSpPr>
          <p:spPr>
            <a:xfrm>
              <a:off x="510656" y="3008368"/>
              <a:ext cx="963807" cy="429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80B22B8-2024-4F03-86CC-C7C1A0CF8C0C}"/>
              </a:ext>
            </a:extLst>
          </p:cNvPr>
          <p:cNvGrpSpPr/>
          <p:nvPr/>
        </p:nvGrpSpPr>
        <p:grpSpPr>
          <a:xfrm>
            <a:off x="2216696" y="3199137"/>
            <a:ext cx="1322124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57F4945E-7837-4E3E-9E41-10F85D08FFA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D878FB7E-FEAD-4E3E-8423-6A46281DF78D}"/>
                </a:ext>
              </a:extLst>
            </p:cNvPr>
            <p:cNvSpPr/>
            <p:nvPr/>
          </p:nvSpPr>
          <p:spPr>
            <a:xfrm>
              <a:off x="2533394" y="1235028"/>
              <a:ext cx="77469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292BE06-6E1A-4BF8-BA86-B07DDE7F23D0}"/>
              </a:ext>
            </a:extLst>
          </p:cNvPr>
          <p:cNvCxnSpPr>
            <a:cxnSpLocks/>
            <a:stCxn id="9" idx="6"/>
            <a:endCxn id="12" idx="1"/>
          </p:cNvCxnSpPr>
          <p:nvPr/>
        </p:nvCxnSpPr>
        <p:spPr>
          <a:xfrm flipV="1">
            <a:off x="1892522" y="3428998"/>
            <a:ext cx="324174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7DBFEC4-5686-48B7-8F38-569E902A68ED}"/>
              </a:ext>
            </a:extLst>
          </p:cNvPr>
          <p:cNvGrpSpPr/>
          <p:nvPr/>
        </p:nvGrpSpPr>
        <p:grpSpPr>
          <a:xfrm>
            <a:off x="3862994" y="3199136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A84E32BC-6ECC-4619-8E26-01E885E94FE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00F25C7-BEF9-46E2-8E5A-DF4798AB1F29}"/>
                </a:ext>
              </a:extLst>
            </p:cNvPr>
            <p:cNvSpPr/>
            <p:nvPr/>
          </p:nvSpPr>
          <p:spPr>
            <a:xfrm>
              <a:off x="2543877" y="1175100"/>
              <a:ext cx="7537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927CA595-28F8-4EA5-B453-ED98CEF2C890}"/>
              </a:ext>
            </a:extLst>
          </p:cNvPr>
          <p:cNvCxnSpPr>
            <a:cxnSpLocks/>
            <a:stCxn id="12" idx="3"/>
            <a:endCxn id="18" idx="1"/>
          </p:cNvCxnSpPr>
          <p:nvPr/>
        </p:nvCxnSpPr>
        <p:spPr>
          <a:xfrm flipV="1">
            <a:off x="3538820" y="3428997"/>
            <a:ext cx="32417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1BD0A000-7261-4EAE-9106-1A0AE7C43120}"/>
              </a:ext>
            </a:extLst>
          </p:cNvPr>
          <p:cNvGrpSpPr/>
          <p:nvPr/>
        </p:nvGrpSpPr>
        <p:grpSpPr>
          <a:xfrm>
            <a:off x="3984409" y="2694345"/>
            <a:ext cx="933442" cy="213174"/>
            <a:chOff x="2571460" y="1230830"/>
            <a:chExt cx="698558" cy="215444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D5FC3D1-DDB4-481C-8A7E-8CB03E61B02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EBA491F-F8CE-4808-A6BB-1DC8B1CE011C}"/>
                </a:ext>
              </a:extLst>
            </p:cNvPr>
            <p:cNvSpPr/>
            <p:nvPr/>
          </p:nvSpPr>
          <p:spPr>
            <a:xfrm>
              <a:off x="2684292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3D55BDB2-D991-4E08-8D5C-650851F75621}"/>
              </a:ext>
            </a:extLst>
          </p:cNvPr>
          <p:cNvCxnSpPr>
            <a:cxnSpLocks/>
            <a:stCxn id="18" idx="0"/>
            <a:endCxn id="25" idx="2"/>
          </p:cNvCxnSpPr>
          <p:nvPr/>
        </p:nvCxnSpPr>
        <p:spPr>
          <a:xfrm flipV="1">
            <a:off x="4451130" y="2907519"/>
            <a:ext cx="2" cy="2916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D72B2474-C50D-4055-A148-3B2219328F47}"/>
              </a:ext>
            </a:extLst>
          </p:cNvPr>
          <p:cNvGrpSpPr/>
          <p:nvPr/>
        </p:nvGrpSpPr>
        <p:grpSpPr>
          <a:xfrm>
            <a:off x="3984409" y="4005064"/>
            <a:ext cx="933442" cy="215444"/>
            <a:chOff x="2571460" y="1230830"/>
            <a:chExt cx="698558" cy="217738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AB45CD0-8925-49B2-9EB9-43795B0A77C4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F617F00B-48E5-45CF-83C9-B5A8C1F4E260}"/>
                </a:ext>
              </a:extLst>
            </p:cNvPr>
            <p:cNvSpPr/>
            <p:nvPr/>
          </p:nvSpPr>
          <p:spPr>
            <a:xfrm>
              <a:off x="2645902" y="1230830"/>
              <a:ext cx="549673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입력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B924538-2D0F-44A0-B83C-15A413036387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4451130" y="3646068"/>
            <a:ext cx="4" cy="3589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25D0750A-4643-40BB-8055-D2284AD73503}"/>
              </a:ext>
            </a:extLst>
          </p:cNvPr>
          <p:cNvGrpSpPr/>
          <p:nvPr/>
        </p:nvGrpSpPr>
        <p:grpSpPr>
          <a:xfrm>
            <a:off x="5384571" y="4781858"/>
            <a:ext cx="1404000" cy="648000"/>
            <a:chOff x="2096156" y="976385"/>
            <a:chExt cx="1649166" cy="763508"/>
          </a:xfrm>
        </p:grpSpPr>
        <p:sp>
          <p:nvSpPr>
            <p:cNvPr id="45" name="순서도: 판단 44">
              <a:extLst>
                <a:ext uri="{FF2B5EF4-FFF2-40B4-BE49-F238E27FC236}">
                  <a16:creationId xmlns:a16="http://schemas.microsoft.com/office/drawing/2014/main" id="{3D309A1C-30AB-47AE-B0E3-156682C149A4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EB29DB1-3150-47B9-88C3-F7B23841CA88}"/>
                </a:ext>
              </a:extLst>
            </p:cNvPr>
            <p:cNvSpPr/>
            <p:nvPr/>
          </p:nvSpPr>
          <p:spPr>
            <a:xfrm>
              <a:off x="2484658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 여부</a:t>
              </a:r>
            </a:p>
          </p:txBody>
        </p:sp>
      </p:grp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D3416162-A65A-4593-BDAA-0251662E5B7E}"/>
              </a:ext>
            </a:extLst>
          </p:cNvPr>
          <p:cNvCxnSpPr>
            <a:cxnSpLocks/>
            <a:stCxn id="55" idx="2"/>
            <a:endCxn id="45" idx="1"/>
          </p:cNvCxnSpPr>
          <p:nvPr/>
        </p:nvCxnSpPr>
        <p:spPr>
          <a:xfrm rot="16200000" flipH="1">
            <a:off x="4795386" y="4516672"/>
            <a:ext cx="279017" cy="89935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E645ADF4-EFFC-4E2C-923F-C2E67B172DB4}"/>
              </a:ext>
            </a:extLst>
          </p:cNvPr>
          <p:cNvGrpSpPr/>
          <p:nvPr/>
        </p:nvGrpSpPr>
        <p:grpSpPr>
          <a:xfrm>
            <a:off x="7174509" y="4875996"/>
            <a:ext cx="1322124" cy="459722"/>
            <a:chOff x="2332603" y="1128278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F2B2B4CA-2B3B-4EF6-ADF7-8A295612079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A6000A3-8EEE-4389-8FC7-90610280791D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FF60EDAF-6DF5-4B3F-BB3C-0C5BC3944CBE}"/>
              </a:ext>
            </a:extLst>
          </p:cNvPr>
          <p:cNvCxnSpPr>
            <a:cxnSpLocks/>
            <a:stCxn id="45" idx="3"/>
            <a:endCxn id="51" idx="1"/>
          </p:cNvCxnSpPr>
          <p:nvPr/>
        </p:nvCxnSpPr>
        <p:spPr>
          <a:xfrm flipV="1">
            <a:off x="6788571" y="5105857"/>
            <a:ext cx="38593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F0B6A712-8D06-4191-8EDD-DEA6BB334166}"/>
              </a:ext>
            </a:extLst>
          </p:cNvPr>
          <p:cNvGrpSpPr/>
          <p:nvPr/>
        </p:nvGrpSpPr>
        <p:grpSpPr>
          <a:xfrm>
            <a:off x="7368850" y="4222476"/>
            <a:ext cx="933442" cy="213174"/>
            <a:chOff x="2571460" y="1230830"/>
            <a:chExt cx="698558" cy="215444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B63F64D-748D-4247-8F45-2630296A8ED9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00DC72F-7D78-4707-97AA-3D5B6242BD85}"/>
                </a:ext>
              </a:extLst>
            </p:cNvPr>
            <p:cNvSpPr/>
            <p:nvPr/>
          </p:nvSpPr>
          <p:spPr>
            <a:xfrm>
              <a:off x="2684292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39FF2917-852B-40FD-ABC1-218C9EA4C252}"/>
              </a:ext>
            </a:extLst>
          </p:cNvPr>
          <p:cNvCxnSpPr>
            <a:cxnSpLocks/>
            <a:stCxn id="51" idx="0"/>
            <a:endCxn id="58" idx="2"/>
          </p:cNvCxnSpPr>
          <p:nvPr/>
        </p:nvCxnSpPr>
        <p:spPr>
          <a:xfrm flipV="1">
            <a:off x="7835571" y="4435650"/>
            <a:ext cx="2" cy="4403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C995519D-5539-4483-A022-4555207305AE}"/>
              </a:ext>
            </a:extLst>
          </p:cNvPr>
          <p:cNvSpPr txBox="1"/>
          <p:nvPr/>
        </p:nvSpPr>
        <p:spPr>
          <a:xfrm>
            <a:off x="6857337" y="487502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18D0DE2-7058-4B0C-873D-6B5231A8C0BD}"/>
              </a:ext>
            </a:extLst>
          </p:cNvPr>
          <p:cNvSpPr txBox="1"/>
          <p:nvPr/>
        </p:nvSpPr>
        <p:spPr>
          <a:xfrm>
            <a:off x="6129526" y="45481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9" name="직선 화살표 연결선 46">
            <a:extLst>
              <a:ext uri="{FF2B5EF4-FFF2-40B4-BE49-F238E27FC236}">
                <a16:creationId xmlns:a16="http://schemas.microsoft.com/office/drawing/2014/main" id="{EED36229-B26C-4E13-AF31-7F7E26A426C0}"/>
              </a:ext>
            </a:extLst>
          </p:cNvPr>
          <p:cNvCxnSpPr>
            <a:cxnSpLocks/>
            <a:stCxn id="45" idx="0"/>
            <a:endCxn id="30" idx="3"/>
          </p:cNvCxnSpPr>
          <p:nvPr/>
        </p:nvCxnSpPr>
        <p:spPr>
          <a:xfrm rot="16200000" flipV="1">
            <a:off x="5167108" y="3862395"/>
            <a:ext cx="670206" cy="11687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A8B72986-5B61-42D4-88A9-C188BB54AFE7}"/>
              </a:ext>
            </a:extLst>
          </p:cNvPr>
          <p:cNvGrpSpPr/>
          <p:nvPr/>
        </p:nvGrpSpPr>
        <p:grpSpPr>
          <a:xfrm>
            <a:off x="3933956" y="4611415"/>
            <a:ext cx="1019044" cy="338554"/>
            <a:chOff x="2483765" y="1230830"/>
            <a:chExt cx="807777" cy="338554"/>
          </a:xfrm>
        </p:grpSpPr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9946926-CB30-4CAA-90BB-8A27524BF752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09C37508-5E84-4AFE-B05E-F8E8BF29C947}"/>
                </a:ext>
              </a:extLst>
            </p:cNvPr>
            <p:cNvSpPr/>
            <p:nvPr/>
          </p:nvSpPr>
          <p:spPr>
            <a:xfrm>
              <a:off x="2483765" y="1230830"/>
              <a:ext cx="80777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739733E0-2DA2-46E8-AD2E-634FBCDB3E5D}"/>
              </a:ext>
            </a:extLst>
          </p:cNvPr>
          <p:cNvCxnSpPr>
            <a:cxnSpLocks/>
            <a:stCxn id="31" idx="2"/>
            <a:endCxn id="60" idx="0"/>
          </p:cNvCxnSpPr>
          <p:nvPr/>
        </p:nvCxnSpPr>
        <p:spPr>
          <a:xfrm flipH="1">
            <a:off x="4443478" y="4220508"/>
            <a:ext cx="7651" cy="39090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0423BC9F-3144-4A64-A4AE-217E32A828A9}"/>
              </a:ext>
            </a:extLst>
          </p:cNvPr>
          <p:cNvSpPr txBox="1"/>
          <p:nvPr/>
        </p:nvSpPr>
        <p:spPr>
          <a:xfrm>
            <a:off x="4529929" y="490903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9709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5982C1-A213-44E9-BD0E-E57F7C14C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9590861-1AC2-4FAA-B820-C881902A6F41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3A46967-A4E8-480A-A3F4-5A4767F7D1BA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13FF4EC3-9F99-44FE-9952-B91D340AD072}"/>
              </a:ext>
            </a:extLst>
          </p:cNvPr>
          <p:cNvGrpSpPr/>
          <p:nvPr/>
        </p:nvGrpSpPr>
        <p:grpSpPr>
          <a:xfrm>
            <a:off x="278480" y="2694345"/>
            <a:ext cx="1614042" cy="1469309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A679782-4205-457D-9683-2284FD59943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F9722C9D-6EF7-4C18-BF2B-73420839463C}"/>
                </a:ext>
              </a:extLst>
            </p:cNvPr>
            <p:cNvSpPr/>
            <p:nvPr/>
          </p:nvSpPr>
          <p:spPr>
            <a:xfrm>
              <a:off x="566430" y="3008368"/>
              <a:ext cx="852256" cy="429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2011B4D4-F8E0-4AC1-8D93-F169FEAA9DFB}"/>
              </a:ext>
            </a:extLst>
          </p:cNvPr>
          <p:cNvGrpSpPr/>
          <p:nvPr/>
        </p:nvGrpSpPr>
        <p:grpSpPr>
          <a:xfrm>
            <a:off x="2216696" y="3199137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391E61B-DD0E-4C0B-B502-A499788C7E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6188020-4B92-4CD7-9DEB-3652431498B3}"/>
                </a:ext>
              </a:extLst>
            </p:cNvPr>
            <p:cNvSpPr/>
            <p:nvPr/>
          </p:nvSpPr>
          <p:spPr>
            <a:xfrm>
              <a:off x="2456380" y="1235028"/>
              <a:ext cx="9287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357689F-0A66-4217-BAEF-482658AE7C72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 flipV="1">
            <a:off x="1892522" y="3428998"/>
            <a:ext cx="324174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A08B2E0-A6C3-408F-B5C5-25DC3CC7CCBA}"/>
              </a:ext>
            </a:extLst>
          </p:cNvPr>
          <p:cNvGrpSpPr/>
          <p:nvPr/>
        </p:nvGrpSpPr>
        <p:grpSpPr>
          <a:xfrm>
            <a:off x="3862994" y="3199136"/>
            <a:ext cx="1176272" cy="459722"/>
            <a:chOff x="2332603" y="1128278"/>
            <a:chExt cx="1176272" cy="459722"/>
          </a:xfrm>
        </p:grpSpPr>
        <p:sp>
          <p:nvSpPr>
            <p:cNvPr id="13" name="모서리가 둥근 직사각형 211">
              <a:extLst>
                <a:ext uri="{FF2B5EF4-FFF2-40B4-BE49-F238E27FC236}">
                  <a16:creationId xmlns:a16="http://schemas.microsoft.com/office/drawing/2014/main" id="{07F74E20-0D7B-4315-ADC6-6BBCE2233C4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B91457D-BC4B-458A-876D-483853DB78C3}"/>
                </a:ext>
              </a:extLst>
            </p:cNvPr>
            <p:cNvSpPr/>
            <p:nvPr/>
          </p:nvSpPr>
          <p:spPr>
            <a:xfrm>
              <a:off x="2543877" y="1175100"/>
              <a:ext cx="7537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635101D-1C8D-4916-AA6A-6C73E8269120}"/>
              </a:ext>
            </a:extLst>
          </p:cNvPr>
          <p:cNvCxnSpPr>
            <a:cxnSpLocks/>
            <a:stCxn id="10" idx="3"/>
            <a:endCxn id="13" idx="1"/>
          </p:cNvCxnSpPr>
          <p:nvPr/>
        </p:nvCxnSpPr>
        <p:spPr>
          <a:xfrm flipV="1">
            <a:off x="3399698" y="3428997"/>
            <a:ext cx="463296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6F40BF95-BA30-4B28-A71A-96FD3712CEDB}"/>
              </a:ext>
            </a:extLst>
          </p:cNvPr>
          <p:cNvGrpSpPr/>
          <p:nvPr/>
        </p:nvGrpSpPr>
        <p:grpSpPr>
          <a:xfrm>
            <a:off x="3296816" y="2707634"/>
            <a:ext cx="933442" cy="213174"/>
            <a:chOff x="2571460" y="1230830"/>
            <a:chExt cx="698558" cy="215444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E42191-0744-4ADD-859E-94C2363E6AE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C510D9A-1E48-4B29-BE80-57DE945CA96C}"/>
                </a:ext>
              </a:extLst>
            </p:cNvPr>
            <p:cNvSpPr/>
            <p:nvPr/>
          </p:nvSpPr>
          <p:spPr>
            <a:xfrm>
              <a:off x="2684292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23FD6A93-6DF2-4B1C-A773-62394EF4C347}"/>
              </a:ext>
            </a:extLst>
          </p:cNvPr>
          <p:cNvCxnSpPr>
            <a:cxnSpLocks/>
            <a:stCxn id="13" idx="0"/>
            <a:endCxn id="20" idx="2"/>
          </p:cNvCxnSpPr>
          <p:nvPr/>
        </p:nvCxnSpPr>
        <p:spPr>
          <a:xfrm rot="16200000" flipV="1">
            <a:off x="3968171" y="2716176"/>
            <a:ext cx="278328" cy="68759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6667BD57-093B-46E7-9319-57552869D367}"/>
              </a:ext>
            </a:extLst>
          </p:cNvPr>
          <p:cNvGrpSpPr/>
          <p:nvPr/>
        </p:nvGrpSpPr>
        <p:grpSpPr>
          <a:xfrm>
            <a:off x="4739638" y="2707634"/>
            <a:ext cx="933442" cy="215444"/>
            <a:chOff x="2571460" y="1230830"/>
            <a:chExt cx="698558" cy="215444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C61DC42-82F7-4A7C-83C8-D50BBD27E57B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DC55974-C61B-480C-A2E7-2A9D0605BEB5}"/>
                </a:ext>
              </a:extLst>
            </p:cNvPr>
            <p:cNvSpPr/>
            <p:nvPr/>
          </p:nvSpPr>
          <p:spPr>
            <a:xfrm>
              <a:off x="2684291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</a:p>
          </p:txBody>
        </p:sp>
      </p:grpSp>
      <p:cxnSp>
        <p:nvCxnSpPr>
          <p:cNvPr id="27" name="직선 화살표 연결선 20">
            <a:extLst>
              <a:ext uri="{FF2B5EF4-FFF2-40B4-BE49-F238E27FC236}">
                <a16:creationId xmlns:a16="http://schemas.microsoft.com/office/drawing/2014/main" id="{A1EB4E83-F794-4392-8F5C-F19AB8C10CAD}"/>
              </a:ext>
            </a:extLst>
          </p:cNvPr>
          <p:cNvCxnSpPr>
            <a:cxnSpLocks/>
            <a:stCxn id="13" idx="0"/>
            <a:endCxn id="26" idx="2"/>
          </p:cNvCxnSpPr>
          <p:nvPr/>
        </p:nvCxnSpPr>
        <p:spPr>
          <a:xfrm rot="5400000" flipH="1" flipV="1">
            <a:off x="4690715" y="2683493"/>
            <a:ext cx="276058" cy="75522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B5237586-0C80-41C5-953F-75D42CB6161E}"/>
              </a:ext>
            </a:extLst>
          </p:cNvPr>
          <p:cNvCxnSpPr>
            <a:cxnSpLocks/>
            <a:stCxn id="14" idx="2"/>
            <a:endCxn id="38" idx="0"/>
          </p:cNvCxnSpPr>
          <p:nvPr/>
        </p:nvCxnSpPr>
        <p:spPr>
          <a:xfrm flipH="1">
            <a:off x="4451130" y="3646068"/>
            <a:ext cx="4" cy="2155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A222AA9C-F9CF-456D-A51A-CA3C1D3F9D74}"/>
              </a:ext>
            </a:extLst>
          </p:cNvPr>
          <p:cNvGrpSpPr/>
          <p:nvPr/>
        </p:nvGrpSpPr>
        <p:grpSpPr>
          <a:xfrm>
            <a:off x="3984409" y="3861628"/>
            <a:ext cx="933442" cy="215444"/>
            <a:chOff x="2571460" y="1230830"/>
            <a:chExt cx="698558" cy="217738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2BC9EB24-A60F-4266-8542-B0A08AE6195A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B4B36478-1E6D-4FE9-BD8E-69065E16E63A}"/>
                </a:ext>
              </a:extLst>
            </p:cNvPr>
            <p:cNvSpPr/>
            <p:nvPr/>
          </p:nvSpPr>
          <p:spPr>
            <a:xfrm>
              <a:off x="2607513" y="1230830"/>
              <a:ext cx="626451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그룹멤버 입력</a:t>
              </a:r>
            </a:p>
          </p:txBody>
        </p:sp>
      </p:grp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BE2299DE-39A0-4DC2-A5AF-9D6310DFBEEB}"/>
              </a:ext>
            </a:extLst>
          </p:cNvPr>
          <p:cNvCxnSpPr>
            <a:cxnSpLocks/>
            <a:stCxn id="56" idx="2"/>
            <a:endCxn id="43" idx="1"/>
          </p:cNvCxnSpPr>
          <p:nvPr/>
        </p:nvCxnSpPr>
        <p:spPr>
          <a:xfrm rot="16200000" flipH="1">
            <a:off x="4633265" y="4456336"/>
            <a:ext cx="472812" cy="83709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F5FF190-C365-434F-BA1E-4BBF0F953949}"/>
              </a:ext>
            </a:extLst>
          </p:cNvPr>
          <p:cNvGrpSpPr/>
          <p:nvPr/>
        </p:nvGrpSpPr>
        <p:grpSpPr>
          <a:xfrm>
            <a:off x="5288219" y="4787290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CB808A00-0EF9-4EAA-8974-BA7A7471E48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4EC1279B-F2F0-47BF-BF8C-04F1C404A4E6}"/>
                </a:ext>
              </a:extLst>
            </p:cNvPr>
            <p:cNvSpPr/>
            <p:nvPr/>
          </p:nvSpPr>
          <p:spPr>
            <a:xfrm>
              <a:off x="2484658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 여부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EAABF6C-8972-4560-8868-AC6FE45FB918}"/>
              </a:ext>
            </a:extLst>
          </p:cNvPr>
          <p:cNvGrpSpPr/>
          <p:nvPr/>
        </p:nvGrpSpPr>
        <p:grpSpPr>
          <a:xfrm>
            <a:off x="7162929" y="4878038"/>
            <a:ext cx="1322124" cy="459722"/>
            <a:chOff x="2332603" y="1128278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10B33425-700E-4CEA-91EA-FDC28E66E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876E617-8254-4A6B-8F2B-7EA4A4591508}"/>
                </a:ext>
              </a:extLst>
            </p:cNvPr>
            <p:cNvSpPr/>
            <p:nvPr/>
          </p:nvSpPr>
          <p:spPr>
            <a:xfrm>
              <a:off x="2570472" y="1147578"/>
              <a:ext cx="7005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9AB25E5-C317-418C-B672-878132E7A54C}"/>
              </a:ext>
            </a:extLst>
          </p:cNvPr>
          <p:cNvGrpSpPr/>
          <p:nvPr/>
        </p:nvGrpSpPr>
        <p:grpSpPr>
          <a:xfrm>
            <a:off x="7357270" y="4163654"/>
            <a:ext cx="933442" cy="213174"/>
            <a:chOff x="2571460" y="1230830"/>
            <a:chExt cx="698558" cy="215444"/>
          </a:xfrm>
        </p:grpSpPr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3CB5D7C-8341-419F-A7D9-313402704D3F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34CE722-4F97-4956-99DB-376DD4B87B8D}"/>
                </a:ext>
              </a:extLst>
            </p:cNvPr>
            <p:cNvSpPr/>
            <p:nvPr/>
          </p:nvSpPr>
          <p:spPr>
            <a:xfrm>
              <a:off x="2684292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9D7F2F11-9C54-4C7F-AE5D-72451DD8657D}"/>
              </a:ext>
            </a:extLst>
          </p:cNvPr>
          <p:cNvCxnSpPr>
            <a:cxnSpLocks/>
            <a:stCxn id="43" idx="3"/>
            <a:endCxn id="46" idx="1"/>
          </p:cNvCxnSpPr>
          <p:nvPr/>
        </p:nvCxnSpPr>
        <p:spPr>
          <a:xfrm flipV="1">
            <a:off x="6692219" y="5107899"/>
            <a:ext cx="470710" cy="339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93883839-F278-4CF5-8E35-D2C12B9FBCE3}"/>
              </a:ext>
            </a:extLst>
          </p:cNvPr>
          <p:cNvCxnSpPr>
            <a:cxnSpLocks/>
            <a:stCxn id="46" idx="0"/>
            <a:endCxn id="50" idx="2"/>
          </p:cNvCxnSpPr>
          <p:nvPr/>
        </p:nvCxnSpPr>
        <p:spPr>
          <a:xfrm flipV="1">
            <a:off x="7823991" y="4376828"/>
            <a:ext cx="2" cy="5012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CF371BF6-4E0D-42F7-BD9E-D4092770B788}"/>
              </a:ext>
            </a:extLst>
          </p:cNvPr>
          <p:cNvSpPr txBox="1"/>
          <p:nvPr/>
        </p:nvSpPr>
        <p:spPr>
          <a:xfrm>
            <a:off x="6794360" y="48852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5762775F-8B62-4FE8-B53F-120D75622217}"/>
              </a:ext>
            </a:extLst>
          </p:cNvPr>
          <p:cNvGrpSpPr/>
          <p:nvPr/>
        </p:nvGrpSpPr>
        <p:grpSpPr>
          <a:xfrm>
            <a:off x="3984408" y="4423034"/>
            <a:ext cx="933442" cy="215444"/>
            <a:chOff x="2571460" y="1230830"/>
            <a:chExt cx="698558" cy="217738"/>
          </a:xfrm>
        </p:grpSpPr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EC8931F-BF63-403A-AAA2-67554F569189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C4E5C03-BDEF-4999-A950-2F5BA3A7A161}"/>
                </a:ext>
              </a:extLst>
            </p:cNvPr>
            <p:cNvSpPr/>
            <p:nvPr/>
          </p:nvSpPr>
          <p:spPr>
            <a:xfrm>
              <a:off x="2607510" y="1230830"/>
              <a:ext cx="626451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실행여부 선택</a:t>
              </a:r>
            </a:p>
          </p:txBody>
        </p:sp>
      </p:grp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FF86399E-A9EA-46A2-A277-A7AF3FA0F2D8}"/>
              </a:ext>
            </a:extLst>
          </p:cNvPr>
          <p:cNvCxnSpPr>
            <a:cxnSpLocks/>
            <a:stCxn id="38" idx="2"/>
            <a:endCxn id="56" idx="0"/>
          </p:cNvCxnSpPr>
          <p:nvPr/>
        </p:nvCxnSpPr>
        <p:spPr>
          <a:xfrm flipH="1">
            <a:off x="4451124" y="4077072"/>
            <a:ext cx="6" cy="3459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E1F99A91-BEEF-4757-ACE9-FE86B3953BC5}"/>
              </a:ext>
            </a:extLst>
          </p:cNvPr>
          <p:cNvSpPr txBox="1"/>
          <p:nvPr/>
        </p:nvSpPr>
        <p:spPr>
          <a:xfrm>
            <a:off x="4496789" y="487586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0" name="직선 화살표 연결선 38">
            <a:extLst>
              <a:ext uri="{FF2B5EF4-FFF2-40B4-BE49-F238E27FC236}">
                <a16:creationId xmlns:a16="http://schemas.microsoft.com/office/drawing/2014/main" id="{9ADBF42B-713E-4A25-A249-8B102EC8EC49}"/>
              </a:ext>
            </a:extLst>
          </p:cNvPr>
          <p:cNvCxnSpPr>
            <a:cxnSpLocks/>
            <a:stCxn id="43" idx="0"/>
            <a:endCxn id="37" idx="3"/>
          </p:cNvCxnSpPr>
          <p:nvPr/>
        </p:nvCxnSpPr>
        <p:spPr>
          <a:xfrm rot="16200000" flipV="1">
            <a:off x="5044498" y="3841569"/>
            <a:ext cx="819074" cy="107236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401FF9F8-2F13-446C-80A5-7AF38960B0C7}"/>
              </a:ext>
            </a:extLst>
          </p:cNvPr>
          <p:cNvSpPr txBox="1"/>
          <p:nvPr/>
        </p:nvSpPr>
        <p:spPr>
          <a:xfrm>
            <a:off x="5743723" y="375390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1169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A08DA0-F703-4809-AA92-5873D3561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9E438C0-C77B-4110-A2AF-642A5E9CB2F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EE85FBA-91B1-41FE-B606-A57AAFA0A1D7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384A7C8-D992-42DE-BDCB-469FAD0541E7}"/>
              </a:ext>
            </a:extLst>
          </p:cNvPr>
          <p:cNvGrpSpPr/>
          <p:nvPr/>
        </p:nvGrpSpPr>
        <p:grpSpPr>
          <a:xfrm>
            <a:off x="200472" y="2694345"/>
            <a:ext cx="1614042" cy="1469309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5A91EC2-BC5B-48D6-8B46-CAE034E3E76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74E819D-D2E9-43AE-B755-1A805996FA12}"/>
                </a:ext>
              </a:extLst>
            </p:cNvPr>
            <p:cNvSpPr/>
            <p:nvPr/>
          </p:nvSpPr>
          <p:spPr>
            <a:xfrm>
              <a:off x="573403" y="3098858"/>
              <a:ext cx="852256" cy="2488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EC35ED-A2EE-40B7-B7F4-F627DA326651}"/>
              </a:ext>
            </a:extLst>
          </p:cNvPr>
          <p:cNvGrpSpPr/>
          <p:nvPr/>
        </p:nvGrpSpPr>
        <p:grpSpPr>
          <a:xfrm>
            <a:off x="2144688" y="3199137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23380B17-4AD9-411E-82F8-005B950A846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79D3B40-DDFC-4CA9-B031-1BB9EFDCAB17}"/>
                </a:ext>
              </a:extLst>
            </p:cNvPr>
            <p:cNvSpPr/>
            <p:nvPr/>
          </p:nvSpPr>
          <p:spPr>
            <a:xfrm>
              <a:off x="2456383" y="1235028"/>
              <a:ext cx="92871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대화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93175B8E-F964-49A3-9E24-CA3436480507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 flipV="1">
            <a:off x="1814514" y="3428998"/>
            <a:ext cx="330174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D5A5BFC2-698E-42DF-9839-996E625136A1}"/>
              </a:ext>
            </a:extLst>
          </p:cNvPr>
          <p:cNvGrpSpPr/>
          <p:nvPr/>
        </p:nvGrpSpPr>
        <p:grpSpPr>
          <a:xfrm>
            <a:off x="3143922" y="2701821"/>
            <a:ext cx="734496" cy="215444"/>
            <a:chOff x="2553492" y="1230830"/>
            <a:chExt cx="734496" cy="215444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324E62B4-AD7A-4762-BA67-6E5A10149BCE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975A4D89-5489-4AA2-9A61-85A39071284F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</a:p>
          </p:txBody>
        </p: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41F5D00A-F1E4-4C01-B665-E20797315900}"/>
              </a:ext>
            </a:extLst>
          </p:cNvPr>
          <p:cNvGrpSpPr/>
          <p:nvPr/>
        </p:nvGrpSpPr>
        <p:grpSpPr>
          <a:xfrm>
            <a:off x="3875447" y="3199985"/>
            <a:ext cx="1176272" cy="459722"/>
            <a:chOff x="2332603" y="1128278"/>
            <a:chExt cx="1176272" cy="459722"/>
          </a:xfrm>
        </p:grpSpPr>
        <p:sp>
          <p:nvSpPr>
            <p:cNvPr id="79" name="모서리가 둥근 직사각형 211">
              <a:extLst>
                <a:ext uri="{FF2B5EF4-FFF2-40B4-BE49-F238E27FC236}">
                  <a16:creationId xmlns:a16="http://schemas.microsoft.com/office/drawing/2014/main" id="{ADA72D68-9091-4385-B535-81C6CD5B183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3639AB55-B6CC-43B7-A6FB-B3AF4E9366B3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26CB263-EEB1-4A4C-806B-47789C46786E}"/>
              </a:ext>
            </a:extLst>
          </p:cNvPr>
          <p:cNvCxnSpPr>
            <a:cxnSpLocks/>
            <a:stCxn id="10" idx="3"/>
            <a:endCxn id="79" idx="1"/>
          </p:cNvCxnSpPr>
          <p:nvPr/>
        </p:nvCxnSpPr>
        <p:spPr>
          <a:xfrm>
            <a:off x="3327692" y="3428998"/>
            <a:ext cx="547755" cy="8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D1302E5A-889E-4AE8-87E5-77E1A9EAC14B}"/>
              </a:ext>
            </a:extLst>
          </p:cNvPr>
          <p:cNvCxnSpPr>
            <a:cxnSpLocks/>
            <a:stCxn id="80" idx="0"/>
            <a:endCxn id="73" idx="2"/>
          </p:cNvCxnSpPr>
          <p:nvPr/>
        </p:nvCxnSpPr>
        <p:spPr>
          <a:xfrm rot="16200000" flipV="1">
            <a:off x="3822598" y="2605818"/>
            <a:ext cx="329560" cy="95241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F3BED4B9-4FDF-49E6-B4A1-F8984503F749}"/>
              </a:ext>
            </a:extLst>
          </p:cNvPr>
          <p:cNvGrpSpPr/>
          <p:nvPr/>
        </p:nvGrpSpPr>
        <p:grpSpPr>
          <a:xfrm>
            <a:off x="3872880" y="3920519"/>
            <a:ext cx="1176272" cy="459722"/>
            <a:chOff x="2332603" y="1128278"/>
            <a:chExt cx="1176272" cy="459722"/>
          </a:xfrm>
        </p:grpSpPr>
        <p:sp>
          <p:nvSpPr>
            <p:cNvPr id="110" name="모서리가 둥근 직사각형 211">
              <a:extLst>
                <a:ext uri="{FF2B5EF4-FFF2-40B4-BE49-F238E27FC236}">
                  <a16:creationId xmlns:a16="http://schemas.microsoft.com/office/drawing/2014/main" id="{961731C3-DFD6-4ABE-85F8-815D36F2D07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170B5DF4-24A9-4124-8070-8B26406AB04B}"/>
                </a:ext>
              </a:extLst>
            </p:cNvPr>
            <p:cNvSpPr/>
            <p:nvPr/>
          </p:nvSpPr>
          <p:spPr>
            <a:xfrm>
              <a:off x="2334680" y="1234180"/>
              <a:ext cx="11721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생성 요청</a:t>
              </a:r>
            </a:p>
          </p:txBody>
        </p: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B2376B3E-34E6-44CF-8D88-F6432101621F}"/>
              </a:ext>
            </a:extLst>
          </p:cNvPr>
          <p:cNvGrpSpPr/>
          <p:nvPr/>
        </p:nvGrpSpPr>
        <p:grpSpPr>
          <a:xfrm>
            <a:off x="4118381" y="2701821"/>
            <a:ext cx="698558" cy="215444"/>
            <a:chOff x="2571460" y="1230830"/>
            <a:chExt cx="698558" cy="215444"/>
          </a:xfrm>
        </p:grpSpPr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773E17DF-46B7-4DFA-B3E7-9B87E217136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0A8EE07E-236F-4408-9700-5CAC8053CDF0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cxnSp>
        <p:nvCxnSpPr>
          <p:cNvPr id="124" name="직선 화살표 연결선 86">
            <a:extLst>
              <a:ext uri="{FF2B5EF4-FFF2-40B4-BE49-F238E27FC236}">
                <a16:creationId xmlns:a16="http://schemas.microsoft.com/office/drawing/2014/main" id="{5D0ADB2B-0D27-431C-B241-8B764045D77D}"/>
              </a:ext>
            </a:extLst>
          </p:cNvPr>
          <p:cNvCxnSpPr>
            <a:cxnSpLocks/>
            <a:stCxn id="79" idx="0"/>
            <a:endCxn id="123" idx="2"/>
          </p:cNvCxnSpPr>
          <p:nvPr/>
        </p:nvCxnSpPr>
        <p:spPr>
          <a:xfrm rot="5400000" flipH="1" flipV="1">
            <a:off x="4324262" y="3056586"/>
            <a:ext cx="282720" cy="407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A7355D25-251A-4382-8FFE-89F082EF7DD6}"/>
              </a:ext>
            </a:extLst>
          </p:cNvPr>
          <p:cNvGrpSpPr/>
          <p:nvPr/>
        </p:nvGrpSpPr>
        <p:grpSpPr>
          <a:xfrm>
            <a:off x="5086340" y="2701821"/>
            <a:ext cx="734496" cy="215444"/>
            <a:chOff x="2553492" y="1230830"/>
            <a:chExt cx="734496" cy="215444"/>
          </a:xfrm>
        </p:grpSpPr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381ADA59-E2A7-46AE-95F5-FF20621F42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5D8055A4-64E3-4B44-83E5-A9413065CD8E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150" name="직선 화살표 연결선 86">
            <a:extLst>
              <a:ext uri="{FF2B5EF4-FFF2-40B4-BE49-F238E27FC236}">
                <a16:creationId xmlns:a16="http://schemas.microsoft.com/office/drawing/2014/main" id="{54A41228-9862-4469-86EE-4654190F9341}"/>
              </a:ext>
            </a:extLst>
          </p:cNvPr>
          <p:cNvCxnSpPr>
            <a:cxnSpLocks/>
            <a:stCxn id="79" idx="0"/>
            <a:endCxn id="149" idx="2"/>
          </p:cNvCxnSpPr>
          <p:nvPr/>
        </p:nvCxnSpPr>
        <p:spPr>
          <a:xfrm rot="5400000" flipH="1" flipV="1">
            <a:off x="4817225" y="2563623"/>
            <a:ext cx="282720" cy="99000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DFB79D97-0BA9-4056-B474-4AD12C071BCD}"/>
              </a:ext>
            </a:extLst>
          </p:cNvPr>
          <p:cNvGrpSpPr/>
          <p:nvPr/>
        </p:nvGrpSpPr>
        <p:grpSpPr>
          <a:xfrm>
            <a:off x="3869958" y="4725144"/>
            <a:ext cx="1176272" cy="459722"/>
            <a:chOff x="2332603" y="1128278"/>
            <a:chExt cx="1176272" cy="459722"/>
          </a:xfrm>
        </p:grpSpPr>
        <p:sp>
          <p:nvSpPr>
            <p:cNvPr id="173" name="모서리가 둥근 직사각형 211">
              <a:extLst>
                <a:ext uri="{FF2B5EF4-FFF2-40B4-BE49-F238E27FC236}">
                  <a16:creationId xmlns:a16="http://schemas.microsoft.com/office/drawing/2014/main" id="{B51525A1-26CD-40FD-AA8D-BEB75A26ED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직사각형 173">
              <a:extLst>
                <a:ext uri="{FF2B5EF4-FFF2-40B4-BE49-F238E27FC236}">
                  <a16:creationId xmlns:a16="http://schemas.microsoft.com/office/drawing/2014/main" id="{2D573121-2CAD-4905-9002-839F6E01195C}"/>
                </a:ext>
              </a:extLst>
            </p:cNvPr>
            <p:cNvSpPr/>
            <p:nvPr/>
          </p:nvSpPr>
          <p:spPr>
            <a:xfrm>
              <a:off x="2417246" y="1235877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정보 요청</a:t>
              </a:r>
            </a:p>
          </p:txBody>
        </p:sp>
      </p:grpSp>
      <p:cxnSp>
        <p:nvCxnSpPr>
          <p:cNvPr id="185" name="직선 화살표 연결선 184">
            <a:extLst>
              <a:ext uri="{FF2B5EF4-FFF2-40B4-BE49-F238E27FC236}">
                <a16:creationId xmlns:a16="http://schemas.microsoft.com/office/drawing/2014/main" id="{294DFCD5-E3DA-4EEA-A506-82BB8E070F9B}"/>
              </a:ext>
            </a:extLst>
          </p:cNvPr>
          <p:cNvCxnSpPr>
            <a:cxnSpLocks/>
            <a:stCxn id="80" idx="2"/>
            <a:endCxn id="110" idx="0"/>
          </p:cNvCxnSpPr>
          <p:nvPr/>
        </p:nvCxnSpPr>
        <p:spPr>
          <a:xfrm rot="5400000">
            <a:off x="4325501" y="3782433"/>
            <a:ext cx="273602" cy="257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1" name="그룹 210">
            <a:extLst>
              <a:ext uri="{FF2B5EF4-FFF2-40B4-BE49-F238E27FC236}">
                <a16:creationId xmlns:a16="http://schemas.microsoft.com/office/drawing/2014/main" id="{2B426630-413F-4E20-A238-DDE3C4ADAC6E}"/>
              </a:ext>
            </a:extLst>
          </p:cNvPr>
          <p:cNvGrpSpPr/>
          <p:nvPr/>
        </p:nvGrpSpPr>
        <p:grpSpPr>
          <a:xfrm>
            <a:off x="7977336" y="4051018"/>
            <a:ext cx="734496" cy="215444"/>
            <a:chOff x="2553492" y="1230830"/>
            <a:chExt cx="734496" cy="215444"/>
          </a:xfrm>
        </p:grpSpPr>
        <p:sp>
          <p:nvSpPr>
            <p:cNvPr id="212" name="직사각형 211">
              <a:extLst>
                <a:ext uri="{FF2B5EF4-FFF2-40B4-BE49-F238E27FC236}">
                  <a16:creationId xmlns:a16="http://schemas.microsoft.com/office/drawing/2014/main" id="{D49982BC-C7B2-4EC8-A08E-6E21170CF5E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>
              <a:extLst>
                <a:ext uri="{FF2B5EF4-FFF2-40B4-BE49-F238E27FC236}">
                  <a16:creationId xmlns:a16="http://schemas.microsoft.com/office/drawing/2014/main" id="{A38FECE6-B969-42AA-A3CB-73E31B49A5C4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</a:p>
          </p:txBody>
        </p:sp>
      </p:grpSp>
      <p:cxnSp>
        <p:nvCxnSpPr>
          <p:cNvPr id="214" name="직선 화살표 연결선 184">
            <a:extLst>
              <a:ext uri="{FF2B5EF4-FFF2-40B4-BE49-F238E27FC236}">
                <a16:creationId xmlns:a16="http://schemas.microsoft.com/office/drawing/2014/main" id="{A4518546-00E8-404E-9C65-342D6ACF11E8}"/>
              </a:ext>
            </a:extLst>
          </p:cNvPr>
          <p:cNvCxnSpPr>
            <a:cxnSpLocks/>
            <a:stCxn id="227" idx="3"/>
            <a:endCxn id="212" idx="1"/>
          </p:cNvCxnSpPr>
          <p:nvPr/>
        </p:nvCxnSpPr>
        <p:spPr>
          <a:xfrm>
            <a:off x="7675087" y="4156945"/>
            <a:ext cx="320217" cy="17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B8F81D74-2455-4AEC-ABA2-F8C43FEE542F}"/>
              </a:ext>
            </a:extLst>
          </p:cNvPr>
          <p:cNvGrpSpPr/>
          <p:nvPr/>
        </p:nvGrpSpPr>
        <p:grpSpPr>
          <a:xfrm>
            <a:off x="5450413" y="3922980"/>
            <a:ext cx="1176272" cy="459722"/>
            <a:chOff x="2332602" y="1201469"/>
            <a:chExt cx="1176272" cy="459722"/>
          </a:xfrm>
        </p:grpSpPr>
        <p:sp>
          <p:nvSpPr>
            <p:cNvPr id="218" name="모서리가 둥근 직사각형 211">
              <a:extLst>
                <a:ext uri="{FF2B5EF4-FFF2-40B4-BE49-F238E27FC236}">
                  <a16:creationId xmlns:a16="http://schemas.microsoft.com/office/drawing/2014/main" id="{8F30EDD4-DE03-43A3-8B95-940C6AA2225D}"/>
                </a:ext>
              </a:extLst>
            </p:cNvPr>
            <p:cNvSpPr/>
            <p:nvPr/>
          </p:nvSpPr>
          <p:spPr>
            <a:xfrm>
              <a:off x="2332602" y="120146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48D90C40-0126-47FB-828C-300DD9FBE5D2}"/>
                </a:ext>
              </a:extLst>
            </p:cNvPr>
            <p:cNvSpPr/>
            <p:nvPr/>
          </p:nvSpPr>
          <p:spPr>
            <a:xfrm>
              <a:off x="2421243" y="1234180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20" name="직선 화살표 연결선 184">
            <a:extLst>
              <a:ext uri="{FF2B5EF4-FFF2-40B4-BE49-F238E27FC236}">
                <a16:creationId xmlns:a16="http://schemas.microsoft.com/office/drawing/2014/main" id="{EC438230-C779-4BEA-842D-1BF06513A851}"/>
              </a:ext>
            </a:extLst>
          </p:cNvPr>
          <p:cNvCxnSpPr>
            <a:cxnSpLocks/>
            <a:stCxn id="111" idx="3"/>
            <a:endCxn id="218" idx="1"/>
          </p:cNvCxnSpPr>
          <p:nvPr/>
        </p:nvCxnSpPr>
        <p:spPr>
          <a:xfrm>
            <a:off x="5047074" y="4149532"/>
            <a:ext cx="403339" cy="330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화살표 연결선 184">
            <a:extLst>
              <a:ext uri="{FF2B5EF4-FFF2-40B4-BE49-F238E27FC236}">
                <a16:creationId xmlns:a16="http://schemas.microsoft.com/office/drawing/2014/main" id="{F0593681-EC30-40E9-AA4E-1F2C299FC83D}"/>
              </a:ext>
            </a:extLst>
          </p:cNvPr>
          <p:cNvCxnSpPr>
            <a:cxnSpLocks/>
            <a:stCxn id="218" idx="3"/>
            <a:endCxn id="226" idx="1"/>
          </p:cNvCxnSpPr>
          <p:nvPr/>
        </p:nvCxnSpPr>
        <p:spPr>
          <a:xfrm>
            <a:off x="6626685" y="4152841"/>
            <a:ext cx="331874" cy="41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D735B05B-9EF5-454A-902A-3DE9894B060A}"/>
              </a:ext>
            </a:extLst>
          </p:cNvPr>
          <p:cNvGrpSpPr/>
          <p:nvPr/>
        </p:nvGrpSpPr>
        <p:grpSpPr>
          <a:xfrm>
            <a:off x="6940591" y="4049223"/>
            <a:ext cx="734496" cy="215444"/>
            <a:chOff x="2553492" y="1230830"/>
            <a:chExt cx="734496" cy="215444"/>
          </a:xfrm>
        </p:grpSpPr>
        <p:sp>
          <p:nvSpPr>
            <p:cNvPr id="226" name="직사각형 225">
              <a:extLst>
                <a:ext uri="{FF2B5EF4-FFF2-40B4-BE49-F238E27FC236}">
                  <a16:creationId xmlns:a16="http://schemas.microsoft.com/office/drawing/2014/main" id="{C7032047-6165-41DA-9A7B-50AA0F4ACA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2C9D9FC1-DAA3-404F-9658-204391CAC5B1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32" name="직선 화살표 연결선 184">
            <a:extLst>
              <a:ext uri="{FF2B5EF4-FFF2-40B4-BE49-F238E27FC236}">
                <a16:creationId xmlns:a16="http://schemas.microsoft.com/office/drawing/2014/main" id="{CCC6CAEC-916A-4B2D-8FB0-58D147F992D5}"/>
              </a:ext>
            </a:extLst>
          </p:cNvPr>
          <p:cNvCxnSpPr>
            <a:cxnSpLocks/>
            <a:stCxn id="111" idx="1"/>
            <a:endCxn id="255" idx="0"/>
          </p:cNvCxnSpPr>
          <p:nvPr/>
        </p:nvCxnSpPr>
        <p:spPr>
          <a:xfrm rot="10800000" flipV="1">
            <a:off x="2752085" y="4149532"/>
            <a:ext cx="1122872" cy="21557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" name="그룹 234">
            <a:extLst>
              <a:ext uri="{FF2B5EF4-FFF2-40B4-BE49-F238E27FC236}">
                <a16:creationId xmlns:a16="http://schemas.microsoft.com/office/drawing/2014/main" id="{CC11F531-EC73-43EF-B424-D910FC077364}"/>
              </a:ext>
            </a:extLst>
          </p:cNvPr>
          <p:cNvGrpSpPr/>
          <p:nvPr/>
        </p:nvGrpSpPr>
        <p:grpSpPr>
          <a:xfrm>
            <a:off x="5456184" y="4727058"/>
            <a:ext cx="1176272" cy="459722"/>
            <a:chOff x="2332602" y="1201469"/>
            <a:chExt cx="1176272" cy="459722"/>
          </a:xfrm>
        </p:grpSpPr>
        <p:sp>
          <p:nvSpPr>
            <p:cNvPr id="236" name="모서리가 둥근 직사각형 211">
              <a:extLst>
                <a:ext uri="{FF2B5EF4-FFF2-40B4-BE49-F238E27FC236}">
                  <a16:creationId xmlns:a16="http://schemas.microsoft.com/office/drawing/2014/main" id="{2CFD89EC-37FA-457A-B4A3-C201E6750C1F}"/>
                </a:ext>
              </a:extLst>
            </p:cNvPr>
            <p:cNvSpPr/>
            <p:nvPr/>
          </p:nvSpPr>
          <p:spPr>
            <a:xfrm>
              <a:off x="2332602" y="120146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21E8A489-5731-4194-8D3E-F674A5301DC0}"/>
                </a:ext>
              </a:extLst>
            </p:cNvPr>
            <p:cNvSpPr/>
            <p:nvPr/>
          </p:nvSpPr>
          <p:spPr>
            <a:xfrm>
              <a:off x="2485363" y="123418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38" name="직선 화살표 연결선 184">
            <a:extLst>
              <a:ext uri="{FF2B5EF4-FFF2-40B4-BE49-F238E27FC236}">
                <a16:creationId xmlns:a16="http://schemas.microsoft.com/office/drawing/2014/main" id="{667ADFF6-6873-42FD-B614-B74783C5657B}"/>
              </a:ext>
            </a:extLst>
          </p:cNvPr>
          <p:cNvCxnSpPr>
            <a:cxnSpLocks/>
            <a:stCxn id="174" idx="3"/>
            <a:endCxn id="236" idx="1"/>
          </p:cNvCxnSpPr>
          <p:nvPr/>
        </p:nvCxnSpPr>
        <p:spPr>
          <a:xfrm>
            <a:off x="4998478" y="4955854"/>
            <a:ext cx="457706" cy="106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1" name="그룹 240">
            <a:extLst>
              <a:ext uri="{FF2B5EF4-FFF2-40B4-BE49-F238E27FC236}">
                <a16:creationId xmlns:a16="http://schemas.microsoft.com/office/drawing/2014/main" id="{2AEBCB99-8CAC-4380-A1D9-5BE34658A70D}"/>
              </a:ext>
            </a:extLst>
          </p:cNvPr>
          <p:cNvGrpSpPr/>
          <p:nvPr/>
        </p:nvGrpSpPr>
        <p:grpSpPr>
          <a:xfrm>
            <a:off x="6954887" y="4848548"/>
            <a:ext cx="698558" cy="215444"/>
            <a:chOff x="2571460" y="1230830"/>
            <a:chExt cx="698558" cy="215444"/>
          </a:xfrm>
        </p:grpSpPr>
        <p:sp>
          <p:nvSpPr>
            <p:cNvPr id="242" name="직사각형 241">
              <a:extLst>
                <a:ext uri="{FF2B5EF4-FFF2-40B4-BE49-F238E27FC236}">
                  <a16:creationId xmlns:a16="http://schemas.microsoft.com/office/drawing/2014/main" id="{B47DEAF8-B8A7-40BB-B540-169D40F97BEE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3" name="직사각형 242">
              <a:extLst>
                <a:ext uri="{FF2B5EF4-FFF2-40B4-BE49-F238E27FC236}">
                  <a16:creationId xmlns:a16="http://schemas.microsoft.com/office/drawing/2014/main" id="{82001BA1-BED4-4C31-AE9D-DDA775B6D59D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정보</a:t>
              </a:r>
            </a:p>
          </p:txBody>
        </p:sp>
      </p:grpSp>
      <p:grpSp>
        <p:nvGrpSpPr>
          <p:cNvPr id="244" name="그룹 243">
            <a:extLst>
              <a:ext uri="{FF2B5EF4-FFF2-40B4-BE49-F238E27FC236}">
                <a16:creationId xmlns:a16="http://schemas.microsoft.com/office/drawing/2014/main" id="{1A20D907-D064-4CCA-A0EC-E1775078A61D}"/>
              </a:ext>
            </a:extLst>
          </p:cNvPr>
          <p:cNvGrpSpPr/>
          <p:nvPr/>
        </p:nvGrpSpPr>
        <p:grpSpPr>
          <a:xfrm>
            <a:off x="8007067" y="4854664"/>
            <a:ext cx="698558" cy="215444"/>
            <a:chOff x="2571460" y="1230830"/>
            <a:chExt cx="698558" cy="215444"/>
          </a:xfrm>
        </p:grpSpPr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5EB9809C-0CA9-4394-801B-7F24DD5CC4A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35148040-BE51-4B3A-99E5-D7D0BB93215F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</a:p>
          </p:txBody>
        </p:sp>
      </p:grpSp>
      <p:cxnSp>
        <p:nvCxnSpPr>
          <p:cNvPr id="247" name="직선 화살표 연결선 184">
            <a:extLst>
              <a:ext uri="{FF2B5EF4-FFF2-40B4-BE49-F238E27FC236}">
                <a16:creationId xmlns:a16="http://schemas.microsoft.com/office/drawing/2014/main" id="{4F3D3D4D-C800-4B63-AC15-18577DBC70C0}"/>
              </a:ext>
            </a:extLst>
          </p:cNvPr>
          <p:cNvCxnSpPr>
            <a:cxnSpLocks/>
            <a:stCxn id="242" idx="3"/>
            <a:endCxn id="245" idx="1"/>
          </p:cNvCxnSpPr>
          <p:nvPr/>
        </p:nvCxnSpPr>
        <p:spPr>
          <a:xfrm>
            <a:off x="7653445" y="4956271"/>
            <a:ext cx="353622" cy="61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직선 화살표 연결선 184">
            <a:extLst>
              <a:ext uri="{FF2B5EF4-FFF2-40B4-BE49-F238E27FC236}">
                <a16:creationId xmlns:a16="http://schemas.microsoft.com/office/drawing/2014/main" id="{C625A391-EC8C-4E74-B0D8-AAEBACD7F484}"/>
              </a:ext>
            </a:extLst>
          </p:cNvPr>
          <p:cNvCxnSpPr>
            <a:cxnSpLocks/>
            <a:stCxn id="236" idx="3"/>
            <a:endCxn id="242" idx="1"/>
          </p:cNvCxnSpPr>
          <p:nvPr/>
        </p:nvCxnSpPr>
        <p:spPr>
          <a:xfrm flipV="1">
            <a:off x="6632456" y="4956271"/>
            <a:ext cx="322431" cy="6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8DB57AB6-F6EE-4ADF-92E0-3EE9B443A74F}"/>
              </a:ext>
            </a:extLst>
          </p:cNvPr>
          <p:cNvGrpSpPr/>
          <p:nvPr/>
        </p:nvGrpSpPr>
        <p:grpSpPr>
          <a:xfrm>
            <a:off x="2050085" y="4365104"/>
            <a:ext cx="1404000" cy="648000"/>
            <a:chOff x="2096156" y="976385"/>
            <a:chExt cx="1649166" cy="763508"/>
          </a:xfrm>
        </p:grpSpPr>
        <p:sp>
          <p:nvSpPr>
            <p:cNvPr id="255" name="순서도: 판단 254">
              <a:extLst>
                <a:ext uri="{FF2B5EF4-FFF2-40B4-BE49-F238E27FC236}">
                  <a16:creationId xmlns:a16="http://schemas.microsoft.com/office/drawing/2014/main" id="{A8AD8E77-7B24-4F23-B4B1-818962576044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FA1AF1D9-AF20-4CF5-89A4-C5319AA77D7D}"/>
                </a:ext>
              </a:extLst>
            </p:cNvPr>
            <p:cNvSpPr/>
            <p:nvPr/>
          </p:nvSpPr>
          <p:spPr>
            <a:xfrm>
              <a:off x="2232346" y="1235028"/>
              <a:ext cx="1376792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생성 여부</a:t>
              </a:r>
            </a:p>
          </p:txBody>
        </p:sp>
      </p:grpSp>
      <p:cxnSp>
        <p:nvCxnSpPr>
          <p:cNvPr id="259" name="직선 화살표 연결선 184">
            <a:extLst>
              <a:ext uri="{FF2B5EF4-FFF2-40B4-BE49-F238E27FC236}">
                <a16:creationId xmlns:a16="http://schemas.microsoft.com/office/drawing/2014/main" id="{B98E5C00-7F27-4146-9C47-67EFCFA8881A}"/>
              </a:ext>
            </a:extLst>
          </p:cNvPr>
          <p:cNvCxnSpPr>
            <a:cxnSpLocks/>
            <a:stCxn id="255" idx="3"/>
            <a:endCxn id="173" idx="1"/>
          </p:cNvCxnSpPr>
          <p:nvPr/>
        </p:nvCxnSpPr>
        <p:spPr>
          <a:xfrm>
            <a:off x="3454085" y="4689104"/>
            <a:ext cx="415873" cy="2659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39BB1FF4-DBDE-4AE4-918B-B7CC21FACA43}"/>
              </a:ext>
            </a:extLst>
          </p:cNvPr>
          <p:cNvSpPr txBox="1"/>
          <p:nvPr/>
        </p:nvSpPr>
        <p:spPr>
          <a:xfrm>
            <a:off x="3511169" y="448639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18AA8B9F-846B-478C-A937-1F04E2FFBC4E}"/>
              </a:ext>
            </a:extLst>
          </p:cNvPr>
          <p:cNvSpPr txBox="1"/>
          <p:nvPr/>
        </p:nvSpPr>
        <p:spPr>
          <a:xfrm>
            <a:off x="1916875" y="444966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6" name="직선 화살표 연결선 184">
            <a:extLst>
              <a:ext uri="{FF2B5EF4-FFF2-40B4-BE49-F238E27FC236}">
                <a16:creationId xmlns:a16="http://schemas.microsoft.com/office/drawing/2014/main" id="{60BBACD7-5971-414A-A51E-832E1F2E65CB}"/>
              </a:ext>
            </a:extLst>
          </p:cNvPr>
          <p:cNvCxnSpPr>
            <a:cxnSpLocks/>
            <a:stCxn id="256" idx="1"/>
            <a:endCxn id="9" idx="1"/>
          </p:cNvCxnSpPr>
          <p:nvPr/>
        </p:nvCxnSpPr>
        <p:spPr>
          <a:xfrm rot="10800000">
            <a:off x="2144689" y="3428999"/>
            <a:ext cx="21341" cy="1278731"/>
          </a:xfrm>
          <a:prstGeom prst="bentConnector3">
            <a:avLst>
              <a:gd name="adj1" fmla="val 117117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857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96DCA5-944D-4E49-89C4-B3B5CE8F9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2C20C40-6684-4B37-8798-11290FB8FDD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CE9D1C5-74C2-4C07-8ACC-F38223D65FE6}"/>
              </a:ext>
            </a:extLst>
          </p:cNvPr>
          <p:cNvSpPr/>
          <p:nvPr/>
        </p:nvSpPr>
        <p:spPr>
          <a:xfrm>
            <a:off x="278480" y="406405"/>
            <a:ext cx="28092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쪽지 보내기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B89B05B-7580-4A50-A857-57F4DA76C851}"/>
              </a:ext>
            </a:extLst>
          </p:cNvPr>
          <p:cNvGrpSpPr/>
          <p:nvPr/>
        </p:nvGrpSpPr>
        <p:grpSpPr>
          <a:xfrm>
            <a:off x="200472" y="2694345"/>
            <a:ext cx="1614042" cy="1469309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B92A65-0114-4F11-8DEC-BC891D53661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1E21418-21DC-44A6-9FC5-A51542638E08}"/>
                </a:ext>
              </a:extLst>
            </p:cNvPr>
            <p:cNvSpPr/>
            <p:nvPr/>
          </p:nvSpPr>
          <p:spPr>
            <a:xfrm>
              <a:off x="566561" y="3008368"/>
              <a:ext cx="852256" cy="429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쪽지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보내기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8217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0754B3-14B0-4FBB-81E2-F40195BCF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9F934E3-DF53-4550-B4A3-0B81E28F4A2B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64651EA-B607-4B45-80E4-C190F2E4F549}"/>
              </a:ext>
            </a:extLst>
          </p:cNvPr>
          <p:cNvSpPr/>
          <p:nvPr/>
        </p:nvSpPr>
        <p:spPr>
          <a:xfrm>
            <a:off x="278480" y="406405"/>
            <a:ext cx="30036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Organization Search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3EA03E9-AA28-45CB-93EE-50455BC5B642}"/>
              </a:ext>
            </a:extLst>
          </p:cNvPr>
          <p:cNvGrpSpPr/>
          <p:nvPr/>
        </p:nvGrpSpPr>
        <p:grpSpPr>
          <a:xfrm>
            <a:off x="51574" y="3573016"/>
            <a:ext cx="1733073" cy="1140057"/>
            <a:chOff x="271567" y="2683285"/>
            <a:chExt cx="1441998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73ABDC-F8F1-4513-A1C6-20997220A36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AECAEB1E-96EC-4880-8B45-93A3651F4E3E}"/>
                </a:ext>
              </a:extLst>
            </p:cNvPr>
            <p:cNvSpPr/>
            <p:nvPr/>
          </p:nvSpPr>
          <p:spPr>
            <a:xfrm>
              <a:off x="271567" y="3054008"/>
              <a:ext cx="144199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Organization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Search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A055385-FF3B-4D2F-AAA4-DF76100CC996}"/>
              </a:ext>
            </a:extLst>
          </p:cNvPr>
          <p:cNvGrpSpPr/>
          <p:nvPr/>
        </p:nvGrpSpPr>
        <p:grpSpPr>
          <a:xfrm>
            <a:off x="1946420" y="4040576"/>
            <a:ext cx="820561" cy="215444"/>
            <a:chOff x="2571460" y="1230830"/>
            <a:chExt cx="698558" cy="215444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A170C6E-DEA4-4218-99C3-59E4DB395FA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BA75719-74EB-45AB-9B7E-8AE96ECBAB77}"/>
                </a:ext>
              </a:extLst>
            </p:cNvPr>
            <p:cNvSpPr/>
            <p:nvPr/>
          </p:nvSpPr>
          <p:spPr>
            <a:xfrm>
              <a:off x="2651766" y="1230830"/>
              <a:ext cx="5379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29E87109-0780-40E4-BE9B-4897EACA5E56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1567105" y="4143045"/>
            <a:ext cx="371011" cy="5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18BF375-A3E0-4C6A-9438-38DEB0BF718B}"/>
              </a:ext>
            </a:extLst>
          </p:cNvPr>
          <p:cNvGrpSpPr/>
          <p:nvPr/>
        </p:nvGrpSpPr>
        <p:grpSpPr>
          <a:xfrm>
            <a:off x="3082651" y="3819044"/>
            <a:ext cx="1404000" cy="648000"/>
            <a:chOff x="2096156" y="976385"/>
            <a:chExt cx="1649166" cy="763508"/>
          </a:xfrm>
        </p:grpSpPr>
        <p:sp>
          <p:nvSpPr>
            <p:cNvPr id="15" name="순서도: 판단 14">
              <a:extLst>
                <a:ext uri="{FF2B5EF4-FFF2-40B4-BE49-F238E27FC236}">
                  <a16:creationId xmlns:a16="http://schemas.microsoft.com/office/drawing/2014/main" id="{E6D8ED4C-1425-421D-9D74-EDCAD3FE057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567337B-85AC-4E2B-B93C-ABFECE0F5010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D3A4B6EB-91B6-4AEB-8862-8CF30E6A064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766981" y="4143043"/>
            <a:ext cx="332686" cy="525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4E076A02-1D0A-4A00-9F6F-950C6C04F2D6}"/>
              </a:ext>
            </a:extLst>
          </p:cNvPr>
          <p:cNvGrpSpPr/>
          <p:nvPr/>
        </p:nvGrpSpPr>
        <p:grpSpPr>
          <a:xfrm>
            <a:off x="3073008" y="2076207"/>
            <a:ext cx="1404000" cy="648000"/>
            <a:chOff x="2096156" y="976385"/>
            <a:chExt cx="1649166" cy="763508"/>
          </a:xfrm>
        </p:grpSpPr>
        <p:sp>
          <p:nvSpPr>
            <p:cNvPr id="21" name="순서도: 판단 20">
              <a:extLst>
                <a:ext uri="{FF2B5EF4-FFF2-40B4-BE49-F238E27FC236}">
                  <a16:creationId xmlns:a16="http://schemas.microsoft.com/office/drawing/2014/main" id="{388A5F34-695D-47B3-8989-9EBA5554F5A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DFD7E7D-1AFB-45C1-8E59-5DDC063B6473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44B9BE61-07E0-46FE-9D3E-331C3DE242B1}"/>
              </a:ext>
            </a:extLst>
          </p:cNvPr>
          <p:cNvGrpSpPr/>
          <p:nvPr/>
        </p:nvGrpSpPr>
        <p:grpSpPr>
          <a:xfrm>
            <a:off x="3347672" y="3163903"/>
            <a:ext cx="873957" cy="215444"/>
            <a:chOff x="2483765" y="1230830"/>
            <a:chExt cx="873957" cy="215444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742E8161-BFE1-4BE4-B3D7-664CBED1EC1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5411894-46C9-4E88-ABCD-154416CBA208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AE83CDC-96C3-4A86-A2ED-948E463A20B6}"/>
              </a:ext>
            </a:extLst>
          </p:cNvPr>
          <p:cNvCxnSpPr>
            <a:cxnSpLocks/>
            <a:stCxn id="15" idx="0"/>
            <a:endCxn id="28" idx="2"/>
          </p:cNvCxnSpPr>
          <p:nvPr/>
        </p:nvCxnSpPr>
        <p:spPr>
          <a:xfrm flipV="1">
            <a:off x="3784651" y="3379347"/>
            <a:ext cx="0" cy="4396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93EFBDA4-092D-4F25-AF25-71E4C9ADEA25}"/>
              </a:ext>
            </a:extLst>
          </p:cNvPr>
          <p:cNvCxnSpPr>
            <a:cxnSpLocks/>
          </p:cNvCxnSpPr>
          <p:nvPr/>
        </p:nvCxnSpPr>
        <p:spPr>
          <a:xfrm flipV="1">
            <a:off x="3797767" y="2724206"/>
            <a:ext cx="0" cy="4396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EC5DDB7-F727-4789-B6B1-EA26AB46AB86}"/>
              </a:ext>
            </a:extLst>
          </p:cNvPr>
          <p:cNvSpPr txBox="1"/>
          <p:nvPr/>
        </p:nvSpPr>
        <p:spPr>
          <a:xfrm>
            <a:off x="4829408" y="250469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3AAF87-4BB9-4AA6-AF11-29FAD4F3082C}"/>
              </a:ext>
            </a:extLst>
          </p:cNvPr>
          <p:cNvSpPr txBox="1"/>
          <p:nvPr/>
        </p:nvSpPr>
        <p:spPr>
          <a:xfrm>
            <a:off x="3797767" y="172247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507CB60A-ADEE-4215-9028-3BCD08A2E12F}"/>
              </a:ext>
            </a:extLst>
          </p:cNvPr>
          <p:cNvCxnSpPr>
            <a:cxnSpLocks/>
            <a:endCxn id="10" idx="0"/>
          </p:cNvCxnSpPr>
          <p:nvPr/>
        </p:nvCxnSpPr>
        <p:spPr>
          <a:xfrm rot="5400000">
            <a:off x="2089667" y="2332475"/>
            <a:ext cx="1975138" cy="1441065"/>
          </a:xfrm>
          <a:prstGeom prst="bentConnector3">
            <a:avLst>
              <a:gd name="adj1" fmla="val -2775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322EECCB-3610-4D59-ADB9-AF992DF635C9}"/>
              </a:ext>
            </a:extLst>
          </p:cNvPr>
          <p:cNvCxnSpPr>
            <a:cxnSpLocks/>
            <a:stCxn id="21" idx="3"/>
            <a:endCxn id="57" idx="0"/>
          </p:cNvCxnSpPr>
          <p:nvPr/>
        </p:nvCxnSpPr>
        <p:spPr>
          <a:xfrm>
            <a:off x="4477008" y="2400207"/>
            <a:ext cx="1002822" cy="15129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05E72916-B87D-4538-AE56-922F31E82CE4}"/>
              </a:ext>
            </a:extLst>
          </p:cNvPr>
          <p:cNvGrpSpPr/>
          <p:nvPr/>
        </p:nvGrpSpPr>
        <p:grpSpPr>
          <a:xfrm>
            <a:off x="4891694" y="3913182"/>
            <a:ext cx="1176272" cy="459722"/>
            <a:chOff x="2332603" y="1128278"/>
            <a:chExt cx="1176272" cy="459722"/>
          </a:xfrm>
        </p:grpSpPr>
        <p:sp>
          <p:nvSpPr>
            <p:cNvPr id="57" name="모서리가 둥근 직사각형 76">
              <a:extLst>
                <a:ext uri="{FF2B5EF4-FFF2-40B4-BE49-F238E27FC236}">
                  <a16:creationId xmlns:a16="http://schemas.microsoft.com/office/drawing/2014/main" id="{5C3E5002-34DF-475D-BCA0-34FF1A2283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3770739-C092-4C21-8EA3-542318D60396}"/>
                </a:ext>
              </a:extLst>
            </p:cNvPr>
            <p:cNvSpPr/>
            <p:nvPr/>
          </p:nvSpPr>
          <p:spPr>
            <a:xfrm>
              <a:off x="2398810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정보 조회</a:t>
              </a: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D455C822-B600-445B-84E8-AC21EC504DEC}"/>
              </a:ext>
            </a:extLst>
          </p:cNvPr>
          <p:cNvGrpSpPr/>
          <p:nvPr/>
        </p:nvGrpSpPr>
        <p:grpSpPr>
          <a:xfrm>
            <a:off x="6473009" y="4035320"/>
            <a:ext cx="1322984" cy="215444"/>
            <a:chOff x="2571460" y="1230830"/>
            <a:chExt cx="698558" cy="215444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10D33814-1C32-4357-B107-FBEB8F5651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32CCFC78-167E-42B6-BEE7-91603A45B595}"/>
                </a:ext>
              </a:extLst>
            </p:cNvPr>
            <p:cNvSpPr/>
            <p:nvPr/>
          </p:nvSpPr>
          <p:spPr>
            <a:xfrm>
              <a:off x="2662928" y="1230830"/>
              <a:ext cx="5156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결과 리스트</a:t>
              </a: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42372312-7C9F-4B4E-820B-771D607C52DB}"/>
              </a:ext>
            </a:extLst>
          </p:cNvPr>
          <p:cNvGrpSpPr/>
          <p:nvPr/>
        </p:nvGrpSpPr>
        <p:grpSpPr>
          <a:xfrm>
            <a:off x="8201036" y="4032085"/>
            <a:ext cx="698558" cy="215444"/>
            <a:chOff x="2571460" y="1230830"/>
            <a:chExt cx="698558" cy="215444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5D6BC787-172E-47AA-A865-66AAE4CC5A3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9103817D-5A05-446B-9EAA-90A74FEA3D5B}"/>
                </a:ext>
              </a:extLst>
            </p:cNvPr>
            <p:cNvSpPr/>
            <p:nvPr/>
          </p:nvSpPr>
          <p:spPr>
            <a:xfrm>
              <a:off x="2604791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CF4EA4B0-25D2-43A0-AC08-465A59D3BABE}"/>
              </a:ext>
            </a:extLst>
          </p:cNvPr>
          <p:cNvGrpSpPr/>
          <p:nvPr/>
        </p:nvGrpSpPr>
        <p:grpSpPr>
          <a:xfrm>
            <a:off x="8183072" y="3585878"/>
            <a:ext cx="734496" cy="215444"/>
            <a:chOff x="2553496" y="1230830"/>
            <a:chExt cx="734496" cy="215444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88E655E4-7B4E-4EEF-80DF-DF2554CB75D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24D4FCE-CAE2-4A60-93BD-CB02D3B10189}"/>
                </a:ext>
              </a:extLst>
            </p:cNvPr>
            <p:cNvSpPr/>
            <p:nvPr/>
          </p:nvSpPr>
          <p:spPr>
            <a:xfrm>
              <a:off x="2553496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</a:p>
          </p:txBody>
        </p: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854F59F8-3D6D-4E33-B855-D497891B5FEC}"/>
              </a:ext>
            </a:extLst>
          </p:cNvPr>
          <p:cNvGrpSpPr/>
          <p:nvPr/>
        </p:nvGrpSpPr>
        <p:grpSpPr>
          <a:xfrm>
            <a:off x="8187629" y="4478292"/>
            <a:ext cx="734496" cy="215444"/>
            <a:chOff x="2553496" y="1230830"/>
            <a:chExt cx="734496" cy="215444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D5F0C972-F315-4CBA-985C-FB9293B11C7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264EED2F-9F1A-4F07-B973-8A7FBB1205FB}"/>
                </a:ext>
              </a:extLst>
            </p:cNvPr>
            <p:cNvSpPr/>
            <p:nvPr/>
          </p:nvSpPr>
          <p:spPr>
            <a:xfrm>
              <a:off x="2553496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활성화 정보</a:t>
              </a:r>
            </a:p>
          </p:txBody>
        </p:sp>
      </p:grp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FDEA0596-2F3C-4609-83E7-80D1B7F8025F}"/>
              </a:ext>
            </a:extLst>
          </p:cNvPr>
          <p:cNvCxnSpPr>
            <a:cxnSpLocks/>
            <a:endCxn id="67" idx="1"/>
          </p:cNvCxnSpPr>
          <p:nvPr/>
        </p:nvCxnSpPr>
        <p:spPr>
          <a:xfrm>
            <a:off x="6060595" y="4139807"/>
            <a:ext cx="412414" cy="3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815D0B5E-54A5-439A-A9FA-001FBC46D010}"/>
              </a:ext>
            </a:extLst>
          </p:cNvPr>
          <p:cNvCxnSpPr>
            <a:cxnSpLocks/>
          </p:cNvCxnSpPr>
          <p:nvPr/>
        </p:nvCxnSpPr>
        <p:spPr>
          <a:xfrm>
            <a:off x="7801333" y="4145671"/>
            <a:ext cx="412414" cy="3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3D7D7368-E964-4D57-A43C-D7211D3DBA21}"/>
              </a:ext>
            </a:extLst>
          </p:cNvPr>
          <p:cNvCxnSpPr>
            <a:cxnSpLocks/>
            <a:stCxn id="67" idx="3"/>
            <a:endCxn id="76" idx="1"/>
          </p:cNvCxnSpPr>
          <p:nvPr/>
        </p:nvCxnSpPr>
        <p:spPr>
          <a:xfrm>
            <a:off x="7795993" y="4143043"/>
            <a:ext cx="409600" cy="4429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9023DF3D-DABA-4600-8366-D2D03DBD05E1}"/>
              </a:ext>
            </a:extLst>
          </p:cNvPr>
          <p:cNvCxnSpPr>
            <a:cxnSpLocks/>
          </p:cNvCxnSpPr>
          <p:nvPr/>
        </p:nvCxnSpPr>
        <p:spPr>
          <a:xfrm flipV="1">
            <a:off x="7795993" y="3706966"/>
            <a:ext cx="396061" cy="4237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4019B411-A34D-4A12-A79E-FFF530F50AAF}"/>
              </a:ext>
            </a:extLst>
          </p:cNvPr>
          <p:cNvCxnSpPr>
            <a:cxnSpLocks/>
            <a:stCxn id="67" idx="2"/>
            <a:endCxn id="6" idx="4"/>
          </p:cNvCxnSpPr>
          <p:nvPr/>
        </p:nvCxnSpPr>
        <p:spPr>
          <a:xfrm rot="5400000">
            <a:off x="3795139" y="1373710"/>
            <a:ext cx="462327" cy="6216398"/>
          </a:xfrm>
          <a:prstGeom prst="bentConnector3">
            <a:avLst>
              <a:gd name="adj1" fmla="val 29922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655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C5312F-1ED8-47A8-9806-385928142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5E26CCE-0F79-4641-975A-E6E3C46CB061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8B82046-EBFE-4E8E-85D9-ABE8B59B78C3}"/>
              </a:ext>
            </a:extLst>
          </p:cNvPr>
          <p:cNvSpPr/>
          <p:nvPr/>
        </p:nvSpPr>
        <p:spPr>
          <a:xfrm>
            <a:off x="278480" y="406405"/>
            <a:ext cx="37112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Room Management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9BE2616-F09A-4C67-AFA9-AFC947CAD6F4}"/>
              </a:ext>
            </a:extLst>
          </p:cNvPr>
          <p:cNvGrpSpPr/>
          <p:nvPr/>
        </p:nvGrpSpPr>
        <p:grpSpPr>
          <a:xfrm>
            <a:off x="115103" y="3650961"/>
            <a:ext cx="1476686" cy="1368152"/>
            <a:chOff x="428088" y="2744814"/>
            <a:chExt cx="1128968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8EC2F79-A400-4278-8E08-E9CA5ED42C78}"/>
                </a:ext>
              </a:extLst>
            </p:cNvPr>
            <p:cNvSpPr/>
            <p:nvPr/>
          </p:nvSpPr>
          <p:spPr>
            <a:xfrm>
              <a:off x="452572" y="274481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0262A03E-CEE5-47A5-AE49-AA182E61A9C7}"/>
                </a:ext>
              </a:extLst>
            </p:cNvPr>
            <p:cNvSpPr/>
            <p:nvPr/>
          </p:nvSpPr>
          <p:spPr>
            <a:xfrm>
              <a:off x="428088" y="3054008"/>
              <a:ext cx="1128968" cy="4616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Chat Room</a:t>
              </a:r>
              <a:b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Management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AEE02A28-AE34-4DF1-85D9-D22E498D01D9}"/>
              </a:ext>
            </a:extLst>
          </p:cNvPr>
          <p:cNvGrpSpPr/>
          <p:nvPr/>
        </p:nvGrpSpPr>
        <p:grpSpPr>
          <a:xfrm>
            <a:off x="1856657" y="4227315"/>
            <a:ext cx="976550" cy="215444"/>
            <a:chOff x="2505062" y="1230830"/>
            <a:chExt cx="831354" cy="215444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1ABB48C-3575-440E-8736-F0F0187FC914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139A42D-A35A-45DF-A348-4DC9EC404C93}"/>
                </a:ext>
              </a:extLst>
            </p:cNvPr>
            <p:cNvSpPr/>
            <p:nvPr/>
          </p:nvSpPr>
          <p:spPr>
            <a:xfrm>
              <a:off x="2505062" y="1230830"/>
              <a:ext cx="8313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검색 입력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60ECC837-6048-41B8-8B21-43322D38C4C9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559764" y="4335037"/>
            <a:ext cx="37488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4994427-2FA7-4B49-A05E-AE5395C435CE}"/>
              </a:ext>
            </a:extLst>
          </p:cNvPr>
          <p:cNvGrpSpPr/>
          <p:nvPr/>
        </p:nvGrpSpPr>
        <p:grpSpPr>
          <a:xfrm>
            <a:off x="3040178" y="4011037"/>
            <a:ext cx="1404000" cy="648000"/>
            <a:chOff x="2096156" y="976385"/>
            <a:chExt cx="1649166" cy="763508"/>
          </a:xfrm>
        </p:grpSpPr>
        <p:sp>
          <p:nvSpPr>
            <p:cNvPr id="18" name="순서도: 판단 17">
              <a:extLst>
                <a:ext uri="{FF2B5EF4-FFF2-40B4-BE49-F238E27FC236}">
                  <a16:creationId xmlns:a16="http://schemas.microsoft.com/office/drawing/2014/main" id="{67CD2CD9-4352-41F1-8EF7-CF7657AA801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5731D16-253C-4FE2-81E5-0FF8C2F47774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21E6256F-27F9-4B49-A588-C2BBBAB942C5}"/>
              </a:ext>
            </a:extLst>
          </p:cNvPr>
          <p:cNvCxnSpPr>
            <a:cxnSpLocks/>
          </p:cNvCxnSpPr>
          <p:nvPr/>
        </p:nvCxnSpPr>
        <p:spPr>
          <a:xfrm>
            <a:off x="2723757" y="4335036"/>
            <a:ext cx="37488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C03D89C-8733-406C-AAD0-F0119D14C2C8}"/>
              </a:ext>
            </a:extLst>
          </p:cNvPr>
          <p:cNvGrpSpPr/>
          <p:nvPr/>
        </p:nvGrpSpPr>
        <p:grpSpPr>
          <a:xfrm>
            <a:off x="3296816" y="3440456"/>
            <a:ext cx="873957" cy="215444"/>
            <a:chOff x="2483765" y="1230830"/>
            <a:chExt cx="873957" cy="215444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2E1E1EC-8D55-40BD-8B8D-6A457445483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437924-54DC-4F54-B158-AFD066545C8B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4F9115E-5853-44E3-9BE0-3137C559DF55}"/>
              </a:ext>
            </a:extLst>
          </p:cNvPr>
          <p:cNvGrpSpPr/>
          <p:nvPr/>
        </p:nvGrpSpPr>
        <p:grpSpPr>
          <a:xfrm>
            <a:off x="3040178" y="2468447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CE2E2E90-BACE-4998-9749-84642E70C28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32A4A5E-2842-4F5E-969D-E96383E40CDE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030BEE9D-D0E5-47E0-BB9A-0833E7B98B73}"/>
              </a:ext>
            </a:extLst>
          </p:cNvPr>
          <p:cNvCxnSpPr>
            <a:cxnSpLocks/>
            <a:stCxn id="18" idx="0"/>
            <a:endCxn id="23" idx="2"/>
          </p:cNvCxnSpPr>
          <p:nvPr/>
        </p:nvCxnSpPr>
        <p:spPr>
          <a:xfrm flipH="1" flipV="1">
            <a:off x="3733795" y="3655900"/>
            <a:ext cx="8383" cy="3551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8C8B472-3DBC-47CF-89E2-3433F06F6043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3733795" y="3123196"/>
            <a:ext cx="1" cy="3172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16484C98-5650-4B75-8DC1-BEF5A93B04C1}"/>
              </a:ext>
            </a:extLst>
          </p:cNvPr>
          <p:cNvGrpSpPr/>
          <p:nvPr/>
        </p:nvGrpSpPr>
        <p:grpSpPr>
          <a:xfrm>
            <a:off x="5304431" y="4105175"/>
            <a:ext cx="1176272" cy="459722"/>
            <a:chOff x="2332603" y="1128278"/>
            <a:chExt cx="1176272" cy="459722"/>
          </a:xfrm>
        </p:grpSpPr>
        <p:sp>
          <p:nvSpPr>
            <p:cNvPr id="37" name="모서리가 둥근 직사각형 100">
              <a:extLst>
                <a:ext uri="{FF2B5EF4-FFF2-40B4-BE49-F238E27FC236}">
                  <a16:creationId xmlns:a16="http://schemas.microsoft.com/office/drawing/2014/main" id="{1FB7D939-957A-4830-A8F7-CBA2B18EE8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452178F3-9C7A-4F70-93FA-46751421DBBF}"/>
                </a:ext>
              </a:extLst>
            </p:cNvPr>
            <p:cNvSpPr/>
            <p:nvPr/>
          </p:nvSpPr>
          <p:spPr>
            <a:xfrm>
              <a:off x="2571929" y="1178062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목록조회</a:t>
              </a:r>
            </a:p>
          </p:txBody>
        </p:sp>
      </p:grp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0B63B170-B0F4-4428-8491-5825751CABBE}"/>
              </a:ext>
            </a:extLst>
          </p:cNvPr>
          <p:cNvCxnSpPr>
            <a:cxnSpLocks/>
            <a:stCxn id="25" idx="3"/>
            <a:endCxn id="37" idx="1"/>
          </p:cNvCxnSpPr>
          <p:nvPr/>
        </p:nvCxnSpPr>
        <p:spPr>
          <a:xfrm>
            <a:off x="4444178" y="2792447"/>
            <a:ext cx="860253" cy="154258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02A5387-77B6-4AFA-B10A-B40A90B81963}"/>
              </a:ext>
            </a:extLst>
          </p:cNvPr>
          <p:cNvGrpSpPr/>
          <p:nvPr/>
        </p:nvGrpSpPr>
        <p:grpSpPr>
          <a:xfrm>
            <a:off x="7153451" y="3088456"/>
            <a:ext cx="1176272" cy="459722"/>
            <a:chOff x="2332603" y="1128278"/>
            <a:chExt cx="1176272" cy="459722"/>
          </a:xfrm>
        </p:grpSpPr>
        <p:sp>
          <p:nvSpPr>
            <p:cNvPr id="43" name="모서리가 둥근 직사각형 100">
              <a:extLst>
                <a:ext uri="{FF2B5EF4-FFF2-40B4-BE49-F238E27FC236}">
                  <a16:creationId xmlns:a16="http://schemas.microsoft.com/office/drawing/2014/main" id="{BE5D4C11-B086-4167-A96A-12214B2E101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803CAA7A-24F1-4DF9-88C0-E8991351696C}"/>
                </a:ext>
              </a:extLst>
            </p:cNvPr>
            <p:cNvSpPr/>
            <p:nvPr/>
          </p:nvSpPr>
          <p:spPr>
            <a:xfrm>
              <a:off x="2636049" y="1178062"/>
              <a:ext cx="5693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8C29650-3AA9-4262-9E68-135219559A72}"/>
              </a:ext>
            </a:extLst>
          </p:cNvPr>
          <p:cNvGrpSpPr/>
          <p:nvPr/>
        </p:nvGrpSpPr>
        <p:grpSpPr>
          <a:xfrm>
            <a:off x="7153451" y="4125153"/>
            <a:ext cx="1176272" cy="459722"/>
            <a:chOff x="2332603" y="1128278"/>
            <a:chExt cx="1176272" cy="459722"/>
          </a:xfrm>
        </p:grpSpPr>
        <p:sp>
          <p:nvSpPr>
            <p:cNvPr id="46" name="모서리가 둥근 직사각형 100">
              <a:extLst>
                <a:ext uri="{FF2B5EF4-FFF2-40B4-BE49-F238E27FC236}">
                  <a16:creationId xmlns:a16="http://schemas.microsoft.com/office/drawing/2014/main" id="{7A22D53C-9C15-4274-81EE-3CB55F1FC09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5397451-668B-463B-B7D3-1BA1A9B59642}"/>
                </a:ext>
              </a:extLst>
            </p:cNvPr>
            <p:cNvSpPr/>
            <p:nvPr/>
          </p:nvSpPr>
          <p:spPr>
            <a:xfrm>
              <a:off x="2636049" y="1178062"/>
              <a:ext cx="5693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A44BE2FE-4026-451D-829C-BB271F5A9882}"/>
              </a:ext>
            </a:extLst>
          </p:cNvPr>
          <p:cNvGrpSpPr/>
          <p:nvPr/>
        </p:nvGrpSpPr>
        <p:grpSpPr>
          <a:xfrm>
            <a:off x="5304431" y="5019113"/>
            <a:ext cx="1176272" cy="459722"/>
            <a:chOff x="2332603" y="1128278"/>
            <a:chExt cx="1176272" cy="459722"/>
          </a:xfrm>
        </p:grpSpPr>
        <p:sp>
          <p:nvSpPr>
            <p:cNvPr id="49" name="모서리가 둥근 직사각형 100">
              <a:hlinkClick r:id="rId2" action="ppaction://hlinksldjump"/>
              <a:extLst>
                <a:ext uri="{FF2B5EF4-FFF2-40B4-BE49-F238E27FC236}">
                  <a16:creationId xmlns:a16="http://schemas.microsoft.com/office/drawing/2014/main" id="{B3DC9D09-6CDB-486C-A1F7-429F1D98902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6D62017-3DBC-4BE2-976E-AE8D9D788FD4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조회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D490244-D9E3-4B86-9998-E3B16F9784FF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6480703" y="4335036"/>
            <a:ext cx="68343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085BB715-564C-4EF6-B463-0A5C3941FCB3}"/>
              </a:ext>
            </a:extLst>
          </p:cNvPr>
          <p:cNvCxnSpPr>
            <a:cxnSpLocks/>
            <a:stCxn id="38" idx="2"/>
            <a:endCxn id="49" idx="0"/>
          </p:cNvCxnSpPr>
          <p:nvPr/>
        </p:nvCxnSpPr>
        <p:spPr>
          <a:xfrm flipH="1">
            <a:off x="5892567" y="4555069"/>
            <a:ext cx="4" cy="4640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35FF297-BD77-4599-BFCF-336A6148E900}"/>
              </a:ext>
            </a:extLst>
          </p:cNvPr>
          <p:cNvCxnSpPr>
            <a:cxnSpLocks/>
            <a:stCxn id="37" idx="3"/>
            <a:endCxn id="43" idx="1"/>
          </p:cNvCxnSpPr>
          <p:nvPr/>
        </p:nvCxnSpPr>
        <p:spPr>
          <a:xfrm flipV="1">
            <a:off x="6480703" y="3318317"/>
            <a:ext cx="672748" cy="101671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0A5E0E16-9E30-4368-87E3-A4083F8D4A5C}"/>
              </a:ext>
            </a:extLst>
          </p:cNvPr>
          <p:cNvGrpSpPr/>
          <p:nvPr/>
        </p:nvGrpSpPr>
        <p:grpSpPr>
          <a:xfrm>
            <a:off x="5304431" y="3188484"/>
            <a:ext cx="1176272" cy="459722"/>
            <a:chOff x="2332603" y="1128278"/>
            <a:chExt cx="1176272" cy="459722"/>
          </a:xfrm>
        </p:grpSpPr>
        <p:sp>
          <p:nvSpPr>
            <p:cNvPr id="62" name="모서리가 둥근 직사각형 100">
              <a:extLst>
                <a:ext uri="{FF2B5EF4-FFF2-40B4-BE49-F238E27FC236}">
                  <a16:creationId xmlns:a16="http://schemas.microsoft.com/office/drawing/2014/main" id="{F1277648-1D6A-49C8-9483-03119DA2631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2254D711-ED37-43F3-88E1-8A46BE50DF00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 조회</a:t>
              </a:r>
            </a:p>
          </p:txBody>
        </p:sp>
      </p:grp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10CD0582-88D8-4189-BC41-64C4D1DE265F}"/>
              </a:ext>
            </a:extLst>
          </p:cNvPr>
          <p:cNvCxnSpPr>
            <a:cxnSpLocks/>
            <a:stCxn id="37" idx="0"/>
            <a:endCxn id="63" idx="2"/>
          </p:cNvCxnSpPr>
          <p:nvPr/>
        </p:nvCxnSpPr>
        <p:spPr>
          <a:xfrm flipV="1">
            <a:off x="5892567" y="3638378"/>
            <a:ext cx="4" cy="4667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491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B22679-9F4C-44EA-9FCC-57DA7FC52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A3ED1B9-7760-40A5-B247-31AE52688CA9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AEDFB14-7635-496B-86CE-6877C4BF26A0}"/>
              </a:ext>
            </a:extLst>
          </p:cNvPr>
          <p:cNvSpPr/>
          <p:nvPr/>
        </p:nvSpPr>
        <p:spPr>
          <a:xfrm>
            <a:off x="278480" y="406405"/>
            <a:ext cx="297549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Room Settings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F5BE999-A972-454F-83C4-1B8E49210183}"/>
              </a:ext>
            </a:extLst>
          </p:cNvPr>
          <p:cNvGrpSpPr/>
          <p:nvPr/>
        </p:nvGrpSpPr>
        <p:grpSpPr>
          <a:xfrm>
            <a:off x="147128" y="3650961"/>
            <a:ext cx="1412636" cy="1368152"/>
            <a:chOff x="452572" y="274481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DEEB0A5-7BFC-460E-97D4-647FC9B6ECC2}"/>
                </a:ext>
              </a:extLst>
            </p:cNvPr>
            <p:cNvSpPr/>
            <p:nvPr/>
          </p:nvSpPr>
          <p:spPr>
            <a:xfrm>
              <a:off x="452572" y="274481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F6173907-F6FA-452C-8A89-B86D3527BB2A}"/>
                </a:ext>
              </a:extLst>
            </p:cNvPr>
            <p:cNvSpPr/>
            <p:nvPr/>
          </p:nvSpPr>
          <p:spPr>
            <a:xfrm>
              <a:off x="505003" y="3054008"/>
              <a:ext cx="975138" cy="4616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Chat Room</a:t>
              </a:r>
              <a:b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Settings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4283D7F-8239-44B9-85C3-449412D6F347}"/>
              </a:ext>
            </a:extLst>
          </p:cNvPr>
          <p:cNvGrpSpPr/>
          <p:nvPr/>
        </p:nvGrpSpPr>
        <p:grpSpPr>
          <a:xfrm>
            <a:off x="2033980" y="4105176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00">
              <a:extLst>
                <a:ext uri="{FF2B5EF4-FFF2-40B4-BE49-F238E27FC236}">
                  <a16:creationId xmlns:a16="http://schemas.microsoft.com/office/drawing/2014/main" id="{C6FF5117-4309-4BDC-89CD-6E00B3191E5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61FDAB5-6FA5-4A5D-B0C8-26526E4F6FB0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조회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4F62246B-F3F5-4A86-8FE5-063726885880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559764" y="4335037"/>
            <a:ext cx="47421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375682B-74E2-4F8D-9A74-20581A38EFB6}"/>
              </a:ext>
            </a:extLst>
          </p:cNvPr>
          <p:cNvGrpSpPr/>
          <p:nvPr/>
        </p:nvGrpSpPr>
        <p:grpSpPr>
          <a:xfrm>
            <a:off x="3728864" y="4103706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100">
              <a:extLst>
                <a:ext uri="{FF2B5EF4-FFF2-40B4-BE49-F238E27FC236}">
                  <a16:creationId xmlns:a16="http://schemas.microsoft.com/office/drawing/2014/main" id="{AF7C9534-90DA-427E-829D-354166E4DFF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C1AFEE1-F826-40CF-887D-08AE29BC8291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수정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80BA86BA-5158-4C11-9B85-0566E5A7DFD2}"/>
              </a:ext>
            </a:extLst>
          </p:cNvPr>
          <p:cNvCxnSpPr>
            <a:cxnSpLocks/>
            <a:stCxn id="9" idx="3"/>
            <a:endCxn id="17" idx="1"/>
          </p:cNvCxnSpPr>
          <p:nvPr/>
        </p:nvCxnSpPr>
        <p:spPr>
          <a:xfrm flipV="1">
            <a:off x="3210252" y="4333567"/>
            <a:ext cx="518612" cy="14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1F7650C-C729-455D-B776-9BAC230C049A}"/>
              </a:ext>
            </a:extLst>
          </p:cNvPr>
          <p:cNvGrpSpPr/>
          <p:nvPr/>
        </p:nvGrpSpPr>
        <p:grpSpPr>
          <a:xfrm>
            <a:off x="5313040" y="4225845"/>
            <a:ext cx="873957" cy="215444"/>
            <a:chOff x="2483765" y="1230830"/>
            <a:chExt cx="873957" cy="215444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F3278FE9-80A4-432D-8EB2-5C7F566BB948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A0FC245A-08F3-486E-93CA-58E16BCBAB5E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정보 입력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5D685D49-612E-4BEE-B042-566485AB39F5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05136" y="4333567"/>
            <a:ext cx="4079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A12FB77-38E2-4C81-835F-A3C4A8536103}"/>
              </a:ext>
            </a:extLst>
          </p:cNvPr>
          <p:cNvGrpSpPr/>
          <p:nvPr/>
        </p:nvGrpSpPr>
        <p:grpSpPr>
          <a:xfrm>
            <a:off x="6594901" y="400612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2A3F8606-3695-4559-9BFC-3E7ED22A5A8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AD2E999-E485-4DA8-AC6E-516BBF98C3DA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7DD3D2A-18A1-4E38-AE5D-ADDBD09416B5}"/>
              </a:ext>
            </a:extLst>
          </p:cNvPr>
          <p:cNvGrpSpPr/>
          <p:nvPr/>
        </p:nvGrpSpPr>
        <p:grpSpPr>
          <a:xfrm>
            <a:off x="6851539" y="3408844"/>
            <a:ext cx="873957" cy="215444"/>
            <a:chOff x="2483765" y="1230830"/>
            <a:chExt cx="873957" cy="215444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AF06D0E-04BB-4A98-B755-7107460F315B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C54CDA26-C1E5-432D-96CD-59D41F0FF1F1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38FBE462-556B-44CB-AD08-1A7F75FEC99D}"/>
              </a:ext>
            </a:extLst>
          </p:cNvPr>
          <p:cNvGrpSpPr/>
          <p:nvPr/>
        </p:nvGrpSpPr>
        <p:grpSpPr>
          <a:xfrm>
            <a:off x="6594901" y="2436835"/>
            <a:ext cx="1404000" cy="648000"/>
            <a:chOff x="2096156" y="976385"/>
            <a:chExt cx="1649166" cy="763508"/>
          </a:xfrm>
        </p:grpSpPr>
        <p:sp>
          <p:nvSpPr>
            <p:cNvPr id="40" name="순서도: 판단 39">
              <a:extLst>
                <a:ext uri="{FF2B5EF4-FFF2-40B4-BE49-F238E27FC236}">
                  <a16:creationId xmlns:a16="http://schemas.microsoft.com/office/drawing/2014/main" id="{09C35463-ECFF-4A48-A0D2-1A8C07F32AF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B2635AEB-975F-4B6B-9B75-38BA907058BD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4C821D7C-B4A4-4CA4-9F05-D450F59C379B}"/>
              </a:ext>
            </a:extLst>
          </p:cNvPr>
          <p:cNvCxnSpPr>
            <a:cxnSpLocks/>
            <a:stCxn id="29" idx="3"/>
            <a:endCxn id="34" idx="1"/>
          </p:cNvCxnSpPr>
          <p:nvPr/>
        </p:nvCxnSpPr>
        <p:spPr>
          <a:xfrm flipV="1">
            <a:off x="6186997" y="4330120"/>
            <a:ext cx="407904" cy="34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C3CF43FA-153B-4868-99B6-2C1517A3898F}"/>
              </a:ext>
            </a:extLst>
          </p:cNvPr>
          <p:cNvCxnSpPr>
            <a:cxnSpLocks/>
            <a:stCxn id="34" idx="0"/>
            <a:endCxn id="38" idx="2"/>
          </p:cNvCxnSpPr>
          <p:nvPr/>
        </p:nvCxnSpPr>
        <p:spPr>
          <a:xfrm flipH="1" flipV="1">
            <a:off x="7288518" y="3624288"/>
            <a:ext cx="8383" cy="381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1624E430-C871-420E-9DF2-29524539245D}"/>
              </a:ext>
            </a:extLst>
          </p:cNvPr>
          <p:cNvCxnSpPr>
            <a:cxnSpLocks/>
          </p:cNvCxnSpPr>
          <p:nvPr/>
        </p:nvCxnSpPr>
        <p:spPr>
          <a:xfrm flipH="1" flipV="1">
            <a:off x="7280130" y="3067146"/>
            <a:ext cx="8383" cy="381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2318E656-8DF6-4ECB-A67D-9A3B9AF074CB}"/>
              </a:ext>
            </a:extLst>
          </p:cNvPr>
          <p:cNvCxnSpPr>
            <a:cxnSpLocks/>
            <a:stCxn id="40" idx="0"/>
            <a:endCxn id="9" idx="0"/>
          </p:cNvCxnSpPr>
          <p:nvPr/>
        </p:nvCxnSpPr>
        <p:spPr>
          <a:xfrm rot="16200000" flipH="1" flipV="1">
            <a:off x="4125338" y="933612"/>
            <a:ext cx="1668341" cy="4674785"/>
          </a:xfrm>
          <a:prstGeom prst="bentConnector3">
            <a:avLst>
              <a:gd name="adj1" fmla="val -137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6570DD4B-797E-40EF-BD03-B97E268027E8}"/>
              </a:ext>
            </a:extLst>
          </p:cNvPr>
          <p:cNvGrpSpPr/>
          <p:nvPr/>
        </p:nvGrpSpPr>
        <p:grpSpPr>
          <a:xfrm>
            <a:off x="8384839" y="2530973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100">
              <a:extLst>
                <a:ext uri="{FF2B5EF4-FFF2-40B4-BE49-F238E27FC236}">
                  <a16:creationId xmlns:a16="http://schemas.microsoft.com/office/drawing/2014/main" id="{62E11D1A-0B96-42E0-A646-50BADB90EC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7270D8E-F110-444A-BA31-9F314A0C7E67}"/>
                </a:ext>
              </a:extLst>
            </p:cNvPr>
            <p:cNvSpPr/>
            <p:nvPr/>
          </p:nvSpPr>
          <p:spPr>
            <a:xfrm>
              <a:off x="2549487" y="1178062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수정</a:t>
              </a:r>
            </a:p>
          </p:txBody>
        </p:sp>
      </p:grp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C45A9F4-A248-4BBA-BF3C-7A9D5F6626AD}"/>
              </a:ext>
            </a:extLst>
          </p:cNvPr>
          <p:cNvCxnSpPr>
            <a:cxnSpLocks/>
          </p:cNvCxnSpPr>
          <p:nvPr/>
        </p:nvCxnSpPr>
        <p:spPr>
          <a:xfrm flipV="1">
            <a:off x="7987916" y="2752294"/>
            <a:ext cx="407904" cy="34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49">
            <a:extLst>
              <a:ext uri="{FF2B5EF4-FFF2-40B4-BE49-F238E27FC236}">
                <a16:creationId xmlns:a16="http://schemas.microsoft.com/office/drawing/2014/main" id="{CED2473F-4EAD-481C-8F1C-4C3CD5D56FBA}"/>
              </a:ext>
            </a:extLst>
          </p:cNvPr>
          <p:cNvCxnSpPr>
            <a:cxnSpLocks/>
            <a:stCxn id="54" idx="2"/>
            <a:endCxn id="10" idx="2"/>
          </p:cNvCxnSpPr>
          <p:nvPr/>
        </p:nvCxnSpPr>
        <p:spPr>
          <a:xfrm rot="5400000">
            <a:off x="5015361" y="597455"/>
            <a:ext cx="1564375" cy="6350855"/>
          </a:xfrm>
          <a:prstGeom prst="bentConnector3">
            <a:avLst>
              <a:gd name="adj1" fmla="val 150365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62758392-030C-4CF3-B802-CCD68F95E0D2}"/>
              </a:ext>
            </a:extLst>
          </p:cNvPr>
          <p:cNvSpPr txBox="1"/>
          <p:nvPr/>
        </p:nvSpPr>
        <p:spPr>
          <a:xfrm>
            <a:off x="8029213" y="254760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5B04DB1-30B6-465B-9FC6-974843751798}"/>
              </a:ext>
            </a:extLst>
          </p:cNvPr>
          <p:cNvSpPr txBox="1"/>
          <p:nvPr/>
        </p:nvSpPr>
        <p:spPr>
          <a:xfrm>
            <a:off x="7156538" y="198484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4098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2879FD-93E9-4521-98D3-A3697315B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D29FE6C-A212-45AF-B545-B2ECD4A670EE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BD5462D-C5FA-436C-8D6D-F28D2308E1F8}"/>
              </a:ext>
            </a:extLst>
          </p:cNvPr>
          <p:cNvSpPr/>
          <p:nvPr/>
        </p:nvSpPr>
        <p:spPr>
          <a:xfrm>
            <a:off x="278480" y="406405"/>
            <a:ext cx="278473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Management</a:t>
            </a:r>
          </a:p>
        </p:txBody>
      </p:sp>
    </p:spTree>
    <p:extLst>
      <p:ext uri="{BB962C8B-B14F-4D97-AF65-F5344CB8AC3E}">
        <p14:creationId xmlns:p14="http://schemas.microsoft.com/office/powerpoint/2010/main" val="3062162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EB4F6C-C07D-4245-80F5-48DACB631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D59F5CC-907C-48B4-BCA7-2E969288056B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969BE96-2CD6-4EC6-B0D1-D5E425032223}"/>
              </a:ext>
            </a:extLst>
          </p:cNvPr>
          <p:cNvSpPr/>
          <p:nvPr/>
        </p:nvSpPr>
        <p:spPr>
          <a:xfrm>
            <a:off x="278480" y="406405"/>
            <a:ext cx="272382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File Management 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0119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F2854A-F32A-49CA-B07E-9C0918560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DFC7436-8079-40E2-8330-F0858AE19289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BACEBBD-0CB3-4083-A583-B5F5DF91492E}"/>
              </a:ext>
            </a:extLst>
          </p:cNvPr>
          <p:cNvSpPr/>
          <p:nvPr/>
        </p:nvSpPr>
        <p:spPr>
          <a:xfrm>
            <a:off x="278480" y="406405"/>
            <a:ext cx="311232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Gallery Management</a:t>
            </a:r>
          </a:p>
        </p:txBody>
      </p:sp>
    </p:spTree>
    <p:extLst>
      <p:ext uri="{BB962C8B-B14F-4D97-AF65-F5344CB8AC3E}">
        <p14:creationId xmlns:p14="http://schemas.microsoft.com/office/powerpoint/2010/main" val="2810545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554729-F2F2-4820-A379-51D3F3F5E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E907722-6A43-4994-9AE5-E81C20669FA7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8D12355-59D5-4571-87E4-B5C0D5A7AD52}"/>
              </a:ext>
            </a:extLst>
          </p:cNvPr>
          <p:cNvSpPr/>
          <p:nvPr/>
        </p:nvSpPr>
        <p:spPr>
          <a:xfrm>
            <a:off x="278480" y="406405"/>
            <a:ext cx="393453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Organization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21629816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99776C-1AE1-4655-9A3C-0FD290D5E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408D2DB-7544-4D2F-9364-2B135D5A1E95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FFB5811-3F17-4528-B39A-BB2CCBDCBC49}"/>
              </a:ext>
            </a:extLst>
          </p:cNvPr>
          <p:cNvSpPr/>
          <p:nvPr/>
        </p:nvSpPr>
        <p:spPr>
          <a:xfrm>
            <a:off x="278480" y="406405"/>
            <a:ext cx="336983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Message Management</a:t>
            </a:r>
          </a:p>
        </p:txBody>
      </p:sp>
    </p:spTree>
    <p:extLst>
      <p:ext uri="{BB962C8B-B14F-4D97-AF65-F5344CB8AC3E}">
        <p14:creationId xmlns:p14="http://schemas.microsoft.com/office/powerpoint/2010/main" val="2310985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284326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Update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344488" y="1608647"/>
            <a:ext cx="1080000" cy="1080000"/>
            <a:chOff x="452560" y="2683285"/>
            <a:chExt cx="1080000" cy="1080000"/>
          </a:xfrm>
        </p:grpSpPr>
        <p:sp>
          <p:nvSpPr>
            <p:cNvPr id="25" name="타원 24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67507" y="3054008"/>
              <a:ext cx="6501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Start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784648" y="2040925"/>
            <a:ext cx="1250821" cy="215444"/>
            <a:chOff x="2461394" y="1230830"/>
            <a:chExt cx="918692" cy="215444"/>
          </a:xfrm>
        </p:grpSpPr>
        <p:sp>
          <p:nvSpPr>
            <p:cNvPr id="28" name="직사각형 2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2461394" y="1230830"/>
              <a:ext cx="9186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 확인</a:t>
              </a:r>
            </a:p>
          </p:txBody>
        </p:sp>
      </p:grpSp>
      <p:cxnSp>
        <p:nvCxnSpPr>
          <p:cNvPr id="31" name="직선 화살표 연결선 30"/>
          <p:cNvCxnSpPr>
            <a:stCxn id="25" idx="6"/>
            <a:endCxn id="28" idx="1"/>
          </p:cNvCxnSpPr>
          <p:nvPr/>
        </p:nvCxnSpPr>
        <p:spPr>
          <a:xfrm>
            <a:off x="1424488" y="2148647"/>
            <a:ext cx="51001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/>
          <p:cNvGrpSpPr/>
          <p:nvPr/>
        </p:nvGrpSpPr>
        <p:grpSpPr>
          <a:xfrm>
            <a:off x="3296816" y="1824647"/>
            <a:ext cx="1404000" cy="648000"/>
            <a:chOff x="2096156" y="976385"/>
            <a:chExt cx="1649166" cy="763508"/>
          </a:xfrm>
        </p:grpSpPr>
        <p:sp>
          <p:nvSpPr>
            <p:cNvPr id="34" name="순서도: 판단 3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34026" y="1146101"/>
              <a:ext cx="1173434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6" name="직선 화살표 연결선 35"/>
          <p:cNvCxnSpPr>
            <a:stCxn id="28" idx="3"/>
            <a:endCxn id="34" idx="1"/>
          </p:cNvCxnSpPr>
          <p:nvPr/>
        </p:nvCxnSpPr>
        <p:spPr>
          <a:xfrm flipV="1">
            <a:off x="2885608" y="2148647"/>
            <a:ext cx="41120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5246488" y="2040925"/>
            <a:ext cx="1079143" cy="215444"/>
            <a:chOff x="2381173" y="1230830"/>
            <a:chExt cx="1079143" cy="215444"/>
          </a:xfrm>
        </p:grpSpPr>
        <p:sp>
          <p:nvSpPr>
            <p:cNvPr id="40" name="직사각형 39"/>
            <p:cNvSpPr/>
            <p:nvPr/>
          </p:nvSpPr>
          <p:spPr>
            <a:xfrm>
              <a:off x="2381173" y="1230849"/>
              <a:ext cx="1079143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381173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여부 선택</a:t>
              </a:r>
            </a:p>
          </p:txBody>
        </p:sp>
      </p:grpSp>
      <p:cxnSp>
        <p:nvCxnSpPr>
          <p:cNvPr id="42" name="직선 화살표 연결선 41"/>
          <p:cNvCxnSpPr>
            <a:stCxn id="34" idx="3"/>
            <a:endCxn id="40" idx="1"/>
          </p:cNvCxnSpPr>
          <p:nvPr/>
        </p:nvCxnSpPr>
        <p:spPr>
          <a:xfrm>
            <a:off x="4700816" y="2148647"/>
            <a:ext cx="54567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/>
          <p:cNvGrpSpPr/>
          <p:nvPr/>
        </p:nvGrpSpPr>
        <p:grpSpPr>
          <a:xfrm>
            <a:off x="6942454" y="1918786"/>
            <a:ext cx="1229824" cy="459722"/>
            <a:chOff x="2305833" y="1128278"/>
            <a:chExt cx="1229824" cy="459722"/>
          </a:xfrm>
        </p:grpSpPr>
        <p:sp>
          <p:nvSpPr>
            <p:cNvPr id="46" name="모서리가 둥근 직사각형 45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305833" y="1235028"/>
              <a:ext cx="122982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8" name="직선 화살표 연결선 47"/>
          <p:cNvCxnSpPr>
            <a:stCxn id="41" idx="3"/>
            <a:endCxn id="46" idx="1"/>
          </p:cNvCxnSpPr>
          <p:nvPr/>
        </p:nvCxnSpPr>
        <p:spPr>
          <a:xfrm>
            <a:off x="6325631" y="2148647"/>
            <a:ext cx="64359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848913" y="195329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3520687" y="297679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실행</a:t>
            </a:r>
          </a:p>
        </p:txBody>
      </p:sp>
      <p:cxnSp>
        <p:nvCxnSpPr>
          <p:cNvPr id="55" name="직선 화살표 연결선 54"/>
          <p:cNvCxnSpPr>
            <a:stCxn id="34" idx="2"/>
            <a:endCxn id="54" idx="0"/>
          </p:cNvCxnSpPr>
          <p:nvPr/>
        </p:nvCxnSpPr>
        <p:spPr>
          <a:xfrm>
            <a:off x="3998816" y="2472647"/>
            <a:ext cx="0" cy="504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98815" y="258092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꺾인 연결선 58"/>
          <p:cNvCxnSpPr>
            <a:stCxn id="62" idx="0"/>
            <a:endCxn id="25" idx="0"/>
          </p:cNvCxnSpPr>
          <p:nvPr/>
        </p:nvCxnSpPr>
        <p:spPr>
          <a:xfrm rot="16200000" flipV="1">
            <a:off x="4794025" y="-2300889"/>
            <a:ext cx="430835" cy="8249908"/>
          </a:xfrm>
          <a:prstGeom prst="bentConnector3">
            <a:avLst>
              <a:gd name="adj1" fmla="val 15306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8715851" y="2039482"/>
            <a:ext cx="837089" cy="215444"/>
            <a:chOff x="2502200" y="1230830"/>
            <a:chExt cx="837089" cy="215444"/>
          </a:xfrm>
        </p:grpSpPr>
        <p:sp>
          <p:nvSpPr>
            <p:cNvPr id="61" name="직사각형 6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65" name="직선 화살표 연결선 64"/>
          <p:cNvCxnSpPr>
            <a:stCxn id="47" idx="3"/>
            <a:endCxn id="61" idx="1"/>
          </p:cNvCxnSpPr>
          <p:nvPr/>
        </p:nvCxnSpPr>
        <p:spPr>
          <a:xfrm flipV="1">
            <a:off x="8172278" y="2147205"/>
            <a:ext cx="612833" cy="14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763220" y="11131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재시작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3219402" y="4365104"/>
            <a:ext cx="1565763" cy="215444"/>
            <a:chOff x="2381169" y="1230830"/>
            <a:chExt cx="1079143" cy="215444"/>
          </a:xfrm>
        </p:grpSpPr>
        <p:sp>
          <p:nvSpPr>
            <p:cNvPr id="70" name="직사각형 6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81169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확인</a:t>
              </a:r>
            </a:p>
          </p:txBody>
        </p:sp>
      </p:grpSp>
      <p:cxnSp>
        <p:nvCxnSpPr>
          <p:cNvPr id="72" name="직선 화살표 연결선 71"/>
          <p:cNvCxnSpPr>
            <a:stCxn id="54" idx="4"/>
            <a:endCxn id="70" idx="0"/>
          </p:cNvCxnSpPr>
          <p:nvPr/>
        </p:nvCxnSpPr>
        <p:spPr>
          <a:xfrm>
            <a:off x="3998816" y="3933056"/>
            <a:ext cx="3465" cy="43206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그룹 74"/>
          <p:cNvGrpSpPr/>
          <p:nvPr/>
        </p:nvGrpSpPr>
        <p:grpSpPr>
          <a:xfrm>
            <a:off x="3299867" y="4941462"/>
            <a:ext cx="1404000" cy="648000"/>
            <a:chOff x="2096156" y="976385"/>
            <a:chExt cx="1649166" cy="763508"/>
          </a:xfrm>
        </p:grpSpPr>
        <p:sp>
          <p:nvSpPr>
            <p:cNvPr id="76" name="순서도: 판단 7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334026" y="1146101"/>
              <a:ext cx="1173436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78" name="직선 화살표 연결선 77"/>
          <p:cNvCxnSpPr>
            <a:stCxn id="71" idx="2"/>
            <a:endCxn id="76" idx="0"/>
          </p:cNvCxnSpPr>
          <p:nvPr/>
        </p:nvCxnSpPr>
        <p:spPr>
          <a:xfrm flipH="1">
            <a:off x="4001867" y="4580548"/>
            <a:ext cx="417" cy="3609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028665" y="5157772"/>
            <a:ext cx="1724535" cy="215444"/>
            <a:chOff x="2465450" y="1230830"/>
            <a:chExt cx="910584" cy="215444"/>
          </a:xfrm>
        </p:grpSpPr>
        <p:sp>
          <p:nvSpPr>
            <p:cNvPr id="83" name="직사각형 82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465450" y="1230830"/>
              <a:ext cx="91058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여부 선택</a:t>
              </a:r>
            </a:p>
          </p:txBody>
        </p:sp>
      </p:grpSp>
      <p:cxnSp>
        <p:nvCxnSpPr>
          <p:cNvPr id="85" name="직선 화살표 연결선 84"/>
          <p:cNvCxnSpPr>
            <a:stCxn id="76" idx="3"/>
            <a:endCxn id="83" idx="1"/>
          </p:cNvCxnSpPr>
          <p:nvPr/>
        </p:nvCxnSpPr>
        <p:spPr>
          <a:xfrm>
            <a:off x="4703867" y="5265462"/>
            <a:ext cx="525568" cy="3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26165" y="505001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9" name="꺾인 연결선 88"/>
          <p:cNvCxnSpPr>
            <a:stCxn id="76" idx="1"/>
            <a:endCxn id="70" idx="1"/>
          </p:cNvCxnSpPr>
          <p:nvPr/>
        </p:nvCxnSpPr>
        <p:spPr>
          <a:xfrm rot="10800000" flipH="1">
            <a:off x="3299867" y="4472828"/>
            <a:ext cx="195634" cy="792635"/>
          </a:xfrm>
          <a:prstGeom prst="bentConnector3">
            <a:avLst>
              <a:gd name="adj1" fmla="val -11685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2792760" y="47614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3" name="그룹 92"/>
          <p:cNvGrpSpPr/>
          <p:nvPr/>
        </p:nvGrpSpPr>
        <p:grpSpPr>
          <a:xfrm>
            <a:off x="7241439" y="5038610"/>
            <a:ext cx="1229825" cy="459722"/>
            <a:chOff x="2305832" y="1128278"/>
            <a:chExt cx="1229825" cy="459722"/>
          </a:xfrm>
        </p:grpSpPr>
        <p:sp>
          <p:nvSpPr>
            <p:cNvPr id="94" name="모서리가 둥근 직사각형 9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305832" y="1235028"/>
              <a:ext cx="122982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96" name="직선 화살표 연결선 95"/>
          <p:cNvCxnSpPr>
            <a:stCxn id="83" idx="3"/>
            <a:endCxn id="95" idx="1"/>
          </p:cNvCxnSpPr>
          <p:nvPr/>
        </p:nvCxnSpPr>
        <p:spPr>
          <a:xfrm>
            <a:off x="6552419" y="5265495"/>
            <a:ext cx="689020" cy="297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그룹 98"/>
          <p:cNvGrpSpPr/>
          <p:nvPr/>
        </p:nvGrpSpPr>
        <p:grpSpPr>
          <a:xfrm>
            <a:off x="7437801" y="5949280"/>
            <a:ext cx="837089" cy="215444"/>
            <a:chOff x="2502200" y="1230830"/>
            <a:chExt cx="837089" cy="215444"/>
          </a:xfrm>
        </p:grpSpPr>
        <p:sp>
          <p:nvSpPr>
            <p:cNvPr id="100" name="직사각형 9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102" name="직선 화살표 연결선 101"/>
          <p:cNvCxnSpPr>
            <a:stCxn id="94" idx="2"/>
            <a:endCxn id="101" idx="0"/>
          </p:cNvCxnSpPr>
          <p:nvPr/>
        </p:nvCxnSpPr>
        <p:spPr>
          <a:xfrm>
            <a:off x="7856346" y="5498332"/>
            <a:ext cx="0" cy="4509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603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532</Words>
  <Application>Microsoft Office PowerPoint</Application>
  <PresentationFormat>A4 용지(210x297mm)</PresentationFormat>
  <Paragraphs>289</Paragraphs>
  <Slides>22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8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4489</cp:revision>
  <cp:lastPrinted>2018-12-13T03:02:38Z</cp:lastPrinted>
  <dcterms:created xsi:type="dcterms:W3CDTF">2013-07-15T11:19:02Z</dcterms:created>
  <dcterms:modified xsi:type="dcterms:W3CDTF">2020-01-13T09:06:10Z</dcterms:modified>
</cp:coreProperties>
</file>