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846787551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2020.07.20~2020.07.24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(2020.07.27~2020.07.31)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>
                          <a:latin typeface="+mn-lt"/>
                        </a:rPr>
                        <a:t>휴가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</Words>
  <Application>Microsoft Office PowerPoint</Application>
  <PresentationFormat>화면 슬라이드 쇼(4:3)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111</cp:revision>
  <dcterms:created xsi:type="dcterms:W3CDTF">2019-06-14T05:49:41Z</dcterms:created>
  <dcterms:modified xsi:type="dcterms:W3CDTF">2020-07-24T07:43:16Z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