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63" r:id="rId8"/>
    <p:sldId id="1248" r:id="rId9"/>
    <p:sldId id="1249" r:id="rId10"/>
    <p:sldId id="1250" r:id="rId11"/>
    <p:sldId id="1251" r:id="rId12"/>
    <p:sldId id="1252" r:id="rId13"/>
    <p:sldId id="1253" r:id="rId14"/>
    <p:sldId id="1254" r:id="rId15"/>
    <p:sldId id="1264" r:id="rId16"/>
    <p:sldId id="1255" r:id="rId17"/>
    <p:sldId id="1228" r:id="rId18"/>
    <p:sldId id="1244" r:id="rId19"/>
    <p:sldId id="1245" r:id="rId20"/>
    <p:sldId id="1246" r:id="rId21"/>
    <p:sldId id="1247" r:id="rId22"/>
    <p:sldId id="1256" r:id="rId23"/>
    <p:sldId id="1257" r:id="rId24"/>
    <p:sldId id="1260" r:id="rId25"/>
    <p:sldId id="1261" r:id="rId26"/>
    <p:sldId id="1262" r:id="rId27"/>
    <p:sldId id="1258" r:id="rId28"/>
    <p:sldId id="1259" r:id="rId29"/>
    <p:sldId id="1240" r:id="rId30"/>
    <p:sldId id="1241" r:id="rId31"/>
    <p:sldId id="1229" r:id="rId32"/>
    <p:sldId id="1230" r:id="rId33"/>
    <p:sldId id="1231" r:id="rId34"/>
    <p:sldId id="1235" r:id="rId35"/>
    <p:sldId id="1232" r:id="rId36"/>
    <p:sldId id="1236" r:id="rId37"/>
    <p:sldId id="1233" r:id="rId38"/>
    <p:sldId id="1234" r:id="rId39"/>
    <p:sldId id="1226" r:id="rId40"/>
    <p:sldId id="874" r:id="rId4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63"/>
            <p14:sldId id="1248"/>
            <p14:sldId id="1249"/>
            <p14:sldId id="1250"/>
            <p14:sldId id="1251"/>
            <p14:sldId id="1252"/>
            <p14:sldId id="1253"/>
            <p14:sldId id="1254"/>
            <p14:sldId id="1264"/>
            <p14:sldId id="1255"/>
            <p14:sldId id="1228"/>
            <p14:sldId id="1244"/>
            <p14:sldId id="1245"/>
            <p14:sldId id="1246"/>
            <p14:sldId id="1247"/>
            <p14:sldId id="1256"/>
            <p14:sldId id="1257"/>
            <p14:sldId id="1260"/>
            <p14:sldId id="1261"/>
            <p14:sldId id="1262"/>
            <p14:sldId id="1258"/>
            <p14:sldId id="1259"/>
            <p14:sldId id="1240"/>
            <p14:sldId id="1241"/>
            <p14:sldId id="1229"/>
            <p14:sldId id="1230"/>
            <p14:sldId id="1231"/>
            <p14:sldId id="1235"/>
            <p14:sldId id="1232"/>
            <p14:sldId id="1236"/>
            <p14:sldId id="1233"/>
            <p14:sldId id="123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451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2020-01-20 Mon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2020-01-20 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2020-01-20 Mon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848098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85771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62833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99195" y="2666702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5229"/>
            <a:ext cx="1784115" cy="1619561"/>
            <a:chOff x="394159" y="2683285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775441" y="292514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775441" y="3587902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2030743" y="3155009"/>
            <a:ext cx="110159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363577" y="3384870"/>
            <a:ext cx="0" cy="2030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609978" cy="1619561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531534" y="2796833"/>
            <a:ext cx="82834" cy="2418748"/>
          </a:xfrm>
          <a:prstGeom prst="bentConnector3">
            <a:avLst>
              <a:gd name="adj1" fmla="val -2759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132337" y="292514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308609" y="3155009"/>
            <a:ext cx="14668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784115" cy="1619561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784115" cy="1619561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59630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183228" y="3826162"/>
            <a:ext cx="2060655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611867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652301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826162"/>
            <a:ext cx="2596516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6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69024" y="2368318"/>
            <a:ext cx="990978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435449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784115" cy="1619561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682410" cy="1619561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43883" y="359630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3181" y="1231946"/>
              <a:ext cx="117211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095812" y="3826162"/>
            <a:ext cx="2148071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615624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616827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420155" y="3826162"/>
            <a:ext cx="2557181" cy="44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55733" y="2355027"/>
            <a:ext cx="1017560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8434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34526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539680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18246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098452" y="3748107"/>
            <a:ext cx="214543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48107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58567" y="2351814"/>
            <a:ext cx="939885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84812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621923" cy="1472328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22685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52546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305638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62946" y="2176448"/>
            <a:ext cx="915310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80556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621923" cy="1472328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79538" y="3548295"/>
            <a:ext cx="14794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1843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5066960" y="35380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3"/>
            <a:endCxn id="23" idx="2"/>
          </p:cNvCxnSpPr>
          <p:nvPr/>
        </p:nvCxnSpPr>
        <p:spPr>
          <a:xfrm>
            <a:off x="4735228" y="3548295"/>
            <a:ext cx="353014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953000" y="333864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60425" y="2010873"/>
            <a:ext cx="1094228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568237" cy="1472328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20522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621923" cy="1472328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36794" y="3548295"/>
            <a:ext cx="157631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1843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843936" y="35479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789385" y="3548295"/>
            <a:ext cx="347598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871376" y="33417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87503" y="2037952"/>
            <a:ext cx="1094228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517562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843936" y="197434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7989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79957" y="3511525"/>
            <a:ext cx="12287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108705" y="328166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27966F2-FAF6-45AB-B060-FABC84166C26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0D53E73-FBEC-49E7-98A7-3B418D114FA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3C774E6-F54C-4149-BD7F-A25751AA1D5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6D69988-0565-4ACF-A164-564D78E8BD35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A821EF-5384-4D85-8837-EC96880DDB1C}"/>
              </a:ext>
            </a:extLst>
          </p:cNvPr>
          <p:cNvSpPr txBox="1"/>
          <p:nvPr/>
        </p:nvSpPr>
        <p:spPr>
          <a:xfrm>
            <a:off x="2210486" y="326295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11525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5107749D-9784-4C0F-8855-495C2ED7EC3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53684" y="1767363"/>
            <a:ext cx="1057458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8B7B179-2DC2-49A0-A063-8A0FC4704148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27D823BF-82B8-45E5-B768-C4F3173C295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79890" cy="5511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517562" cy="1472328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32758" y="3548295"/>
            <a:ext cx="11759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1843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48295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35299" y="1785748"/>
            <a:ext cx="1094228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419915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31068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519200" cy="14724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34391" y="3548331"/>
            <a:ext cx="1174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184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483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35281" y="1785766"/>
            <a:ext cx="10942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519200" cy="14724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807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466323" y="2812131"/>
            <a:ext cx="1207687" cy="1216800"/>
            <a:chOff x="423382" y="2728924"/>
            <a:chExt cx="110918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23382" y="2943209"/>
              <a:ext cx="1071642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1906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674010" y="3420531"/>
            <a:ext cx="143469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18331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4205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463121" y="318331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420531"/>
            <a:ext cx="14211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2429766"/>
            <a:ext cx="1273683" cy="12168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3356107" y="2805082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 flipV="1">
            <a:off x="1513999" y="3034943"/>
            <a:ext cx="1842108" cy="32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829075" y="283219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3429033" y="3729741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896140" y="472028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4009340" y="3252014"/>
            <a:ext cx="7829" cy="518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4046920" y="3328208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3429033" y="472181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794743" y="3335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792533" y="2805082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678231" y="3034943"/>
            <a:ext cx="1114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5074623" y="28492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5481308" y="4627675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761312" y="4721814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3429033" y="5579059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4605305" y="4951675"/>
            <a:ext cx="8760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229626" y="57953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7188956" y="499177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>
            <a:off x="6885308" y="4951675"/>
            <a:ext cx="876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3"/>
            <a:endCxn id="83" idx="4"/>
          </p:cNvCxnSpPr>
          <p:nvPr/>
        </p:nvCxnSpPr>
        <p:spPr>
          <a:xfrm flipH="1" flipV="1">
            <a:off x="9024929" y="3637688"/>
            <a:ext cx="58507" cy="1313987"/>
          </a:xfrm>
          <a:prstGeom prst="bentConnector4">
            <a:avLst>
              <a:gd name="adj1" fmla="val -390722"/>
              <a:gd name="adj2" fmla="val 5874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9054182" y="475206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8" y="2420888"/>
            <a:ext cx="1195121" cy="12168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5127685" y="4753296"/>
            <a:ext cx="533245" cy="15780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3429033" y="4951676"/>
            <a:ext cx="12700" cy="8572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4017168" y="4170189"/>
            <a:ext cx="1" cy="59196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9283414" y="44210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8169624" y="4381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 flipV="1">
            <a:off x="6968805" y="3029288"/>
            <a:ext cx="1458563" cy="56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673017" y="2972456"/>
            <a:ext cx="1457010" cy="20417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78429" y="2816471"/>
            <a:ext cx="1195121" cy="1216800"/>
            <a:chOff x="463066" y="2683285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509407" y="2963769"/>
              <a:ext cx="96557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195121" cy="12168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2597271" y="31950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573550" y="3424871"/>
            <a:ext cx="10237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2670197" y="4074343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258333" y="3654732"/>
            <a:ext cx="0" cy="4196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2556333" y="4953676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190705" y="504781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13426" y="1180636"/>
              <a:ext cx="81462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258332" y="4514791"/>
            <a:ext cx="1" cy="4388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3960333" y="5277676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2670197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2670197" y="4304205"/>
            <a:ext cx="12700" cy="19469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258333" y="5601676"/>
            <a:ext cx="0" cy="4196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1865570" y="60357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076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B09320-BE74-4C46-9F5C-F07699B03DEC}"/>
              </a:ext>
            </a:extLst>
          </p:cNvPr>
          <p:cNvSpPr txBox="1"/>
          <p:nvPr/>
        </p:nvSpPr>
        <p:spPr>
          <a:xfrm>
            <a:off x="4053145" y="50333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260271" y="3016367"/>
            <a:ext cx="1675302" cy="249231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716772-A5DB-4E7F-9734-466A48EF1D26}"/>
              </a:ext>
            </a:extLst>
          </p:cNvPr>
          <p:cNvSpPr txBox="1"/>
          <p:nvPr/>
        </p:nvSpPr>
        <p:spPr>
          <a:xfrm>
            <a:off x="5555905" y="47806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63F801-3EF9-4238-B744-C97F58FA58E8}"/>
              </a:ext>
            </a:extLst>
          </p:cNvPr>
          <p:cNvSpPr txBox="1"/>
          <p:nvPr/>
        </p:nvSpPr>
        <p:spPr>
          <a:xfrm>
            <a:off x="5809384" y="4780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EE76E7A-6D88-4EA6-AA45-B24AA3A39CBE}"/>
              </a:ext>
            </a:extLst>
          </p:cNvPr>
          <p:cNvGrpSpPr/>
          <p:nvPr/>
        </p:nvGrpSpPr>
        <p:grpSpPr>
          <a:xfrm>
            <a:off x="7064547" y="5047815"/>
            <a:ext cx="1176272" cy="459722"/>
            <a:chOff x="2332603" y="1075393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1AF6647E-4A32-48AD-A45C-EE12296C9EE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FD6E965-A209-4FF6-9E8A-D274CAF724F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92092A8-33B7-43B7-A963-B5332EE30C12}"/>
              </a:ext>
            </a:extLst>
          </p:cNvPr>
          <p:cNvCxnSpPr>
            <a:cxnSpLocks/>
            <a:stCxn id="31" idx="3"/>
            <a:endCxn id="61" idx="1"/>
          </p:cNvCxnSpPr>
          <p:nvPr/>
        </p:nvCxnSpPr>
        <p:spPr>
          <a:xfrm>
            <a:off x="6512829" y="5277676"/>
            <a:ext cx="5517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6C28FE4-E71C-4B74-BD9F-E1791D5CC358}"/>
              </a:ext>
            </a:extLst>
          </p:cNvPr>
          <p:cNvSpPr txBox="1"/>
          <p:nvPr/>
        </p:nvSpPr>
        <p:spPr>
          <a:xfrm>
            <a:off x="666509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26A6BAD-B104-4BCA-9FAA-7218A49DCE01}"/>
              </a:ext>
            </a:extLst>
          </p:cNvPr>
          <p:cNvCxnSpPr>
            <a:cxnSpLocks/>
            <a:stCxn id="61" idx="3"/>
            <a:endCxn id="12" idx="4"/>
          </p:cNvCxnSpPr>
          <p:nvPr/>
        </p:nvCxnSpPr>
        <p:spPr>
          <a:xfrm flipV="1">
            <a:off x="8240819" y="4033271"/>
            <a:ext cx="700819" cy="12444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0" y="2276872"/>
            <a:ext cx="1273683" cy="1216800"/>
            <a:chOff x="417064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671596" y="2276872"/>
            <a:ext cx="1195121" cy="12168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319774" y="2655411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234401" y="2885272"/>
            <a:ext cx="10853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316159" y="26530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046892" y="265541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641898" y="2885272"/>
            <a:ext cx="14049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392700" y="3567278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165823" y="314275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2977586" y="3085327"/>
            <a:ext cx="3250" cy="4819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39270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27883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298083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2980836" y="4027000"/>
            <a:ext cx="0" cy="4521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4170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445119" y="4537570"/>
            <a:ext cx="776144" cy="111901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0728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3682836" y="5715011"/>
            <a:ext cx="139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010EC34-BFB6-4145-893F-02CA18A4C298}"/>
              </a:ext>
            </a:extLst>
          </p:cNvPr>
          <p:cNvSpPr txBox="1"/>
          <p:nvPr/>
        </p:nvSpPr>
        <p:spPr>
          <a:xfrm>
            <a:off x="3753129" y="548482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575D65-D309-4066-8E30-257B52E3F99A}"/>
              </a:ext>
            </a:extLst>
          </p:cNvPr>
          <p:cNvSpPr txBox="1"/>
          <p:nvPr/>
        </p:nvSpPr>
        <p:spPr>
          <a:xfrm>
            <a:off x="6417152" y="551923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249144" y="3493672"/>
            <a:ext cx="3020014" cy="22213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EC8852FE-9312-42BC-9545-C01F5559AA1B}"/>
              </a:ext>
            </a:extLst>
          </p:cNvPr>
          <p:cNvCxnSpPr>
            <a:cxnSpLocks/>
            <a:stCxn id="58" idx="0"/>
            <a:endCxn id="20" idx="2"/>
          </p:cNvCxnSpPr>
          <p:nvPr/>
        </p:nvCxnSpPr>
        <p:spPr>
          <a:xfrm flipH="1" flipV="1">
            <a:off x="5635028" y="3115133"/>
            <a:ext cx="25980" cy="2370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000672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ED3571A-AA5F-4918-8C13-A4C7FF76BAAE}"/>
              </a:ext>
            </a:extLst>
          </p:cNvPr>
          <p:cNvSpPr txBox="1"/>
          <p:nvPr/>
        </p:nvSpPr>
        <p:spPr>
          <a:xfrm>
            <a:off x="4016896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484FE1-E8A0-44D6-AF35-F90C70CEE295}"/>
              </a:ext>
            </a:extLst>
          </p:cNvPr>
          <p:cNvSpPr txBox="1"/>
          <p:nvPr/>
        </p:nvSpPr>
        <p:spPr>
          <a:xfrm>
            <a:off x="6681192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223164" y="2885272"/>
            <a:ext cx="24484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273683" cy="12168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3" y="2326213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7047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7047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64486" y="2934613"/>
            <a:ext cx="15021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145200"/>
            <a:ext cx="1" cy="6804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73000" y="446405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2934613"/>
            <a:ext cx="1258621" cy="12150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164474"/>
            <a:ext cx="1960621" cy="2200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4603606" y="508576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424758" y="1973055"/>
            <a:ext cx="2051508" cy="5191424"/>
          </a:xfrm>
          <a:prstGeom prst="bentConnector3">
            <a:avLst>
              <a:gd name="adj1" fmla="val -1114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2934613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리스트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6" y="2932280"/>
            <a:ext cx="1282723" cy="12168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3108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660385" y="3540680"/>
            <a:ext cx="1276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699218" y="331802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3108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382400" y="332523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5406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2936776" y="2314367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2"/>
          </p:cNvCxnSpPr>
          <p:nvPr/>
        </p:nvCxnSpPr>
        <p:spPr>
          <a:xfrm flipV="1">
            <a:off x="3524912" y="2774089"/>
            <a:ext cx="0" cy="5367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5406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4113048" y="2544228"/>
            <a:ext cx="4824108" cy="3880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769152" y="35954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3277728" y="297264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465264" y="2941158"/>
            <a:ext cx="1195121" cy="12168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339595" y="2914524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1969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2150371" y="538880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2032406" y="3812569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3217422" y="38351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0385" y="3549558"/>
            <a:ext cx="9752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79419"/>
            <a:ext cx="0" cy="17959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6539" y="1229080"/>
            <a:ext cx="152782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217422" y="30886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3217422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3728" cy="11226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V="1">
            <a:off x="8937156" y="4131324"/>
            <a:ext cx="0" cy="797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C7D61EA-C60F-4AD3-AC22-9C8B56A22527}"/>
              </a:ext>
            </a:extLst>
          </p:cNvPr>
          <p:cNvGrpSpPr/>
          <p:nvPr/>
        </p:nvGrpSpPr>
        <p:grpSpPr>
          <a:xfrm>
            <a:off x="380431" y="2927841"/>
            <a:ext cx="1354858" cy="1216800"/>
            <a:chOff x="380386" y="2643048"/>
            <a:chExt cx="122435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4CE8A55-354F-4662-96CF-4A9822C6CB86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2BDABB-AFED-4392-8EA5-AD40CFDB9D36}"/>
                </a:ext>
              </a:extLst>
            </p:cNvPr>
            <p:cNvSpPr/>
            <p:nvPr/>
          </p:nvSpPr>
          <p:spPr>
            <a:xfrm>
              <a:off x="380386" y="3032802"/>
              <a:ext cx="122435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A7C54E8-B1BB-4860-B25D-AB5C56F5197D}"/>
              </a:ext>
            </a:extLst>
          </p:cNvPr>
          <p:cNvGrpSpPr/>
          <p:nvPr/>
        </p:nvGrpSpPr>
        <p:grpSpPr>
          <a:xfrm>
            <a:off x="8339595" y="2927841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A0B58-C7F4-4913-84E1-F6988C68385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7F3F597-667D-42CD-96E3-41369E49796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9D26BD-8FCE-4FE8-AD4D-20D76928D020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B0FAEB1-5D44-4FD2-BF8E-B419BE5B21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549896-7BDE-4DEB-AC60-FE155E99F426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34F41BA-CC1D-49B3-86B6-5CA24FDA8587}"/>
              </a:ext>
            </a:extLst>
          </p:cNvPr>
          <p:cNvCxnSpPr>
            <a:cxnSpLocks/>
            <a:stCxn id="58" idx="2"/>
            <a:endCxn id="31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56B098-7C78-43CD-834F-191BCA61A544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F78AB31-E09B-4A6E-BF6B-FD0A58F0EE4D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33A83B18-50F2-48D2-881C-3ABE1D782F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047FEBC-790B-4762-B91B-CFDAC5315462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2036224-3EAD-417E-8DAB-EAF18E89A778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660385" y="2544672"/>
            <a:ext cx="1466435" cy="9915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009E5E-D5BF-4EBD-8863-488110E497C3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CE355-44DA-4A0C-9D23-7890DBA8046F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A79AF08-2789-45DF-9D11-0CC1630D364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A42165FC-6768-4004-87F2-6C9E068B6A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7B58469-B0FF-4734-A8E6-79F19BFE1094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D58BE0-EA41-46C0-9C02-FDEFD0561380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C4424C13-442F-4F70-B90A-E2F0539C5B5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91E4104-9299-48FE-AD0C-09FE8F3E9D71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90F7A75-89F8-4CD7-A756-68C0BCE8BF5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F2168BF-0C6E-440C-BC50-DB6E69244FEB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42" name="모서리가 둥근 직사각형 211">
              <a:extLst>
                <a:ext uri="{FF2B5EF4-FFF2-40B4-BE49-F238E27FC236}">
                  <a16:creationId xmlns:a16="http://schemas.microsoft.com/office/drawing/2014/main" id="{EE75023B-9085-45DE-9140-626EC49357C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20227F2-59C5-44DD-87D0-4C34B2131F4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8E35012-5BD2-48AF-9F11-894E2F61EB64}"/>
              </a:ext>
            </a:extLst>
          </p:cNvPr>
          <p:cNvCxnSpPr>
            <a:cxnSpLocks/>
            <a:stCxn id="34" idx="1"/>
            <a:endCxn id="42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8D3D613-6C0E-4073-8B21-2C6BE93EE0F7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F7F16E-67B0-40E8-93D1-FDF7A436AFE9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AFCF2CF-C0C3-4A74-9E71-705CD3CA8FE4}"/>
              </a:ext>
            </a:extLst>
          </p:cNvPr>
          <p:cNvCxnSpPr>
            <a:cxnSpLocks/>
            <a:stCxn id="34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DED4496-617E-46A5-A691-56D7089D3AE0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929A1FEF-2EE7-4E04-B97A-9AED49C60C52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29473997-4C76-4B9F-87D4-B4AF97661B0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FC48C25-9D66-4E3C-AE84-1F1BC9A7F325}"/>
                </a:ext>
              </a:extLst>
            </p:cNvPr>
            <p:cNvSpPr/>
            <p:nvPr/>
          </p:nvSpPr>
          <p:spPr>
            <a:xfrm>
              <a:off x="2449414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E3EA33E-4079-4508-AEE7-A0B88FAB19A7}"/>
              </a:ext>
            </a:extLst>
          </p:cNvPr>
          <p:cNvCxnSpPr>
            <a:cxnSpLocks/>
            <a:stCxn id="16" idx="2"/>
            <a:endCxn id="58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1B5F590-97F3-4D98-8BA1-8777FE1549B6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93893" y="4144641"/>
            <a:ext cx="1943263" cy="157036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5FB2B0-1006-4ACF-9865-190B7076D0FC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2AF6DE-7CA3-414F-B275-AD965170691C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D57E95DB-024E-411B-BD17-F63162538C31}"/>
              </a:ext>
            </a:extLst>
          </p:cNvPr>
          <p:cNvCxnSpPr>
            <a:cxnSpLocks/>
            <a:stCxn id="42" idx="0"/>
            <a:endCxn id="31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B9CA1145-A26E-47F3-9BB5-6B85EDCA5AC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4" name="모서리가 둥근 직사각형 211">
              <a:extLst>
                <a:ext uri="{FF2B5EF4-FFF2-40B4-BE49-F238E27FC236}">
                  <a16:creationId xmlns:a16="http://schemas.microsoft.com/office/drawing/2014/main" id="{12A0F9DA-9AB5-4470-B72E-EEE2FED2DA2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74F8F9D-DCE0-4949-89D2-25506FA8003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6" name="직선 화살표 연결선 17">
            <a:extLst>
              <a:ext uri="{FF2B5EF4-FFF2-40B4-BE49-F238E27FC236}">
                <a16:creationId xmlns:a16="http://schemas.microsoft.com/office/drawing/2014/main" id="{920BDE1D-6FD1-4718-A4A8-BDDC93F97002}"/>
              </a:ext>
            </a:extLst>
          </p:cNvPr>
          <p:cNvCxnSpPr>
            <a:cxnSpLocks/>
            <a:stCxn id="16" idx="3"/>
            <a:endCxn id="74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17">
            <a:extLst>
              <a:ext uri="{FF2B5EF4-FFF2-40B4-BE49-F238E27FC236}">
                <a16:creationId xmlns:a16="http://schemas.microsoft.com/office/drawing/2014/main" id="{78BD1313-6DBA-46F0-A36F-398CDB0C59E7}"/>
              </a:ext>
            </a:extLst>
          </p:cNvPr>
          <p:cNvCxnSpPr>
            <a:cxnSpLocks/>
            <a:stCxn id="74" idx="3"/>
            <a:endCxn id="8" idx="0"/>
          </p:cNvCxnSpPr>
          <p:nvPr/>
        </p:nvCxnSpPr>
        <p:spPr>
          <a:xfrm>
            <a:off x="6993893" y="2544672"/>
            <a:ext cx="1943263" cy="38316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7A03C35-6769-489F-B99B-D89A50DBF122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17">
            <a:extLst>
              <a:ext uri="{FF2B5EF4-FFF2-40B4-BE49-F238E27FC236}">
                <a16:creationId xmlns:a16="http://schemas.microsoft.com/office/drawing/2014/main" id="{A982E24A-3774-4471-8191-D143B4752138}"/>
              </a:ext>
            </a:extLst>
          </p:cNvPr>
          <p:cNvCxnSpPr>
            <a:cxnSpLocks/>
            <a:stCxn id="12" idx="0"/>
            <a:endCxn id="74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37EC4BA-87EC-4738-9744-E28F8F3BDF54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0E78B-E680-4CF1-A8D7-32FB6B60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8274B7-49DB-43C1-91E1-9A7E495F5F3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3C8E909-BCB6-4F90-90BD-E79A22DDDF9D}"/>
              </a:ext>
            </a:extLst>
          </p:cNvPr>
          <p:cNvGrpSpPr/>
          <p:nvPr/>
        </p:nvGrpSpPr>
        <p:grpSpPr>
          <a:xfrm>
            <a:off x="380436" y="2905174"/>
            <a:ext cx="1621923" cy="1472328"/>
            <a:chOff x="380390" y="2602811"/>
            <a:chExt cx="122434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B83CA9-3FE9-4BBC-8AB3-85A0ED6CC77E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54CA935-6C83-430E-963F-431810B462A0}"/>
                </a:ext>
              </a:extLst>
            </p:cNvPr>
            <p:cNvSpPr/>
            <p:nvPr/>
          </p:nvSpPr>
          <p:spPr>
            <a:xfrm>
              <a:off x="380390" y="2923533"/>
              <a:ext cx="1224349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2DCE27E-FB81-45E7-8884-10898B313FE4}"/>
              </a:ext>
            </a:extLst>
          </p:cNvPr>
          <p:cNvGrpSpPr/>
          <p:nvPr/>
        </p:nvGrpSpPr>
        <p:grpSpPr>
          <a:xfrm>
            <a:off x="8339595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23CF79A-35BD-48A1-9A3E-0EE063C2A8E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307A4C9-6A57-474F-8725-3361FDFE679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7EE97B0-742B-4061-8C23-B9FE7D61E1B5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F76998C-1A82-40ED-B88A-BF73AB0BC44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D5B25E9-3AB4-4292-B4C7-1E229AA8263E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57F454D-9A7E-4DD8-A280-D59B62050DCD}"/>
              </a:ext>
            </a:extLst>
          </p:cNvPr>
          <p:cNvCxnSpPr>
            <a:cxnSpLocks/>
            <a:stCxn id="37" idx="2"/>
            <a:endCxn id="22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75F19A-F899-492E-9F81-EF822536B088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53C1288-895C-41DE-88E4-4C06BE6C3CF0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762F49E7-0E31-4676-B5F6-FDCD96CDAC1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D4139C-D6A4-4768-B21B-5785672DFFA1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8BFB5E2-30C4-4652-AFBB-3C09171AD58E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992013" y="2544672"/>
            <a:ext cx="1134807" cy="109666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99E20A-DF92-4B09-9F05-7936BB49160E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0863-FDEF-4C54-B8F3-CAC8B206B3E5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C63DF13-C353-4F61-92F9-FD6BED0B701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0838DCA-981F-4F17-901C-0CCAE2E82C6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DBC63E7-02FE-4393-9E82-7D80D3BB1861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5678D07-E7B6-497D-8242-BFA5558E9DA1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E1C91895-B488-42EB-9749-5AEEFF53757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77F31C9-3D55-41BA-A77E-6554C1914B77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BE2890A-E739-4E4A-89C7-798D634AC93F}"/>
              </a:ext>
            </a:extLst>
          </p:cNvPr>
          <p:cNvCxnSpPr>
            <a:cxnSpLocks/>
            <a:stCxn id="23" idx="2"/>
            <a:endCxn id="25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7D943E5-63E9-4E40-BF2B-AC1235A4F800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29" name="모서리가 둥근 직사각형 211">
              <a:extLst>
                <a:ext uri="{FF2B5EF4-FFF2-40B4-BE49-F238E27FC236}">
                  <a16:creationId xmlns:a16="http://schemas.microsoft.com/office/drawing/2014/main" id="{447E1E03-C9A3-4885-B452-FDCA143057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1D2FD2D-89B8-43A2-BB4A-2AD9164E499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10D6D4C9-5101-4CA1-BFFB-BA4F25B70408}"/>
              </a:ext>
            </a:extLst>
          </p:cNvPr>
          <p:cNvCxnSpPr>
            <a:cxnSpLocks/>
            <a:stCxn id="25" idx="1"/>
            <a:endCxn id="29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242A68-3D03-4A60-98ED-ABC04F2D0F59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246890-1062-4D95-B632-EED069FCA7C8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030625C-8449-48D7-8132-7A27B02F0A93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6FC4328-93AE-45D0-9BC0-62A486929A24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5A4FBC2-4499-42CB-A732-9232ED8561E9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37" name="모서리가 둥근 직사각형 211">
              <a:extLst>
                <a:ext uri="{FF2B5EF4-FFF2-40B4-BE49-F238E27FC236}">
                  <a16:creationId xmlns:a16="http://schemas.microsoft.com/office/drawing/2014/main" id="{E05B4AB9-9010-433E-9CF6-AA410575980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5057DA40-56DE-4F9D-8249-271207A9A52F}"/>
                </a:ext>
              </a:extLst>
            </p:cNvPr>
            <p:cNvSpPr/>
            <p:nvPr/>
          </p:nvSpPr>
          <p:spPr>
            <a:xfrm>
              <a:off x="2449415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C3FF0FF-8833-4AB4-9692-CC5D4748C41A}"/>
              </a:ext>
            </a:extLst>
          </p:cNvPr>
          <p:cNvCxnSpPr>
            <a:cxnSpLocks/>
            <a:stCxn id="16" idx="2"/>
            <a:endCxn id="37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64">
            <a:extLst>
              <a:ext uri="{FF2B5EF4-FFF2-40B4-BE49-F238E27FC236}">
                <a16:creationId xmlns:a16="http://schemas.microsoft.com/office/drawing/2014/main" id="{C60CBC63-C1A4-4CCD-8761-A98E0233E949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93893" y="4377502"/>
            <a:ext cx="2061052" cy="13375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19904E2-19C4-4268-AAC2-9048AD8F5B61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3FD3BF-DBB2-478F-82CC-31F66EA4E81A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69">
            <a:extLst>
              <a:ext uri="{FF2B5EF4-FFF2-40B4-BE49-F238E27FC236}">
                <a16:creationId xmlns:a16="http://schemas.microsoft.com/office/drawing/2014/main" id="{06C8A889-6A63-48BB-9C5B-375A0C8A2315}"/>
              </a:ext>
            </a:extLst>
          </p:cNvPr>
          <p:cNvCxnSpPr>
            <a:cxnSpLocks/>
            <a:stCxn id="29" idx="0"/>
            <a:endCxn id="22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069B5FF-299E-4842-B87C-E5E27F5748F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17C317D0-EB12-475E-ACB8-88EDE8F2A16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23A66C-85E3-48DD-BF7C-F05F0FFA4FF1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7" name="직선 화살표 연결선 17">
            <a:extLst>
              <a:ext uri="{FF2B5EF4-FFF2-40B4-BE49-F238E27FC236}">
                <a16:creationId xmlns:a16="http://schemas.microsoft.com/office/drawing/2014/main" id="{CD791324-8944-4326-AE25-237433F0B0A6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17">
            <a:extLst>
              <a:ext uri="{FF2B5EF4-FFF2-40B4-BE49-F238E27FC236}">
                <a16:creationId xmlns:a16="http://schemas.microsoft.com/office/drawing/2014/main" id="{2DD64964-1680-4180-BE56-E8C1FDF63A91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6993893" y="2544672"/>
            <a:ext cx="1943263" cy="38316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FC3A534-F4E9-44C2-8F86-31B7BE301B20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0" name="직선 화살표 연결선 17">
            <a:extLst>
              <a:ext uri="{FF2B5EF4-FFF2-40B4-BE49-F238E27FC236}">
                <a16:creationId xmlns:a16="http://schemas.microsoft.com/office/drawing/2014/main" id="{B6A39B30-B63E-4FB1-BE1E-13F2965B57E1}"/>
              </a:ext>
            </a:extLst>
          </p:cNvPr>
          <p:cNvCxnSpPr>
            <a:cxnSpLocks/>
            <a:stCxn id="12" idx="0"/>
            <a:endCxn id="45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EF163F1-EDB2-4D11-9A40-11A139A6DC5E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7505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1EBB90-E4C5-4F91-9057-DFA4EC76F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F8CBF3F-B46B-482A-B74B-40ECFA9874D9}"/>
              </a:ext>
            </a:extLst>
          </p:cNvPr>
          <p:cNvSpPr/>
          <p:nvPr/>
        </p:nvSpPr>
        <p:spPr>
          <a:xfrm>
            <a:off x="278480" y="406405"/>
            <a:ext cx="110799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</a:t>
            </a:r>
          </a:p>
        </p:txBody>
      </p:sp>
    </p:spTree>
    <p:extLst>
      <p:ext uri="{BB962C8B-B14F-4D97-AF65-F5344CB8AC3E}">
        <p14:creationId xmlns:p14="http://schemas.microsoft.com/office/powerpoint/2010/main" val="248574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6A0C19-61DE-4A45-A809-C8E7137B8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895DD3-7D9B-4FF7-93A4-27F0351A7EDF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</p:spTree>
    <p:extLst>
      <p:ext uri="{BB962C8B-B14F-4D97-AF65-F5344CB8AC3E}">
        <p14:creationId xmlns:p14="http://schemas.microsoft.com/office/powerpoint/2010/main" val="4292191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00D3D-9EA3-4301-BDE7-DC12945D4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1B1DF85-0E1F-46B4-81C1-9E599CA4BFE3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삭제</a:t>
            </a:r>
          </a:p>
        </p:txBody>
      </p:sp>
    </p:spTree>
    <p:extLst>
      <p:ext uri="{BB962C8B-B14F-4D97-AF65-F5344CB8AC3E}">
        <p14:creationId xmlns:p14="http://schemas.microsoft.com/office/powerpoint/2010/main" val="3756737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A08DA0-F703-4809-AA92-5873D356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E438C0-C77B-4110-A2AF-642A5E9CB2F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E85FBA-91B1-41FE-B606-A57AAFA0A1D7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오픈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84A7C8-D992-42DE-BDCB-469FAD0541E7}"/>
              </a:ext>
            </a:extLst>
          </p:cNvPr>
          <p:cNvGrpSpPr/>
          <p:nvPr/>
        </p:nvGrpSpPr>
        <p:grpSpPr>
          <a:xfrm>
            <a:off x="121538" y="1936021"/>
            <a:ext cx="1307569" cy="1278732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A91EC2-BC5B-48D6-8B46-CAE034E3E76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74E819D-D2E9-43AE-B755-1A805996FA12}"/>
                </a:ext>
              </a:extLst>
            </p:cNvPr>
            <p:cNvSpPr/>
            <p:nvPr/>
          </p:nvSpPr>
          <p:spPr>
            <a:xfrm>
              <a:off x="573403" y="3098858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EC35ED-A2EE-40B7-B7F4-F627DA326651}"/>
              </a:ext>
            </a:extLst>
          </p:cNvPr>
          <p:cNvGrpSpPr/>
          <p:nvPr/>
        </p:nvGrpSpPr>
        <p:grpSpPr>
          <a:xfrm>
            <a:off x="8072057" y="2304125"/>
            <a:ext cx="1322124" cy="468239"/>
            <a:chOff x="2336787" y="1166899"/>
            <a:chExt cx="1176272" cy="468239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23380B17-4AD9-411E-82F8-005B950A846D}"/>
                </a:ext>
              </a:extLst>
            </p:cNvPr>
            <p:cNvSpPr/>
            <p:nvPr/>
          </p:nvSpPr>
          <p:spPr>
            <a:xfrm>
              <a:off x="2336787" y="116689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79D3B40-DDFC-4CA9-B031-1BB9EFDCAB17}"/>
                </a:ext>
              </a:extLst>
            </p:cNvPr>
            <p:cNvSpPr/>
            <p:nvPr/>
          </p:nvSpPr>
          <p:spPr>
            <a:xfrm>
              <a:off x="2590443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요청</a:t>
              </a: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1F5D00A-F1E4-4C01-B665-E20797315900}"/>
              </a:ext>
            </a:extLst>
          </p:cNvPr>
          <p:cNvGrpSpPr/>
          <p:nvPr/>
        </p:nvGrpSpPr>
        <p:grpSpPr>
          <a:xfrm>
            <a:off x="8451248" y="751510"/>
            <a:ext cx="1176272" cy="459722"/>
            <a:chOff x="2332603" y="1128278"/>
            <a:chExt cx="1176272" cy="459722"/>
          </a:xfrm>
        </p:grpSpPr>
        <p:sp>
          <p:nvSpPr>
            <p:cNvPr id="79" name="모서리가 둥근 직사각형 211">
              <a:extLst>
                <a:ext uri="{FF2B5EF4-FFF2-40B4-BE49-F238E27FC236}">
                  <a16:creationId xmlns:a16="http://schemas.microsoft.com/office/drawing/2014/main" id="{ADA72D68-9091-4385-B535-81C6CD5B183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639AB55-B6CC-43B7-A6FB-B3AF4E9366B3}"/>
                </a:ext>
              </a:extLst>
            </p:cNvPr>
            <p:cNvSpPr/>
            <p:nvPr/>
          </p:nvSpPr>
          <p:spPr>
            <a:xfrm>
              <a:off x="2549487" y="1175100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F3BED4B9-4FDF-49E6-B4A1-F8984503F749}"/>
              </a:ext>
            </a:extLst>
          </p:cNvPr>
          <p:cNvGrpSpPr/>
          <p:nvPr/>
        </p:nvGrpSpPr>
        <p:grpSpPr>
          <a:xfrm>
            <a:off x="4074488" y="4683019"/>
            <a:ext cx="1176272" cy="459722"/>
            <a:chOff x="2332603" y="1128278"/>
            <a:chExt cx="1176272" cy="459722"/>
          </a:xfrm>
        </p:grpSpPr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961731C3-DFD6-4ABE-85F8-815D36F2D07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170B5DF4-24A9-4124-8070-8B26406AB04B}"/>
                </a:ext>
              </a:extLst>
            </p:cNvPr>
            <p:cNvSpPr/>
            <p:nvPr/>
          </p:nvSpPr>
          <p:spPr>
            <a:xfrm>
              <a:off x="2334680" y="1234180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요청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B2376B3E-34E6-44CF-8D88-F6432101621F}"/>
              </a:ext>
            </a:extLst>
          </p:cNvPr>
          <p:cNvGrpSpPr/>
          <p:nvPr/>
        </p:nvGrpSpPr>
        <p:grpSpPr>
          <a:xfrm>
            <a:off x="5124308" y="777079"/>
            <a:ext cx="698558" cy="215444"/>
            <a:chOff x="2571460" y="1230830"/>
            <a:chExt cx="698558" cy="215444"/>
          </a:xfrm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73E17DF-46B7-4DFA-B3E7-9B87E217136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0A8EE07E-236F-4408-9700-5CAC8053CDF0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A7355D25-251A-4382-8FFE-89F082EF7DD6}"/>
              </a:ext>
            </a:extLst>
          </p:cNvPr>
          <p:cNvGrpSpPr/>
          <p:nvPr/>
        </p:nvGrpSpPr>
        <p:grpSpPr>
          <a:xfrm>
            <a:off x="6626982" y="643788"/>
            <a:ext cx="734496" cy="215444"/>
            <a:chOff x="2553492" y="1230830"/>
            <a:chExt cx="734496" cy="215444"/>
          </a:xfrm>
        </p:grpSpPr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381ADA59-E2A7-46AE-95F5-FF20621F42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5D8055A4-64E3-4B44-83E5-A9413065CD8E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FB79D97-0BA9-4056-B474-4AD12C071BCD}"/>
              </a:ext>
            </a:extLst>
          </p:cNvPr>
          <p:cNvGrpSpPr/>
          <p:nvPr/>
        </p:nvGrpSpPr>
        <p:grpSpPr>
          <a:xfrm>
            <a:off x="4071566" y="5487644"/>
            <a:ext cx="1176272" cy="459722"/>
            <a:chOff x="2332603" y="1128278"/>
            <a:chExt cx="1176272" cy="459722"/>
          </a:xfrm>
        </p:grpSpPr>
        <p:sp>
          <p:nvSpPr>
            <p:cNvPr id="173" name="모서리가 둥근 직사각형 211">
              <a:extLst>
                <a:ext uri="{FF2B5EF4-FFF2-40B4-BE49-F238E27FC236}">
                  <a16:creationId xmlns:a16="http://schemas.microsoft.com/office/drawing/2014/main" id="{B51525A1-26CD-40FD-AA8D-BEB75A26ED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2D573121-2CAD-4905-9002-839F6E01195C}"/>
                </a:ext>
              </a:extLst>
            </p:cNvPr>
            <p:cNvSpPr/>
            <p:nvPr/>
          </p:nvSpPr>
          <p:spPr>
            <a:xfrm>
              <a:off x="2417246" y="1235877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 요청</a:t>
              </a:r>
            </a:p>
          </p:txBody>
        </p: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2B426630-413F-4E20-A238-DDE3C4ADAC6E}"/>
              </a:ext>
            </a:extLst>
          </p:cNvPr>
          <p:cNvGrpSpPr/>
          <p:nvPr/>
        </p:nvGrpSpPr>
        <p:grpSpPr>
          <a:xfrm>
            <a:off x="8178944" y="4813518"/>
            <a:ext cx="734496" cy="215444"/>
            <a:chOff x="2553492" y="1230830"/>
            <a:chExt cx="734496" cy="21544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D49982BC-C7B2-4EC8-A08E-6E21170CF5E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A38FECE6-B969-42AA-A3CB-73E31B49A5C4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cxnSp>
        <p:nvCxnSpPr>
          <p:cNvPr id="214" name="직선 화살표 연결선 184">
            <a:extLst>
              <a:ext uri="{FF2B5EF4-FFF2-40B4-BE49-F238E27FC236}">
                <a16:creationId xmlns:a16="http://schemas.microsoft.com/office/drawing/2014/main" id="{A4518546-00E8-404E-9C65-342D6ACF11E8}"/>
              </a:ext>
            </a:extLst>
          </p:cNvPr>
          <p:cNvCxnSpPr>
            <a:cxnSpLocks/>
            <a:stCxn id="227" idx="3"/>
            <a:endCxn id="212" idx="1"/>
          </p:cNvCxnSpPr>
          <p:nvPr/>
        </p:nvCxnSpPr>
        <p:spPr>
          <a:xfrm>
            <a:off x="7876695" y="4919445"/>
            <a:ext cx="320217" cy="17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8F81D74-2455-4AEC-ABA2-F8C43FEE542F}"/>
              </a:ext>
            </a:extLst>
          </p:cNvPr>
          <p:cNvGrpSpPr/>
          <p:nvPr/>
        </p:nvGrpSpPr>
        <p:grpSpPr>
          <a:xfrm>
            <a:off x="5652021" y="4685480"/>
            <a:ext cx="1176272" cy="459722"/>
            <a:chOff x="2332602" y="1201469"/>
            <a:chExt cx="1176272" cy="459722"/>
          </a:xfrm>
        </p:grpSpPr>
        <p:sp>
          <p:nvSpPr>
            <p:cNvPr id="218" name="모서리가 둥근 직사각형 211">
              <a:extLst>
                <a:ext uri="{FF2B5EF4-FFF2-40B4-BE49-F238E27FC236}">
                  <a16:creationId xmlns:a16="http://schemas.microsoft.com/office/drawing/2014/main" id="{8F30EDD4-DE03-43A3-8B95-940C6AA2225D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48D90C40-0126-47FB-828C-300DD9FBE5D2}"/>
                </a:ext>
              </a:extLst>
            </p:cNvPr>
            <p:cNvSpPr/>
            <p:nvPr/>
          </p:nvSpPr>
          <p:spPr>
            <a:xfrm>
              <a:off x="2421243" y="1234180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20" name="직선 화살표 연결선 184">
            <a:extLst>
              <a:ext uri="{FF2B5EF4-FFF2-40B4-BE49-F238E27FC236}">
                <a16:creationId xmlns:a16="http://schemas.microsoft.com/office/drawing/2014/main" id="{EC438230-C779-4BEA-842D-1BF06513A851}"/>
              </a:ext>
            </a:extLst>
          </p:cNvPr>
          <p:cNvCxnSpPr>
            <a:cxnSpLocks/>
            <a:stCxn id="111" idx="3"/>
            <a:endCxn id="218" idx="1"/>
          </p:cNvCxnSpPr>
          <p:nvPr/>
        </p:nvCxnSpPr>
        <p:spPr>
          <a:xfrm>
            <a:off x="5248682" y="4912032"/>
            <a:ext cx="403339" cy="33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184">
            <a:extLst>
              <a:ext uri="{FF2B5EF4-FFF2-40B4-BE49-F238E27FC236}">
                <a16:creationId xmlns:a16="http://schemas.microsoft.com/office/drawing/2014/main" id="{F0593681-EC30-40E9-AA4E-1F2C299FC83D}"/>
              </a:ext>
            </a:extLst>
          </p:cNvPr>
          <p:cNvCxnSpPr>
            <a:cxnSpLocks/>
            <a:stCxn id="218" idx="3"/>
            <a:endCxn id="226" idx="1"/>
          </p:cNvCxnSpPr>
          <p:nvPr/>
        </p:nvCxnSpPr>
        <p:spPr>
          <a:xfrm>
            <a:off x="6828293" y="4915341"/>
            <a:ext cx="331874" cy="4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735B05B-9EF5-454A-902A-3DE9894B060A}"/>
              </a:ext>
            </a:extLst>
          </p:cNvPr>
          <p:cNvGrpSpPr/>
          <p:nvPr/>
        </p:nvGrpSpPr>
        <p:grpSpPr>
          <a:xfrm>
            <a:off x="7142199" y="4811723"/>
            <a:ext cx="734496" cy="215444"/>
            <a:chOff x="2553492" y="1230830"/>
            <a:chExt cx="734496" cy="215444"/>
          </a:xfrm>
        </p:grpSpPr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C7032047-6165-41DA-9A7B-50AA0F4ACA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C9D9FC1-DAA3-404F-9658-204391CAC5B1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32" name="직선 화살표 연결선 184">
            <a:extLst>
              <a:ext uri="{FF2B5EF4-FFF2-40B4-BE49-F238E27FC236}">
                <a16:creationId xmlns:a16="http://schemas.microsoft.com/office/drawing/2014/main" id="{CCC6CAEC-916A-4B2D-8FB0-58D147F992D5}"/>
              </a:ext>
            </a:extLst>
          </p:cNvPr>
          <p:cNvCxnSpPr>
            <a:cxnSpLocks/>
            <a:stCxn id="111" idx="1"/>
          </p:cNvCxnSpPr>
          <p:nvPr/>
        </p:nvCxnSpPr>
        <p:spPr>
          <a:xfrm rot="10800000" flipV="1">
            <a:off x="2953693" y="4912032"/>
            <a:ext cx="1122872" cy="215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CC11F531-EC73-43EF-B424-D910FC077364}"/>
              </a:ext>
            </a:extLst>
          </p:cNvPr>
          <p:cNvGrpSpPr/>
          <p:nvPr/>
        </p:nvGrpSpPr>
        <p:grpSpPr>
          <a:xfrm>
            <a:off x="5657792" y="5489558"/>
            <a:ext cx="1176272" cy="459722"/>
            <a:chOff x="2332602" y="1201469"/>
            <a:chExt cx="1176272" cy="459722"/>
          </a:xfrm>
        </p:grpSpPr>
        <p:sp>
          <p:nvSpPr>
            <p:cNvPr id="236" name="모서리가 둥근 직사각형 211">
              <a:extLst>
                <a:ext uri="{FF2B5EF4-FFF2-40B4-BE49-F238E27FC236}">
                  <a16:creationId xmlns:a16="http://schemas.microsoft.com/office/drawing/2014/main" id="{2CFD89EC-37FA-457A-B4A3-C201E6750C1F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21E8A489-5731-4194-8D3E-F674A5301DC0}"/>
                </a:ext>
              </a:extLst>
            </p:cNvPr>
            <p:cNvSpPr/>
            <p:nvPr/>
          </p:nvSpPr>
          <p:spPr>
            <a:xfrm>
              <a:off x="2485363" y="123418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38" name="직선 화살표 연결선 184">
            <a:extLst>
              <a:ext uri="{FF2B5EF4-FFF2-40B4-BE49-F238E27FC236}">
                <a16:creationId xmlns:a16="http://schemas.microsoft.com/office/drawing/2014/main" id="{667ADFF6-6873-42FD-B614-B74783C5657B}"/>
              </a:ext>
            </a:extLst>
          </p:cNvPr>
          <p:cNvCxnSpPr>
            <a:cxnSpLocks/>
            <a:stCxn id="174" idx="3"/>
            <a:endCxn id="236" idx="1"/>
          </p:cNvCxnSpPr>
          <p:nvPr/>
        </p:nvCxnSpPr>
        <p:spPr>
          <a:xfrm>
            <a:off x="5200086" y="5718354"/>
            <a:ext cx="457706" cy="1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2AEBCB99-8CAC-4380-A1D9-5BE34658A70D}"/>
              </a:ext>
            </a:extLst>
          </p:cNvPr>
          <p:cNvGrpSpPr/>
          <p:nvPr/>
        </p:nvGrpSpPr>
        <p:grpSpPr>
          <a:xfrm>
            <a:off x="7156495" y="5611048"/>
            <a:ext cx="698558" cy="215444"/>
            <a:chOff x="2571460" y="1230830"/>
            <a:chExt cx="698558" cy="215444"/>
          </a:xfrm>
        </p:grpSpPr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B47DEAF8-B8A7-40BB-B540-169D40F97BE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82001BA1-BED4-4C31-AE9D-DDA775B6D59D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</a:t>
              </a:r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1A20D907-D064-4CCA-A0EC-E1775078A61D}"/>
              </a:ext>
            </a:extLst>
          </p:cNvPr>
          <p:cNvGrpSpPr/>
          <p:nvPr/>
        </p:nvGrpSpPr>
        <p:grpSpPr>
          <a:xfrm>
            <a:off x="8208675" y="5617164"/>
            <a:ext cx="698558" cy="215444"/>
            <a:chOff x="2571460" y="1230830"/>
            <a:chExt cx="698558" cy="215444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5EB9809C-0CA9-4394-801B-7F24DD5CC4A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5148040-BE51-4B3A-99E5-D7D0BB93215F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</a:p>
          </p:txBody>
        </p:sp>
      </p:grpSp>
      <p:cxnSp>
        <p:nvCxnSpPr>
          <p:cNvPr id="247" name="직선 화살표 연결선 184">
            <a:extLst>
              <a:ext uri="{FF2B5EF4-FFF2-40B4-BE49-F238E27FC236}">
                <a16:creationId xmlns:a16="http://schemas.microsoft.com/office/drawing/2014/main" id="{4F3D3D4D-C800-4B63-AC15-18577DBC70C0}"/>
              </a:ext>
            </a:extLst>
          </p:cNvPr>
          <p:cNvCxnSpPr>
            <a:cxnSpLocks/>
            <a:stCxn id="242" idx="3"/>
            <a:endCxn id="245" idx="1"/>
          </p:cNvCxnSpPr>
          <p:nvPr/>
        </p:nvCxnSpPr>
        <p:spPr>
          <a:xfrm>
            <a:off x="7855053" y="5718771"/>
            <a:ext cx="353622" cy="6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184">
            <a:extLst>
              <a:ext uri="{FF2B5EF4-FFF2-40B4-BE49-F238E27FC236}">
                <a16:creationId xmlns:a16="http://schemas.microsoft.com/office/drawing/2014/main" id="{C625A391-EC8C-4E74-B0D8-AAEBACD7F484}"/>
              </a:ext>
            </a:extLst>
          </p:cNvPr>
          <p:cNvCxnSpPr>
            <a:cxnSpLocks/>
            <a:stCxn id="236" idx="3"/>
            <a:endCxn id="242" idx="1"/>
          </p:cNvCxnSpPr>
          <p:nvPr/>
        </p:nvCxnSpPr>
        <p:spPr>
          <a:xfrm flipV="1">
            <a:off x="6834064" y="5718771"/>
            <a:ext cx="322431" cy="6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8DB57AB6-F6EE-4ADF-92E0-3EE9B443A74F}"/>
              </a:ext>
            </a:extLst>
          </p:cNvPr>
          <p:cNvGrpSpPr/>
          <p:nvPr/>
        </p:nvGrpSpPr>
        <p:grpSpPr>
          <a:xfrm>
            <a:off x="2050085" y="3508107"/>
            <a:ext cx="1404000" cy="648000"/>
            <a:chOff x="2096156" y="976385"/>
            <a:chExt cx="1649166" cy="763508"/>
          </a:xfrm>
        </p:grpSpPr>
        <p:sp>
          <p:nvSpPr>
            <p:cNvPr id="255" name="순서도: 판단 254">
              <a:extLst>
                <a:ext uri="{FF2B5EF4-FFF2-40B4-BE49-F238E27FC236}">
                  <a16:creationId xmlns:a16="http://schemas.microsoft.com/office/drawing/2014/main" id="{A8AD8E77-7B24-4F23-B4B1-81896257604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FA1AF1D9-AF20-4CF5-89A4-C5319AA77D7D}"/>
                </a:ext>
              </a:extLst>
            </p:cNvPr>
            <p:cNvSpPr/>
            <p:nvPr/>
          </p:nvSpPr>
          <p:spPr>
            <a:xfrm>
              <a:off x="2232346" y="1235028"/>
              <a:ext cx="1376792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여부</a:t>
              </a:r>
            </a:p>
          </p:txBody>
        </p:sp>
      </p:grpSp>
      <p:cxnSp>
        <p:nvCxnSpPr>
          <p:cNvPr id="259" name="직선 화살표 연결선 184">
            <a:extLst>
              <a:ext uri="{FF2B5EF4-FFF2-40B4-BE49-F238E27FC236}">
                <a16:creationId xmlns:a16="http://schemas.microsoft.com/office/drawing/2014/main" id="{B98E5C00-7F27-4146-9C47-67EFCFA8881A}"/>
              </a:ext>
            </a:extLst>
          </p:cNvPr>
          <p:cNvCxnSpPr>
            <a:cxnSpLocks/>
            <a:endCxn id="173" idx="1"/>
          </p:cNvCxnSpPr>
          <p:nvPr/>
        </p:nvCxnSpPr>
        <p:spPr>
          <a:xfrm>
            <a:off x="3655693" y="5451604"/>
            <a:ext cx="415873" cy="265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9BB1FF4-DBDE-4AE4-918B-B7CC21FACA43}"/>
              </a:ext>
            </a:extLst>
          </p:cNvPr>
          <p:cNvSpPr txBox="1"/>
          <p:nvPr/>
        </p:nvSpPr>
        <p:spPr>
          <a:xfrm>
            <a:off x="3712777" y="524889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18AA8B9F-846B-478C-A937-1F04E2FFBC4E}"/>
              </a:ext>
            </a:extLst>
          </p:cNvPr>
          <p:cNvSpPr txBox="1"/>
          <p:nvPr/>
        </p:nvSpPr>
        <p:spPr>
          <a:xfrm>
            <a:off x="1916875" y="35926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276D83F6-E2BD-46D7-B736-EA4C9CAAA2B7}"/>
              </a:ext>
            </a:extLst>
          </p:cNvPr>
          <p:cNvGrpSpPr/>
          <p:nvPr/>
        </p:nvGrpSpPr>
        <p:grpSpPr>
          <a:xfrm>
            <a:off x="3474071" y="2351326"/>
            <a:ext cx="1322124" cy="459722"/>
            <a:chOff x="2332603" y="1202036"/>
            <a:chExt cx="1176272" cy="459722"/>
          </a:xfrm>
        </p:grpSpPr>
        <p:sp>
          <p:nvSpPr>
            <p:cNvPr id="83" name="모서리가 둥근 직사각형 211">
              <a:extLst>
                <a:ext uri="{FF2B5EF4-FFF2-40B4-BE49-F238E27FC236}">
                  <a16:creationId xmlns:a16="http://schemas.microsoft.com/office/drawing/2014/main" id="{8B7FCCAF-13B2-461F-8099-58B71FADC7DE}"/>
                </a:ext>
              </a:extLst>
            </p:cNvPr>
            <p:cNvSpPr/>
            <p:nvPr/>
          </p:nvSpPr>
          <p:spPr>
            <a:xfrm>
              <a:off x="2332603" y="120203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AC222FD3-8649-4D3B-B0F3-4E6E23918BC9}"/>
                </a:ext>
              </a:extLst>
            </p:cNvPr>
            <p:cNvSpPr/>
            <p:nvPr/>
          </p:nvSpPr>
          <p:spPr>
            <a:xfrm>
              <a:off x="2590440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선택</a:t>
              </a:r>
            </a:p>
          </p:txBody>
        </p:sp>
      </p:grpSp>
      <p:cxnSp>
        <p:nvCxnSpPr>
          <p:cNvPr id="85" name="직선 화살표 연결선 184">
            <a:extLst>
              <a:ext uri="{FF2B5EF4-FFF2-40B4-BE49-F238E27FC236}">
                <a16:creationId xmlns:a16="http://schemas.microsoft.com/office/drawing/2014/main" id="{DD20FC6C-A378-41A1-94A5-45528F0DF34A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3127564" y="2578001"/>
            <a:ext cx="346507" cy="318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C39A9D5-8747-4A31-A156-6D026CF22984}"/>
              </a:ext>
            </a:extLst>
          </p:cNvPr>
          <p:cNvGrpSpPr/>
          <p:nvPr/>
        </p:nvGrpSpPr>
        <p:grpSpPr>
          <a:xfrm>
            <a:off x="5124308" y="2290346"/>
            <a:ext cx="933442" cy="213174"/>
            <a:chOff x="2571460" y="1230830"/>
            <a:chExt cx="698558" cy="215444"/>
          </a:xfrm>
        </p:grpSpPr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E50D2EB3-2967-4181-88D4-2AB9E9A91AA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C8696EB-77F7-4CF2-AF84-F6E9C31D855F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2F106278-1044-43E7-9675-DC4CB72C7918}"/>
              </a:ext>
            </a:extLst>
          </p:cNvPr>
          <p:cNvGrpSpPr/>
          <p:nvPr/>
        </p:nvGrpSpPr>
        <p:grpSpPr>
          <a:xfrm>
            <a:off x="5127627" y="2679529"/>
            <a:ext cx="933442" cy="215444"/>
            <a:chOff x="2571460" y="1230830"/>
            <a:chExt cx="698558" cy="21773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48DACEE1-BBD6-4B5F-99BC-D7E362754CF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CBED520F-7082-4A54-9BD6-3B9BC54289E8}"/>
                </a:ext>
              </a:extLst>
            </p:cNvPr>
            <p:cNvSpPr/>
            <p:nvPr/>
          </p:nvSpPr>
          <p:spPr>
            <a:xfrm>
              <a:off x="2684291" y="1230830"/>
              <a:ext cx="472897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cxnSp>
        <p:nvCxnSpPr>
          <p:cNvPr id="117" name="연결선: 꺾임 116">
            <a:extLst>
              <a:ext uri="{FF2B5EF4-FFF2-40B4-BE49-F238E27FC236}">
                <a16:creationId xmlns:a16="http://schemas.microsoft.com/office/drawing/2014/main" id="{458CB02A-3419-4B4B-9A3D-D5ACEE7D985E}"/>
              </a:ext>
            </a:extLst>
          </p:cNvPr>
          <p:cNvCxnSpPr>
            <a:cxnSpLocks/>
            <a:stCxn id="83" idx="3"/>
            <a:endCxn id="115" idx="1"/>
          </p:cNvCxnSpPr>
          <p:nvPr/>
        </p:nvCxnSpPr>
        <p:spPr>
          <a:xfrm>
            <a:off x="4796195" y="2581187"/>
            <a:ext cx="331432" cy="2049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6316F459-3736-4D71-A303-078D82287AD8}"/>
              </a:ext>
            </a:extLst>
          </p:cNvPr>
          <p:cNvCxnSpPr>
            <a:cxnSpLocks/>
            <a:stCxn id="83" idx="3"/>
            <a:endCxn id="112" idx="1"/>
          </p:cNvCxnSpPr>
          <p:nvPr/>
        </p:nvCxnSpPr>
        <p:spPr>
          <a:xfrm flipV="1">
            <a:off x="4796195" y="2396934"/>
            <a:ext cx="328113" cy="1842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B3A83A1D-D36E-4EB4-9882-5311C3024BD1}"/>
              </a:ext>
            </a:extLst>
          </p:cNvPr>
          <p:cNvGrpSpPr/>
          <p:nvPr/>
        </p:nvGrpSpPr>
        <p:grpSpPr>
          <a:xfrm>
            <a:off x="5124308" y="3069540"/>
            <a:ext cx="933442" cy="215444"/>
            <a:chOff x="2571460" y="1230830"/>
            <a:chExt cx="698558" cy="217738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D8106B1D-7C1C-43D6-A83C-7A267498785F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52CB2F02-6741-4A99-8547-65F4018AB99E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cxnSp>
        <p:nvCxnSpPr>
          <p:cNvPr id="130" name="연결선: 꺾임 129">
            <a:extLst>
              <a:ext uri="{FF2B5EF4-FFF2-40B4-BE49-F238E27FC236}">
                <a16:creationId xmlns:a16="http://schemas.microsoft.com/office/drawing/2014/main" id="{DC06BE3D-0608-4977-A319-6A592722209C}"/>
              </a:ext>
            </a:extLst>
          </p:cNvPr>
          <p:cNvCxnSpPr>
            <a:cxnSpLocks/>
            <a:stCxn id="83" idx="3"/>
            <a:endCxn id="128" idx="1"/>
          </p:cNvCxnSpPr>
          <p:nvPr/>
        </p:nvCxnSpPr>
        <p:spPr>
          <a:xfrm>
            <a:off x="4796195" y="2581187"/>
            <a:ext cx="328113" cy="59494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2B684C71-C040-4F2F-AB93-7778801F525C}"/>
              </a:ext>
            </a:extLst>
          </p:cNvPr>
          <p:cNvGrpSpPr/>
          <p:nvPr/>
        </p:nvGrpSpPr>
        <p:grpSpPr>
          <a:xfrm>
            <a:off x="5124308" y="1903336"/>
            <a:ext cx="933442" cy="215444"/>
            <a:chOff x="2571460" y="1230830"/>
            <a:chExt cx="698558" cy="217738"/>
          </a:xfrm>
        </p:grpSpPr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6037AFFF-5E7B-44B8-9E08-69B6CB91644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D1111EF3-DCD1-48E0-99A5-FD9B5B34C7F6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5FB8AA7B-BA3A-4A2D-9819-5B1F1F3963BE}"/>
              </a:ext>
            </a:extLst>
          </p:cNvPr>
          <p:cNvCxnSpPr>
            <a:cxnSpLocks/>
            <a:stCxn id="83" idx="3"/>
            <a:endCxn id="134" idx="1"/>
          </p:cNvCxnSpPr>
          <p:nvPr/>
        </p:nvCxnSpPr>
        <p:spPr>
          <a:xfrm flipV="1">
            <a:off x="4796195" y="2009924"/>
            <a:ext cx="328113" cy="57126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57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6DCA5-944D-4E49-89C4-B3B5CE8F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20C40-6684-4B37-8798-11290FB8FDD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CE9D1C5-74C2-4C07-8ACC-F38223D65FE6}"/>
              </a:ext>
            </a:extLst>
          </p:cNvPr>
          <p:cNvSpPr/>
          <p:nvPr/>
        </p:nvSpPr>
        <p:spPr>
          <a:xfrm>
            <a:off x="278480" y="406405"/>
            <a:ext cx="28092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쪽지 보내기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B89B05B-7580-4A50-A857-57F4DA76C851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B92A65-0114-4F11-8DEC-BC891D53661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1E21418-21DC-44A6-9FC5-A51542638E08}"/>
                </a:ext>
              </a:extLst>
            </p:cNvPr>
            <p:cNvSpPr/>
            <p:nvPr/>
          </p:nvSpPr>
          <p:spPr>
            <a:xfrm>
              <a:off x="566561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쪽지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217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754B3-14B0-4FBB-81E2-F40195BC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F934E3-DF53-4550-B4A3-0B81E28F4A2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4651EA-B607-4B45-80E4-C190F2E4F549}"/>
              </a:ext>
            </a:extLst>
          </p:cNvPr>
          <p:cNvSpPr/>
          <p:nvPr/>
        </p:nvSpPr>
        <p:spPr>
          <a:xfrm>
            <a:off x="278480" y="406405"/>
            <a:ext cx="30036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Search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EA03E9-AA28-45CB-93EE-50455BC5B642}"/>
              </a:ext>
            </a:extLst>
          </p:cNvPr>
          <p:cNvGrpSpPr/>
          <p:nvPr/>
        </p:nvGrpSpPr>
        <p:grpSpPr>
          <a:xfrm>
            <a:off x="51574" y="3573016"/>
            <a:ext cx="1733073" cy="1140057"/>
            <a:chOff x="271567" y="2683285"/>
            <a:chExt cx="144199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73ABDC-F8F1-4513-A1C6-20997220A36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CAEB1E-96EC-4880-8B45-93A3651F4E3E}"/>
                </a:ext>
              </a:extLst>
            </p:cNvPr>
            <p:cNvSpPr/>
            <p:nvPr/>
          </p:nvSpPr>
          <p:spPr>
            <a:xfrm>
              <a:off x="271567" y="3054008"/>
              <a:ext cx="14419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Organization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Search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A055385-FF3B-4D2F-AAA4-DF76100CC996}"/>
              </a:ext>
            </a:extLst>
          </p:cNvPr>
          <p:cNvGrpSpPr/>
          <p:nvPr/>
        </p:nvGrpSpPr>
        <p:grpSpPr>
          <a:xfrm>
            <a:off x="1946420" y="4040576"/>
            <a:ext cx="820561" cy="215444"/>
            <a:chOff x="2571460" y="1230830"/>
            <a:chExt cx="698558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A170C6E-DEA4-4218-99C3-59E4DB395FA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BA75719-74EB-45AB-9B7E-8AE96ECBAB77}"/>
                </a:ext>
              </a:extLst>
            </p:cNvPr>
            <p:cNvSpPr/>
            <p:nvPr/>
          </p:nvSpPr>
          <p:spPr>
            <a:xfrm>
              <a:off x="2651766" y="1230830"/>
              <a:ext cx="5379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9E87109-0780-40E4-BE9B-4897EACA5E56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567105" y="4143045"/>
            <a:ext cx="371011" cy="5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8BF375-A3E0-4C6A-9438-38DEB0BF718B}"/>
              </a:ext>
            </a:extLst>
          </p:cNvPr>
          <p:cNvGrpSpPr/>
          <p:nvPr/>
        </p:nvGrpSpPr>
        <p:grpSpPr>
          <a:xfrm>
            <a:off x="3082651" y="3819044"/>
            <a:ext cx="1404000" cy="648000"/>
            <a:chOff x="2096156" y="976385"/>
            <a:chExt cx="1649166" cy="763508"/>
          </a:xfrm>
        </p:grpSpPr>
        <p:sp>
          <p:nvSpPr>
            <p:cNvPr id="15" name="순서도: 판단 14">
              <a:extLst>
                <a:ext uri="{FF2B5EF4-FFF2-40B4-BE49-F238E27FC236}">
                  <a16:creationId xmlns:a16="http://schemas.microsoft.com/office/drawing/2014/main" id="{E6D8ED4C-1425-421D-9D74-EDCAD3FE057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7337B-85AC-4E2B-B93C-ABFECE0F5010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3A4B6EB-91B6-4AEB-8862-8CF30E6A06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66981" y="4143043"/>
            <a:ext cx="332686" cy="5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076A02-1D0A-4A00-9F6F-950C6C04F2D6}"/>
              </a:ext>
            </a:extLst>
          </p:cNvPr>
          <p:cNvGrpSpPr/>
          <p:nvPr/>
        </p:nvGrpSpPr>
        <p:grpSpPr>
          <a:xfrm>
            <a:off x="3073008" y="2076207"/>
            <a:ext cx="1404000" cy="648000"/>
            <a:chOff x="2096156" y="976385"/>
            <a:chExt cx="1649166" cy="763508"/>
          </a:xfrm>
        </p:grpSpPr>
        <p:sp>
          <p:nvSpPr>
            <p:cNvPr id="21" name="순서도: 판단 20">
              <a:extLst>
                <a:ext uri="{FF2B5EF4-FFF2-40B4-BE49-F238E27FC236}">
                  <a16:creationId xmlns:a16="http://schemas.microsoft.com/office/drawing/2014/main" id="{388A5F34-695D-47B3-8989-9EBA5554F5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FD7E7D-1AFB-45C1-8E59-5DDC063B6473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B9BE61-07E0-46FE-9D3E-331C3DE242B1}"/>
              </a:ext>
            </a:extLst>
          </p:cNvPr>
          <p:cNvGrpSpPr/>
          <p:nvPr/>
        </p:nvGrpSpPr>
        <p:grpSpPr>
          <a:xfrm>
            <a:off x="3347672" y="3163903"/>
            <a:ext cx="873957" cy="215444"/>
            <a:chOff x="2483765" y="1230830"/>
            <a:chExt cx="873957" cy="21544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2E8161-BFE1-4BE4-B3D7-664CBED1EC1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5411894-46C9-4E88-ABCD-154416CBA208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AE83CDC-96C3-4A86-A2ED-948E463A20B6}"/>
              </a:ext>
            </a:extLst>
          </p:cNvPr>
          <p:cNvCxnSpPr>
            <a:cxnSpLocks/>
            <a:stCxn id="15" idx="0"/>
            <a:endCxn id="28" idx="2"/>
          </p:cNvCxnSpPr>
          <p:nvPr/>
        </p:nvCxnSpPr>
        <p:spPr>
          <a:xfrm flipV="1">
            <a:off x="3784651" y="3379347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3EFBDA4-092D-4F25-AF25-71E4C9ADEA25}"/>
              </a:ext>
            </a:extLst>
          </p:cNvPr>
          <p:cNvCxnSpPr>
            <a:cxnSpLocks/>
          </p:cNvCxnSpPr>
          <p:nvPr/>
        </p:nvCxnSpPr>
        <p:spPr>
          <a:xfrm flipV="1">
            <a:off x="3797767" y="2724206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C5DDB7-F727-4789-B6B1-EA26AB46AB86}"/>
              </a:ext>
            </a:extLst>
          </p:cNvPr>
          <p:cNvSpPr txBox="1"/>
          <p:nvPr/>
        </p:nvSpPr>
        <p:spPr>
          <a:xfrm>
            <a:off x="4829408" y="250469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AAF87-4BB9-4AA6-AF11-29FAD4F3082C}"/>
              </a:ext>
            </a:extLst>
          </p:cNvPr>
          <p:cNvSpPr txBox="1"/>
          <p:nvPr/>
        </p:nvSpPr>
        <p:spPr>
          <a:xfrm>
            <a:off x="3797767" y="17224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07CB60A-ADEE-4215-9028-3BCD08A2E12F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2089667" y="2332475"/>
            <a:ext cx="1975138" cy="1441065"/>
          </a:xfrm>
          <a:prstGeom prst="bentConnector3">
            <a:avLst>
              <a:gd name="adj1" fmla="val -2775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322EECCB-3610-4D59-ADB9-AF992DF635C9}"/>
              </a:ext>
            </a:extLst>
          </p:cNvPr>
          <p:cNvCxnSpPr>
            <a:cxnSpLocks/>
            <a:stCxn id="21" idx="3"/>
            <a:endCxn id="57" idx="0"/>
          </p:cNvCxnSpPr>
          <p:nvPr/>
        </p:nvCxnSpPr>
        <p:spPr>
          <a:xfrm>
            <a:off x="4477008" y="2400207"/>
            <a:ext cx="1002822" cy="15129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5E72916-B87D-4538-AE56-922F31E82CE4}"/>
              </a:ext>
            </a:extLst>
          </p:cNvPr>
          <p:cNvGrpSpPr/>
          <p:nvPr/>
        </p:nvGrpSpPr>
        <p:grpSpPr>
          <a:xfrm>
            <a:off x="4891694" y="3913182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76">
              <a:extLst>
                <a:ext uri="{FF2B5EF4-FFF2-40B4-BE49-F238E27FC236}">
                  <a16:creationId xmlns:a16="http://schemas.microsoft.com/office/drawing/2014/main" id="{5C3E5002-34DF-475D-BCA0-34FF1A2283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770739-C092-4C21-8EA3-542318D60396}"/>
                </a:ext>
              </a:extLst>
            </p:cNvPr>
            <p:cNvSpPr/>
            <p:nvPr/>
          </p:nvSpPr>
          <p:spPr>
            <a:xfrm>
              <a:off x="2398810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정보 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455C822-B600-445B-84E8-AC21EC504DEC}"/>
              </a:ext>
            </a:extLst>
          </p:cNvPr>
          <p:cNvGrpSpPr/>
          <p:nvPr/>
        </p:nvGrpSpPr>
        <p:grpSpPr>
          <a:xfrm>
            <a:off x="6473009" y="4035320"/>
            <a:ext cx="1322984" cy="215444"/>
            <a:chOff x="2571460" y="1230830"/>
            <a:chExt cx="698558" cy="215444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0D33814-1C32-4357-B107-FBEB8F5651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2CCFC78-167E-42B6-BEE7-91603A45B595}"/>
                </a:ext>
              </a:extLst>
            </p:cNvPr>
            <p:cNvSpPr/>
            <p:nvPr/>
          </p:nvSpPr>
          <p:spPr>
            <a:xfrm>
              <a:off x="2662928" y="1230830"/>
              <a:ext cx="5156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결과 리스트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2372312-7C9F-4B4E-820B-771D607C52DB}"/>
              </a:ext>
            </a:extLst>
          </p:cNvPr>
          <p:cNvGrpSpPr/>
          <p:nvPr/>
        </p:nvGrpSpPr>
        <p:grpSpPr>
          <a:xfrm>
            <a:off x="8201036" y="4032085"/>
            <a:ext cx="698558" cy="215444"/>
            <a:chOff x="2571460" y="1230830"/>
            <a:chExt cx="698558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D6BC787-172E-47AA-A865-66AAE4CC5A3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103817D-5A05-446B-9EAA-90A74FEA3D5B}"/>
                </a:ext>
              </a:extLst>
            </p:cNvPr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4EA4B0-25D2-43A0-AC08-465A59D3BABE}"/>
              </a:ext>
            </a:extLst>
          </p:cNvPr>
          <p:cNvGrpSpPr/>
          <p:nvPr/>
        </p:nvGrpSpPr>
        <p:grpSpPr>
          <a:xfrm>
            <a:off x="8183072" y="3585878"/>
            <a:ext cx="734496" cy="215444"/>
            <a:chOff x="2553496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8E655E4-7B4E-4EEF-80DF-DF2554CB75D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24D4FCE-CAE2-4A60-93BD-CB02D3B10189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854F59F8-3D6D-4E33-B855-D497891B5FEC}"/>
              </a:ext>
            </a:extLst>
          </p:cNvPr>
          <p:cNvGrpSpPr/>
          <p:nvPr/>
        </p:nvGrpSpPr>
        <p:grpSpPr>
          <a:xfrm>
            <a:off x="8187629" y="4478292"/>
            <a:ext cx="734496" cy="215444"/>
            <a:chOff x="2553496" y="1230830"/>
            <a:chExt cx="734496" cy="215444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5F0C972-F315-4CBA-985C-FB9293B11C7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264EED2F-9F1A-4F07-B973-8A7FBB1205FB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활성화 정보</a:t>
              </a:r>
            </a:p>
          </p:txBody>
        </p:sp>
      </p:grp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FDEA0596-2F3C-4609-83E7-80D1B7F8025F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6060595" y="4139807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15D0B5E-54A5-439A-A9FA-001FBC46D010}"/>
              </a:ext>
            </a:extLst>
          </p:cNvPr>
          <p:cNvCxnSpPr>
            <a:cxnSpLocks/>
          </p:cNvCxnSpPr>
          <p:nvPr/>
        </p:nvCxnSpPr>
        <p:spPr>
          <a:xfrm>
            <a:off x="7801333" y="4145671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D7D7368-E964-4D57-A43C-D7211D3DBA21}"/>
              </a:ext>
            </a:extLst>
          </p:cNvPr>
          <p:cNvCxnSpPr>
            <a:cxnSpLocks/>
            <a:stCxn id="67" idx="3"/>
            <a:endCxn id="76" idx="1"/>
          </p:cNvCxnSpPr>
          <p:nvPr/>
        </p:nvCxnSpPr>
        <p:spPr>
          <a:xfrm>
            <a:off x="7795993" y="4143043"/>
            <a:ext cx="409600" cy="4429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9023DF3D-DABA-4600-8366-D2D03DBD05E1}"/>
              </a:ext>
            </a:extLst>
          </p:cNvPr>
          <p:cNvCxnSpPr>
            <a:cxnSpLocks/>
          </p:cNvCxnSpPr>
          <p:nvPr/>
        </p:nvCxnSpPr>
        <p:spPr>
          <a:xfrm flipV="1">
            <a:off x="7795993" y="3706966"/>
            <a:ext cx="396061" cy="4237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4019B411-A34D-4A12-A79E-FFF530F50AAF}"/>
              </a:ext>
            </a:extLst>
          </p:cNvPr>
          <p:cNvCxnSpPr>
            <a:cxnSpLocks/>
            <a:stCxn id="67" idx="2"/>
            <a:endCxn id="6" idx="4"/>
          </p:cNvCxnSpPr>
          <p:nvPr/>
        </p:nvCxnSpPr>
        <p:spPr>
          <a:xfrm rot="5400000">
            <a:off x="3795139" y="1373710"/>
            <a:ext cx="462327" cy="6216398"/>
          </a:xfrm>
          <a:prstGeom prst="bentConnector3">
            <a:avLst>
              <a:gd name="adj1" fmla="val 299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55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5312F-1ED8-47A8-9806-38592814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E26CCE-0F79-4641-975A-E6E3C46CB06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B82046-EBFE-4E8E-85D9-ABE8B59B78C3}"/>
              </a:ext>
            </a:extLst>
          </p:cNvPr>
          <p:cNvSpPr/>
          <p:nvPr/>
        </p:nvSpPr>
        <p:spPr>
          <a:xfrm>
            <a:off x="278480" y="406405"/>
            <a:ext cx="37112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Management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9BE2616-F09A-4C67-AFA9-AFC947CAD6F4}"/>
              </a:ext>
            </a:extLst>
          </p:cNvPr>
          <p:cNvGrpSpPr/>
          <p:nvPr/>
        </p:nvGrpSpPr>
        <p:grpSpPr>
          <a:xfrm>
            <a:off x="115103" y="3650961"/>
            <a:ext cx="1476686" cy="1368152"/>
            <a:chOff x="428088" y="2744814"/>
            <a:chExt cx="112896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8EC2F79-A400-4278-8E08-E9CA5ED42C78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262A03E-CEE5-47A5-AE49-AA182E61A9C7}"/>
                </a:ext>
              </a:extLst>
            </p:cNvPr>
            <p:cNvSpPr/>
            <p:nvPr/>
          </p:nvSpPr>
          <p:spPr>
            <a:xfrm>
              <a:off x="428088" y="3054008"/>
              <a:ext cx="112896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Management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EE02A28-AE34-4DF1-85D9-D22E498D01D9}"/>
              </a:ext>
            </a:extLst>
          </p:cNvPr>
          <p:cNvGrpSpPr/>
          <p:nvPr/>
        </p:nvGrpSpPr>
        <p:grpSpPr>
          <a:xfrm>
            <a:off x="1856657" y="4227315"/>
            <a:ext cx="976550" cy="215444"/>
            <a:chOff x="2505062" y="1230830"/>
            <a:chExt cx="831354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1ABB48C-3575-440E-8736-F0F0187FC91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139A42D-A35A-45DF-A348-4DC9EC404C93}"/>
                </a:ext>
              </a:extLst>
            </p:cNvPr>
            <p:cNvSpPr/>
            <p:nvPr/>
          </p:nvSpPr>
          <p:spPr>
            <a:xfrm>
              <a:off x="2505062" y="1230830"/>
              <a:ext cx="8313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검색 입력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0ECC837-6048-41B8-8B21-43322D38C4C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994427-2FA7-4B49-A05E-AE5395C435CE}"/>
              </a:ext>
            </a:extLst>
          </p:cNvPr>
          <p:cNvGrpSpPr/>
          <p:nvPr/>
        </p:nvGrpSpPr>
        <p:grpSpPr>
          <a:xfrm>
            <a:off x="3040178" y="4011037"/>
            <a:ext cx="1404000" cy="648000"/>
            <a:chOff x="2096156" y="976385"/>
            <a:chExt cx="1649166" cy="763508"/>
          </a:xfrm>
        </p:grpSpPr>
        <p:sp>
          <p:nvSpPr>
            <p:cNvPr id="18" name="순서도: 판단 17">
              <a:extLst>
                <a:ext uri="{FF2B5EF4-FFF2-40B4-BE49-F238E27FC236}">
                  <a16:creationId xmlns:a16="http://schemas.microsoft.com/office/drawing/2014/main" id="{67CD2CD9-4352-41F1-8EF7-CF7657AA801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31D16-253C-4FE2-81E5-0FF8C2F47774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1E6256F-27F9-4B49-A588-C2BBBAB942C5}"/>
              </a:ext>
            </a:extLst>
          </p:cNvPr>
          <p:cNvCxnSpPr>
            <a:cxnSpLocks/>
          </p:cNvCxnSpPr>
          <p:nvPr/>
        </p:nvCxnSpPr>
        <p:spPr>
          <a:xfrm>
            <a:off x="2723757" y="4335036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C03D89C-8733-406C-AAD0-F0119D14C2C8}"/>
              </a:ext>
            </a:extLst>
          </p:cNvPr>
          <p:cNvGrpSpPr/>
          <p:nvPr/>
        </p:nvGrpSpPr>
        <p:grpSpPr>
          <a:xfrm>
            <a:off x="3296816" y="3440456"/>
            <a:ext cx="873957" cy="215444"/>
            <a:chOff x="2483765" y="1230830"/>
            <a:chExt cx="873957" cy="21544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E1E1EC-8D55-40BD-8B8D-6A45744548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437924-54DC-4F54-B158-AFD066545C8B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4F9115E-5853-44E3-9BE0-3137C559DF55}"/>
              </a:ext>
            </a:extLst>
          </p:cNvPr>
          <p:cNvGrpSpPr/>
          <p:nvPr/>
        </p:nvGrpSpPr>
        <p:grpSpPr>
          <a:xfrm>
            <a:off x="3040178" y="2468447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CE2E2E90-BACE-4998-9749-84642E70C28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2A4A5E-2842-4F5E-969D-E96383E40CDE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30BEE9D-D0E5-47E0-BB9A-0833E7B98B73}"/>
              </a:ext>
            </a:extLst>
          </p:cNvPr>
          <p:cNvCxnSpPr>
            <a:cxnSpLocks/>
            <a:stCxn id="18" idx="0"/>
            <a:endCxn id="23" idx="2"/>
          </p:cNvCxnSpPr>
          <p:nvPr/>
        </p:nvCxnSpPr>
        <p:spPr>
          <a:xfrm flipH="1" flipV="1">
            <a:off x="3733795" y="3655900"/>
            <a:ext cx="8383" cy="3551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8C8B472-3DBC-47CF-89E2-3433F06F604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3733795" y="3123196"/>
            <a:ext cx="1" cy="3172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6484C98-5650-4B75-8DC1-BEF5A93B04C1}"/>
              </a:ext>
            </a:extLst>
          </p:cNvPr>
          <p:cNvGrpSpPr/>
          <p:nvPr/>
        </p:nvGrpSpPr>
        <p:grpSpPr>
          <a:xfrm>
            <a:off x="5304431" y="4105175"/>
            <a:ext cx="1176272" cy="459722"/>
            <a:chOff x="2332603" y="1128278"/>
            <a:chExt cx="1176272" cy="459722"/>
          </a:xfrm>
        </p:grpSpPr>
        <p:sp>
          <p:nvSpPr>
            <p:cNvPr id="37" name="모서리가 둥근 직사각형 100">
              <a:extLst>
                <a:ext uri="{FF2B5EF4-FFF2-40B4-BE49-F238E27FC236}">
                  <a16:creationId xmlns:a16="http://schemas.microsoft.com/office/drawing/2014/main" id="{1FB7D939-957A-4830-A8F7-CBA2B18EE8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2178F3-9C7A-4F70-93FA-46751421DBBF}"/>
                </a:ext>
              </a:extLst>
            </p:cNvPr>
            <p:cNvSpPr/>
            <p:nvPr/>
          </p:nvSpPr>
          <p:spPr>
            <a:xfrm>
              <a:off x="2571929" y="1178062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목록조회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0B63B170-B0F4-4428-8491-5825751CABBE}"/>
              </a:ext>
            </a:extLst>
          </p:cNvPr>
          <p:cNvCxnSpPr>
            <a:cxnSpLocks/>
            <a:stCxn id="25" idx="3"/>
            <a:endCxn id="37" idx="1"/>
          </p:cNvCxnSpPr>
          <p:nvPr/>
        </p:nvCxnSpPr>
        <p:spPr>
          <a:xfrm>
            <a:off x="4444178" y="2792447"/>
            <a:ext cx="860253" cy="15425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02A5387-77B6-4AFA-B10A-B40A90B81963}"/>
              </a:ext>
            </a:extLst>
          </p:cNvPr>
          <p:cNvGrpSpPr/>
          <p:nvPr/>
        </p:nvGrpSpPr>
        <p:grpSpPr>
          <a:xfrm>
            <a:off x="7153451" y="3088456"/>
            <a:ext cx="1176272" cy="459722"/>
            <a:chOff x="2332603" y="1128278"/>
            <a:chExt cx="1176272" cy="459722"/>
          </a:xfrm>
        </p:grpSpPr>
        <p:sp>
          <p:nvSpPr>
            <p:cNvPr id="43" name="모서리가 둥근 직사각형 100">
              <a:extLst>
                <a:ext uri="{FF2B5EF4-FFF2-40B4-BE49-F238E27FC236}">
                  <a16:creationId xmlns:a16="http://schemas.microsoft.com/office/drawing/2014/main" id="{BE5D4C11-B086-4167-A96A-12214B2E101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03CAA7A-24F1-4DF9-88C0-E8991351696C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8C29650-3AA9-4262-9E68-135219559A72}"/>
              </a:ext>
            </a:extLst>
          </p:cNvPr>
          <p:cNvGrpSpPr/>
          <p:nvPr/>
        </p:nvGrpSpPr>
        <p:grpSpPr>
          <a:xfrm>
            <a:off x="7153451" y="4125153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100">
              <a:extLst>
                <a:ext uri="{FF2B5EF4-FFF2-40B4-BE49-F238E27FC236}">
                  <a16:creationId xmlns:a16="http://schemas.microsoft.com/office/drawing/2014/main" id="{7A22D53C-9C15-4274-81EE-3CB55F1FC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397451-668B-463B-B7D3-1BA1A9B59642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44BE2FE-4026-451D-829C-BB271F5A9882}"/>
              </a:ext>
            </a:extLst>
          </p:cNvPr>
          <p:cNvGrpSpPr/>
          <p:nvPr/>
        </p:nvGrpSpPr>
        <p:grpSpPr>
          <a:xfrm>
            <a:off x="5304431" y="5019113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100">
              <a:hlinkClick r:id="rId2" action="ppaction://hlinksldjump"/>
              <a:extLst>
                <a:ext uri="{FF2B5EF4-FFF2-40B4-BE49-F238E27FC236}">
                  <a16:creationId xmlns:a16="http://schemas.microsoft.com/office/drawing/2014/main" id="{B3DC9D09-6CDB-486C-A1F7-429F1D98902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D62017-3DBC-4BE2-976E-AE8D9D788FD4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D490244-D9E3-4B86-9998-E3B16F9784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480703" y="4335036"/>
            <a:ext cx="6834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085BB715-564C-4EF6-B463-0A5C3941FCB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 flipH="1">
            <a:off x="5892567" y="4555069"/>
            <a:ext cx="4" cy="4640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FF297-BD77-4599-BFCF-336A6148E900}"/>
              </a:ext>
            </a:extLst>
          </p:cNvPr>
          <p:cNvCxnSpPr>
            <a:cxnSpLocks/>
            <a:stCxn id="37" idx="3"/>
            <a:endCxn id="43" idx="1"/>
          </p:cNvCxnSpPr>
          <p:nvPr/>
        </p:nvCxnSpPr>
        <p:spPr>
          <a:xfrm flipV="1">
            <a:off x="6480703" y="3318317"/>
            <a:ext cx="672748" cy="10167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A5E0E16-9E30-4368-87E3-A4083F8D4A5C}"/>
              </a:ext>
            </a:extLst>
          </p:cNvPr>
          <p:cNvGrpSpPr/>
          <p:nvPr/>
        </p:nvGrpSpPr>
        <p:grpSpPr>
          <a:xfrm>
            <a:off x="5304431" y="3188484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100">
              <a:extLst>
                <a:ext uri="{FF2B5EF4-FFF2-40B4-BE49-F238E27FC236}">
                  <a16:creationId xmlns:a16="http://schemas.microsoft.com/office/drawing/2014/main" id="{F1277648-1D6A-49C8-9483-03119DA2631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254D711-ED37-43F3-88E1-8A46BE50DF0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조회</a:t>
              </a:r>
            </a:p>
          </p:txBody>
        </p:sp>
      </p:grp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0CD0582-88D8-4189-BC41-64C4D1DE265F}"/>
              </a:ext>
            </a:extLst>
          </p:cNvPr>
          <p:cNvCxnSpPr>
            <a:cxnSpLocks/>
            <a:stCxn id="37" idx="0"/>
            <a:endCxn id="63" idx="2"/>
          </p:cNvCxnSpPr>
          <p:nvPr/>
        </p:nvCxnSpPr>
        <p:spPr>
          <a:xfrm flipV="1">
            <a:off x="5892567" y="3638378"/>
            <a:ext cx="4" cy="4667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91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22679-9F4C-44EA-9FCC-57DA7FC5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A3ED1B9-7760-40A5-B247-31AE52688CA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EDFB14-7635-496B-86CE-6877C4BF26A0}"/>
              </a:ext>
            </a:extLst>
          </p:cNvPr>
          <p:cNvSpPr/>
          <p:nvPr/>
        </p:nvSpPr>
        <p:spPr>
          <a:xfrm>
            <a:off x="278480" y="406405"/>
            <a:ext cx="297549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5BE999-A972-454F-83C4-1B8E49210183}"/>
              </a:ext>
            </a:extLst>
          </p:cNvPr>
          <p:cNvGrpSpPr/>
          <p:nvPr/>
        </p:nvGrpSpPr>
        <p:grpSpPr>
          <a:xfrm>
            <a:off x="147128" y="3650961"/>
            <a:ext cx="1412636" cy="1368152"/>
            <a:chOff x="452572" y="274481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DEEB0A5-7BFC-460E-97D4-647FC9B6ECC2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6173907-F6FA-452C-8A89-B86D3527BB2A}"/>
                </a:ext>
              </a:extLst>
            </p:cNvPr>
            <p:cNvSpPr/>
            <p:nvPr/>
          </p:nvSpPr>
          <p:spPr>
            <a:xfrm>
              <a:off x="505003" y="3054008"/>
              <a:ext cx="97513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Settings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3D7F-8239-44B9-85C3-449412D6F347}"/>
              </a:ext>
            </a:extLst>
          </p:cNvPr>
          <p:cNvGrpSpPr/>
          <p:nvPr/>
        </p:nvGrpSpPr>
        <p:grpSpPr>
          <a:xfrm>
            <a:off x="2033980" y="4105176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00">
              <a:extLst>
                <a:ext uri="{FF2B5EF4-FFF2-40B4-BE49-F238E27FC236}">
                  <a16:creationId xmlns:a16="http://schemas.microsoft.com/office/drawing/2014/main" id="{C6FF5117-4309-4BDC-89CD-6E00B3191E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1FDAB5-6FA5-4A5D-B0C8-26526E4F6FB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F62246B-F3F5-4A86-8FE5-0637268858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4742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375682B-74E2-4F8D-9A74-20581A38EFB6}"/>
              </a:ext>
            </a:extLst>
          </p:cNvPr>
          <p:cNvGrpSpPr/>
          <p:nvPr/>
        </p:nvGrpSpPr>
        <p:grpSpPr>
          <a:xfrm>
            <a:off x="3728864" y="4103706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100">
              <a:extLst>
                <a:ext uri="{FF2B5EF4-FFF2-40B4-BE49-F238E27FC236}">
                  <a16:creationId xmlns:a16="http://schemas.microsoft.com/office/drawing/2014/main" id="{AF7C9534-90DA-427E-829D-354166E4DF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AFEE1-F826-40CF-887D-08AE29BC8291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0BA86BA-5158-4C11-9B85-0566E5A7DFD2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3210252" y="4333567"/>
            <a:ext cx="518612" cy="14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F7650C-C729-455D-B776-9BAC230C049A}"/>
              </a:ext>
            </a:extLst>
          </p:cNvPr>
          <p:cNvGrpSpPr/>
          <p:nvPr/>
        </p:nvGrpSpPr>
        <p:grpSpPr>
          <a:xfrm>
            <a:off x="5313040" y="4225845"/>
            <a:ext cx="873957" cy="215444"/>
            <a:chOff x="2483765" y="1230830"/>
            <a:chExt cx="873957" cy="21544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3278FE9-80A4-432D-8EB2-5C7F566BB948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0FC245A-08F3-486E-93CA-58E16BCBAB5E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정보 입력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D685D49-612E-4BEE-B042-566485AB39F5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05136" y="4333567"/>
            <a:ext cx="4079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A12FB77-38E2-4C81-835F-A3C4A8536103}"/>
              </a:ext>
            </a:extLst>
          </p:cNvPr>
          <p:cNvGrpSpPr/>
          <p:nvPr/>
        </p:nvGrpSpPr>
        <p:grpSpPr>
          <a:xfrm>
            <a:off x="6594901" y="400612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2A3F8606-3695-4559-9BFC-3E7ED22A5A8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E999-E485-4DA8-AC6E-516BBF98C3DA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DD3D2A-18A1-4E38-AE5D-ADDBD09416B5}"/>
              </a:ext>
            </a:extLst>
          </p:cNvPr>
          <p:cNvGrpSpPr/>
          <p:nvPr/>
        </p:nvGrpSpPr>
        <p:grpSpPr>
          <a:xfrm>
            <a:off x="6851539" y="3408844"/>
            <a:ext cx="873957" cy="215444"/>
            <a:chOff x="2483765" y="1230830"/>
            <a:chExt cx="873957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F06D0E-04BB-4A98-B755-7107460F315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54CDA26-C1E5-432D-96CD-59D41F0FF1F1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8FBE462-556B-44CB-AD08-1A7F75FEC99D}"/>
              </a:ext>
            </a:extLst>
          </p:cNvPr>
          <p:cNvGrpSpPr/>
          <p:nvPr/>
        </p:nvGrpSpPr>
        <p:grpSpPr>
          <a:xfrm>
            <a:off x="6594901" y="2436835"/>
            <a:ext cx="1404000" cy="648000"/>
            <a:chOff x="2096156" y="976385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09C35463-ECFF-4A48-A0D2-1A8C07F32AF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2635AEB-975F-4B6B-9B75-38BA907058BD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C821D7C-B4A4-4CA4-9F05-D450F59C379B}"/>
              </a:ext>
            </a:extLst>
          </p:cNvPr>
          <p:cNvCxnSpPr>
            <a:cxnSpLocks/>
            <a:stCxn id="29" idx="3"/>
            <a:endCxn id="34" idx="1"/>
          </p:cNvCxnSpPr>
          <p:nvPr/>
        </p:nvCxnSpPr>
        <p:spPr>
          <a:xfrm flipV="1">
            <a:off x="6186997" y="4330120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3CF43FA-153B-4868-99B6-2C1517A3898F}"/>
              </a:ext>
            </a:extLst>
          </p:cNvPr>
          <p:cNvCxnSpPr>
            <a:cxnSpLocks/>
            <a:stCxn id="34" idx="0"/>
            <a:endCxn id="38" idx="2"/>
          </p:cNvCxnSpPr>
          <p:nvPr/>
        </p:nvCxnSpPr>
        <p:spPr>
          <a:xfrm flipH="1" flipV="1">
            <a:off x="7288518" y="3624288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624E430-C871-420E-9DF2-29524539245D}"/>
              </a:ext>
            </a:extLst>
          </p:cNvPr>
          <p:cNvCxnSpPr>
            <a:cxnSpLocks/>
          </p:cNvCxnSpPr>
          <p:nvPr/>
        </p:nvCxnSpPr>
        <p:spPr>
          <a:xfrm flipH="1" flipV="1">
            <a:off x="7280130" y="3067146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2318E656-8DF6-4ECB-A67D-9A3B9AF074CB}"/>
              </a:ext>
            </a:extLst>
          </p:cNvPr>
          <p:cNvCxnSpPr>
            <a:cxnSpLocks/>
            <a:stCxn id="40" idx="0"/>
            <a:endCxn id="9" idx="0"/>
          </p:cNvCxnSpPr>
          <p:nvPr/>
        </p:nvCxnSpPr>
        <p:spPr>
          <a:xfrm rot="16200000" flipH="1" flipV="1">
            <a:off x="4125338" y="933612"/>
            <a:ext cx="1668341" cy="4674785"/>
          </a:xfrm>
          <a:prstGeom prst="bentConnector3">
            <a:avLst>
              <a:gd name="adj1" fmla="val -137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6570DD4B-797E-40EF-BD03-B97E268027E8}"/>
              </a:ext>
            </a:extLst>
          </p:cNvPr>
          <p:cNvGrpSpPr/>
          <p:nvPr/>
        </p:nvGrpSpPr>
        <p:grpSpPr>
          <a:xfrm>
            <a:off x="8384839" y="253097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00">
              <a:extLst>
                <a:ext uri="{FF2B5EF4-FFF2-40B4-BE49-F238E27FC236}">
                  <a16:creationId xmlns:a16="http://schemas.microsoft.com/office/drawing/2014/main" id="{62E11D1A-0B96-42E0-A646-50BADB90EC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270D8E-F110-444A-BA31-9F314A0C7E67}"/>
                </a:ext>
              </a:extLst>
            </p:cNvPr>
            <p:cNvSpPr/>
            <p:nvPr/>
          </p:nvSpPr>
          <p:spPr>
            <a:xfrm>
              <a:off x="2549487" y="1178062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C45A9F4-A248-4BBA-BF3C-7A9D5F6626AD}"/>
              </a:ext>
            </a:extLst>
          </p:cNvPr>
          <p:cNvCxnSpPr>
            <a:cxnSpLocks/>
          </p:cNvCxnSpPr>
          <p:nvPr/>
        </p:nvCxnSpPr>
        <p:spPr>
          <a:xfrm flipV="1">
            <a:off x="7987916" y="2752294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49">
            <a:extLst>
              <a:ext uri="{FF2B5EF4-FFF2-40B4-BE49-F238E27FC236}">
                <a16:creationId xmlns:a16="http://schemas.microsoft.com/office/drawing/2014/main" id="{CED2473F-4EAD-481C-8F1C-4C3CD5D56FBA}"/>
              </a:ext>
            </a:extLst>
          </p:cNvPr>
          <p:cNvCxnSpPr>
            <a:cxnSpLocks/>
            <a:stCxn id="54" idx="2"/>
            <a:endCxn id="10" idx="2"/>
          </p:cNvCxnSpPr>
          <p:nvPr/>
        </p:nvCxnSpPr>
        <p:spPr>
          <a:xfrm rot="5400000">
            <a:off x="5015361" y="597455"/>
            <a:ext cx="1564375" cy="6350855"/>
          </a:xfrm>
          <a:prstGeom prst="bentConnector3">
            <a:avLst>
              <a:gd name="adj1" fmla="val 15036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758392-030C-4CF3-B802-CCD68F95E0D2}"/>
              </a:ext>
            </a:extLst>
          </p:cNvPr>
          <p:cNvSpPr txBox="1"/>
          <p:nvPr/>
        </p:nvSpPr>
        <p:spPr>
          <a:xfrm>
            <a:off x="8029213" y="254760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B04DB1-30B6-465B-9FC6-974843751798}"/>
              </a:ext>
            </a:extLst>
          </p:cNvPr>
          <p:cNvSpPr txBox="1"/>
          <p:nvPr/>
        </p:nvSpPr>
        <p:spPr>
          <a:xfrm>
            <a:off x="7156538" y="198484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098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879FD-93E9-4521-98D3-A3697315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29FE6C-A212-45AF-B545-B2ECD4A670EE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D5462D-C5FA-436C-8D6D-F28D2308E1F8}"/>
              </a:ext>
            </a:extLst>
          </p:cNvPr>
          <p:cNvSpPr/>
          <p:nvPr/>
        </p:nvSpPr>
        <p:spPr>
          <a:xfrm>
            <a:off x="278480" y="406405"/>
            <a:ext cx="278473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Management</a:t>
            </a:r>
          </a:p>
        </p:txBody>
      </p:sp>
    </p:spTree>
    <p:extLst>
      <p:ext uri="{BB962C8B-B14F-4D97-AF65-F5344CB8AC3E}">
        <p14:creationId xmlns:p14="http://schemas.microsoft.com/office/powerpoint/2010/main" val="3062162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B4F6C-C07D-4245-80F5-48DACB63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59F5CC-907C-48B4-BCA7-2E969288056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69BE96-2CD6-4EC6-B0D1-D5E425032223}"/>
              </a:ext>
            </a:extLst>
          </p:cNvPr>
          <p:cNvSpPr/>
          <p:nvPr/>
        </p:nvSpPr>
        <p:spPr>
          <a:xfrm>
            <a:off x="278480" y="406405"/>
            <a:ext cx="272382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File Management 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119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2854A-F32A-49CA-B07E-9C091856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FC7436-8079-40E2-8330-F0858AE1928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ACEBBD-0CB3-4083-A583-B5F5DF91492E}"/>
              </a:ext>
            </a:extLst>
          </p:cNvPr>
          <p:cNvSpPr/>
          <p:nvPr/>
        </p:nvSpPr>
        <p:spPr>
          <a:xfrm>
            <a:off x="278480" y="406405"/>
            <a:ext cx="311232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Gallery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810545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54729-F2F2-4820-A379-51D3F3F5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907722-6A43-4994-9AE5-E81C20669FA7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8D12355-59D5-4571-87E4-B5C0D5A7AD52}"/>
              </a:ext>
            </a:extLst>
          </p:cNvPr>
          <p:cNvSpPr/>
          <p:nvPr/>
        </p:nvSpPr>
        <p:spPr>
          <a:xfrm>
            <a:off x="278480" y="406405"/>
            <a:ext cx="393453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1629816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99776C-1AE1-4655-9A3C-0FD290D5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08D2DB-7544-4D2F-9364-2B135D5A1E9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FB5811-3F17-4528-B39A-BB2CCBDCBC49}"/>
              </a:ext>
            </a:extLst>
          </p:cNvPr>
          <p:cNvSpPr/>
          <p:nvPr/>
        </p:nvSpPr>
        <p:spPr>
          <a:xfrm>
            <a:off x="278480" y="406405"/>
            <a:ext cx="336983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Message Management</a:t>
            </a:r>
          </a:p>
        </p:txBody>
      </p:sp>
    </p:spTree>
    <p:extLst>
      <p:ext uri="{BB962C8B-B14F-4D97-AF65-F5344CB8AC3E}">
        <p14:creationId xmlns:p14="http://schemas.microsoft.com/office/powerpoint/2010/main" val="2310985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1238</Words>
  <Application>Microsoft Office PowerPoint</Application>
  <PresentationFormat>A4 용지(210x297mm)</PresentationFormat>
  <Paragraphs>543</Paragraphs>
  <Slides>40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4980</cp:revision>
  <cp:lastPrinted>2018-12-13T03:02:38Z</cp:lastPrinted>
  <dcterms:created xsi:type="dcterms:W3CDTF">2013-07-15T11:19:02Z</dcterms:created>
  <dcterms:modified xsi:type="dcterms:W3CDTF">2020-01-20T08:58:53Z</dcterms:modified>
</cp:coreProperties>
</file>