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111854137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2020.05.18~2020.05.22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>
                          <a:solidFill>
                            <a:srgbClr val="FFFFFF"/>
                          </a:solidFill>
                          <a:latin typeface="맑은 고딕"/>
                        </a:rPr>
                        <a:t>(2020.05.25~2020.05.29)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Store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action 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dialog 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Chat 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Chat Store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Chat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component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디자인 적용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95</cp:revision>
  <dcterms:created xsi:type="dcterms:W3CDTF">2019-06-14T05:49:41Z</dcterms:created>
  <dcterms:modified xsi:type="dcterms:W3CDTF">2020-05-22T07:59:10Z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