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1206" r:id="rId2"/>
    <p:sldId id="1208" r:id="rId3"/>
    <p:sldId id="1223" r:id="rId4"/>
    <p:sldId id="1225" r:id="rId5"/>
    <p:sldId id="1280" r:id="rId6"/>
    <p:sldId id="1281" r:id="rId7"/>
    <p:sldId id="1227" r:id="rId8"/>
    <p:sldId id="1263" r:id="rId9"/>
    <p:sldId id="1248" r:id="rId10"/>
    <p:sldId id="1249" r:id="rId11"/>
    <p:sldId id="1250" r:id="rId12"/>
    <p:sldId id="1251" r:id="rId13"/>
    <p:sldId id="1271" r:id="rId14"/>
    <p:sldId id="1272" r:id="rId15"/>
    <p:sldId id="1273" r:id="rId16"/>
    <p:sldId id="1274" r:id="rId17"/>
    <p:sldId id="1276" r:id="rId18"/>
    <p:sldId id="1275" r:id="rId19"/>
    <p:sldId id="1252" r:id="rId20"/>
    <p:sldId id="1253" r:id="rId21"/>
    <p:sldId id="1254" r:id="rId22"/>
    <p:sldId id="1264" r:id="rId23"/>
    <p:sldId id="1265" r:id="rId24"/>
    <p:sldId id="1255" r:id="rId25"/>
    <p:sldId id="1266" r:id="rId26"/>
    <p:sldId id="1228" r:id="rId27"/>
    <p:sldId id="1244" r:id="rId28"/>
    <p:sldId id="1267" r:id="rId29"/>
    <p:sldId id="1270" r:id="rId30"/>
    <p:sldId id="1245" r:id="rId31"/>
    <p:sldId id="1246" r:id="rId32"/>
    <p:sldId id="1268" r:id="rId33"/>
    <p:sldId id="1247" r:id="rId34"/>
    <p:sldId id="1269" r:id="rId35"/>
    <p:sldId id="1256" r:id="rId36"/>
    <p:sldId id="1257" r:id="rId37"/>
    <p:sldId id="1278" r:id="rId38"/>
    <p:sldId id="1279" r:id="rId39"/>
    <p:sldId id="1277" r:id="rId40"/>
    <p:sldId id="1282" r:id="rId41"/>
    <p:sldId id="874" r:id="rId42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0"/>
            <p14:sldId id="1281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77"/>
            <p14:sldId id="1282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2020-01-22 Wed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2020-01-22 Wed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2020-01-22 Wed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080457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399113" y="1842998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401280" y="1842998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80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640327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526463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743036" y="3667299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3" y="2598998"/>
            <a:ext cx="8444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228463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3EC60A-B143-4087-81AD-4C2ECE0CA43D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>
            <a:off x="1919308" y="3897160"/>
            <a:ext cx="6071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214039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640327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510461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526463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228463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394780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5064480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394780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982916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394780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394780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982916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982916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F7AB6560-E43A-4EE9-A4CA-B0A86CA4C7F7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5098598" y="3384667"/>
            <a:ext cx="1296183" cy="16901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B7049514-3979-468D-AA78-3EDA47374ACC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686734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D27329E-3FFC-44AF-90C9-1305B941656E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686734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73026752-1E29-43CC-9CBC-58BAD6E36F1F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558165" y="383430"/>
            <a:ext cx="1081946" cy="4001083"/>
          </a:xfrm>
          <a:prstGeom prst="bentConnector3">
            <a:avLst>
              <a:gd name="adj1" fmla="val 1999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76285708-BE38-44C9-807D-E8DD2D00B14E}"/>
              </a:ext>
            </a:extLst>
          </p:cNvPr>
          <p:cNvCxnSpPr>
            <a:cxnSpLocks/>
            <a:stCxn id="17" idx="3"/>
            <a:endCxn id="11" idx="1"/>
          </p:cNvCxnSpPr>
          <p:nvPr/>
        </p:nvCxnSpPr>
        <p:spPr>
          <a:xfrm flipV="1">
            <a:off x="1919308" y="2598998"/>
            <a:ext cx="721019" cy="12981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2278555" y="37003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3195418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277588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6129721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6129721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6" name="직선 화살표 연결선 52">
            <a:extLst>
              <a:ext uri="{FF2B5EF4-FFF2-40B4-BE49-F238E27FC236}">
                <a16:creationId xmlns:a16="http://schemas.microsoft.com/office/drawing/2014/main" id="{B137D74D-F32C-4743-8B7B-1F748ECD49AC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5098598" y="3384667"/>
            <a:ext cx="1296183" cy="27386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6129721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6129721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221251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746568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746568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746568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987220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987220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746568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987220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746568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987220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593496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228409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431DFC80-ABB7-496F-8286-40D65BA7ABA3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816599" y="3384666"/>
            <a:ext cx="1281998" cy="16965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911117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394459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570731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706169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E722B2B-2AA1-41E9-9A97-7D917CF4730D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882441" y="6111580"/>
            <a:ext cx="6440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493064"/>
            <a:ext cx="13968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615133" y="3014437"/>
              <a:ext cx="754866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8401280" y="2493064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233070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10460" y="301920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25436" y="1122002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9591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686732" y="3249064"/>
            <a:ext cx="27145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184482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38F2C8F-925C-4809-8200-BEF6704BD204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04974" y="1868307"/>
            <a:ext cx="944518" cy="135727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18">
            <a:extLst>
              <a:ext uri="{FF2B5EF4-FFF2-40B4-BE49-F238E27FC236}">
                <a16:creationId xmlns:a16="http://schemas.microsoft.com/office/drawing/2014/main" id="{C53FB7B5-8897-4B98-92C1-6CAF019FF2F8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074685"/>
            <a:ext cx="1467538" cy="4183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273639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25428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795913" y="3101229"/>
            <a:ext cx="12928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87136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90538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8713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264150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3101229"/>
            <a:ext cx="163226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314154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33109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92155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3968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38597" y="2804022"/>
            <a:ext cx="507875" cy="2614290"/>
          </a:xfrm>
          <a:prstGeom prst="bentConnector3">
            <a:avLst>
              <a:gd name="adj1" fmla="val -852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290300" y="1264415"/>
            <a:ext cx="9935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20261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8880"/>
            <a:ext cx="1396800" cy="1512000"/>
            <a:chOff x="394159" y="2721699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639205" y="287136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639205" y="419341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1662338" y="3101229"/>
            <a:ext cx="1366263" cy="36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227341" y="3331090"/>
            <a:ext cx="0" cy="8623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3968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053584" y="3030985"/>
            <a:ext cx="795907" cy="2448395"/>
          </a:xfrm>
          <a:prstGeom prst="bentConnector3">
            <a:avLst>
              <a:gd name="adj1" fmla="val -2872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028601" y="287136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204873" y="3101229"/>
            <a:ext cx="143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12203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95913" y="3783396"/>
            <a:ext cx="24162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88475" y="3783396"/>
            <a:ext cx="26281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73976" y="2362184"/>
            <a:ext cx="917715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4179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317174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60301" y="3542777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38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561756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562959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36573" y="3772638"/>
            <a:ext cx="2540763" cy="107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90704" y="2336474"/>
            <a:ext cx="964036" cy="14485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78962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202456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38082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65787" y="3767943"/>
            <a:ext cx="2278096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67943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48649" y="2361732"/>
            <a:ext cx="959721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18480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396800" cy="1512000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42521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72382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719541" y="3772382"/>
            <a:ext cx="2524342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028" y="2186366"/>
            <a:ext cx="935146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14224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43904" y="2393266"/>
            <a:ext cx="935146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250320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42521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72382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2636079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65186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805580" y="3618858"/>
            <a:ext cx="14252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V="1">
            <a:off x="6283062" y="3848719"/>
            <a:ext cx="4" cy="9133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25015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82553" y="2002196"/>
            <a:ext cx="537153" cy="4537246"/>
          </a:xfrm>
          <a:prstGeom prst="bentConnector3">
            <a:avLst>
              <a:gd name="adj1" fmla="val 14255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26384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3968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805580" y="3772382"/>
            <a:ext cx="18887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655228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4013257"/>
            <a:ext cx="6" cy="81370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396800" cy="1512000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1854415" y="3568131"/>
            <a:ext cx="17045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50507" y="2020791"/>
            <a:ext cx="1114064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530140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396800" cy="1512000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6" y="3568131"/>
            <a:ext cx="18007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2119509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13437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31361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30150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31361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1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5762844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5711317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396800" cy="15120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12374" y="3568131"/>
            <a:ext cx="1296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681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5381" y="1795666"/>
            <a:ext cx="11140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8045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4484777" y="3301500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5785936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5661049" y="3531361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5759616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99861" y="3568131"/>
            <a:ext cx="2432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7562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737449" y="2407734"/>
            <a:ext cx="1114064" cy="747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7" y="2812131"/>
            <a:ext cx="13968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5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396800" cy="15120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082931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3318" y="2312792"/>
            <a:ext cx="11594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09452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293506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465288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529863"/>
            <a:ext cx="7829" cy="4455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51004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3807029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5031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312792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056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678996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032154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98218" y="43854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86624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018901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3715004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556792"/>
            <a:ext cx="13968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</p:cNvCxnSpPr>
          <p:nvPr/>
        </p:nvCxnSpPr>
        <p:spPr>
          <a:xfrm rot="5400000">
            <a:off x="4559447" y="3831341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036891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375510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312792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21473" y="2048179"/>
            <a:ext cx="1246387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26438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59996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588384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358495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588356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40257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3905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640309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413599" cy="251956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3224580" y="3301500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80459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18" idx="1"/>
          </p:cNvCxnSpPr>
          <p:nvPr/>
        </p:nvCxnSpPr>
        <p:spPr>
          <a:xfrm>
            <a:off x="4400852" y="3531361"/>
            <a:ext cx="13441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A6D973-8729-4DD4-9493-4F93CF3CBB7C}"/>
              </a:ext>
            </a:extLst>
          </p:cNvPr>
          <p:cNvGrpSpPr/>
          <p:nvPr/>
        </p:nvGrpSpPr>
        <p:grpSpPr>
          <a:xfrm>
            <a:off x="5744973" y="3301500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438658AA-8C36-4D64-952F-1B2371A8FE5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89A6B9-8150-4B1C-B472-80B1A0B69204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4DD4BE0B-69B6-4389-8337-22DE4DB84258}"/>
              </a:ext>
            </a:extLst>
          </p:cNvPr>
          <p:cNvCxnSpPr>
            <a:cxnSpLocks/>
            <a:stCxn id="18" idx="3"/>
            <a:endCxn id="57" idx="2"/>
          </p:cNvCxnSpPr>
          <p:nvPr/>
        </p:nvCxnSpPr>
        <p:spPr>
          <a:xfrm>
            <a:off x="6921245" y="3531361"/>
            <a:ext cx="13441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3968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909481" y="3531361"/>
            <a:ext cx="13147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325925" y="3247678"/>
            <a:ext cx="1183559" cy="22106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602302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265538" y="1573817"/>
            <a:ext cx="1304336" cy="22106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7199299" y="2026970"/>
            <a:ext cx="1764468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023027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199299" y="4287361"/>
            <a:ext cx="1764468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276872"/>
            <a:ext cx="1396800" cy="1512000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6" y="2276872"/>
            <a:ext cx="13968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059359" y="2803011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31372" y="3032872"/>
            <a:ext cx="132798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619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flipH="1">
            <a:off x="3719662" y="3262733"/>
            <a:ext cx="759" cy="3571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456665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280183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4060368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031696"/>
            <a:ext cx="1280056" cy="17489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481689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849782"/>
            <a:ext cx="12700" cy="1861769"/>
          </a:xfrm>
          <a:prstGeom prst="bentConnector3">
            <a:avLst>
              <a:gd name="adj1" fmla="val 466601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5104665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51087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3041" y="47992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031696"/>
            <a:ext cx="1320234" cy="11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49445"/>
            <a:ext cx="1396800" cy="1512000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968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982194" y="2775584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4040" y="3005445"/>
            <a:ext cx="1528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724771" y="2775584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4304318" y="3005445"/>
            <a:ext cx="14204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3055120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728992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640006" y="3205500"/>
            <a:ext cx="3250" cy="4118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305512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94125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64325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643256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10794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776329" y="4206360"/>
            <a:ext cx="776144" cy="17814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724771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345256" y="5715011"/>
            <a:ext cx="137951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901043" y="3761445"/>
            <a:ext cx="2192713" cy="19535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728085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901043" y="3005445"/>
            <a:ext cx="14943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345776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63210" y="2787959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87959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70990" y="3314098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60010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47262" y="3543959"/>
            <a:ext cx="13109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58242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54386" y="3543959"/>
            <a:ext cx="1310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5" y="2326213"/>
            <a:ext cx="1396800" cy="15120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2" y="2326213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955894" y="28523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847158" y="3843378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961022" y="537303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6513032" y="28523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805" y="3082213"/>
            <a:ext cx="20720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4544030" y="3312074"/>
            <a:ext cx="5128" cy="5313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549158" y="4491378"/>
            <a:ext cx="0" cy="88166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557181" y="44897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4328744" y="44834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5251158" y="3082213"/>
            <a:ext cx="1261874" cy="10851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5137294" y="3312074"/>
            <a:ext cx="1963874" cy="229082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5228324" y="53866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850836" y="2536535"/>
            <a:ext cx="1994548" cy="4597904"/>
          </a:xfrm>
          <a:prstGeom prst="bentConnector3">
            <a:avLst>
              <a:gd name="adj1" fmla="val -314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689304" y="3082213"/>
            <a:ext cx="75935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5233993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289673" y="58261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531653" y="582360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1676792" y="3843378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3652975" y="3595195"/>
            <a:ext cx="324000" cy="1468366"/>
          </a:xfrm>
          <a:prstGeom prst="bentConnector4">
            <a:avLst>
              <a:gd name="adj1" fmla="val -70556"/>
              <a:gd name="adj2" fmla="val 7390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90371" y="39705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344488" y="5373039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1"/>
            <a:endCxn id="57" idx="0"/>
          </p:cNvCxnSpPr>
          <p:nvPr/>
        </p:nvCxnSpPr>
        <p:spPr>
          <a:xfrm rot="10800000" flipV="1">
            <a:off x="932624" y="4167377"/>
            <a:ext cx="744168" cy="12056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1958169" y="5373039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3" name="직선 화살표 연결선 53">
            <a:extLst>
              <a:ext uri="{FF2B5EF4-FFF2-40B4-BE49-F238E27FC236}">
                <a16:creationId xmlns:a16="http://schemas.microsoft.com/office/drawing/2014/main" id="{278A5729-1A1B-4BA7-B03B-6C345B46A6AA}"/>
              </a:ext>
            </a:extLst>
          </p:cNvPr>
          <p:cNvCxnSpPr>
            <a:cxnSpLocks/>
            <a:stCxn id="41" idx="1"/>
            <a:endCxn id="61" idx="0"/>
          </p:cNvCxnSpPr>
          <p:nvPr/>
        </p:nvCxnSpPr>
        <p:spPr>
          <a:xfrm rot="10800000" flipH="1" flipV="1">
            <a:off x="1676791" y="4167377"/>
            <a:ext cx="869513" cy="1205661"/>
          </a:xfrm>
          <a:prstGeom prst="bentConnector4">
            <a:avLst>
              <a:gd name="adj1" fmla="val -26291"/>
              <a:gd name="adj2" fmla="val 6343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59" y="2775361"/>
            <a:ext cx="1396800" cy="1512000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3968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80459" y="3531361"/>
            <a:ext cx="26040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31361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600" y="2932280"/>
            <a:ext cx="1301407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771007" y="3688280"/>
            <a:ext cx="2717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6750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127678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2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2698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312625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3217422" y="5295940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32700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3239309" y="3850648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47517" y="585549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2966695" y="3848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669280" y="3556848"/>
            <a:ext cx="966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86709"/>
            <a:ext cx="0" cy="17886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542486"/>
            <a:ext cx="2065273" cy="22626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2894" y="1232725"/>
            <a:ext cx="153511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2966695" y="30799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2969517" y="60494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819846" y="2667177"/>
            <a:ext cx="129089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1039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2194" cy="10089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>
            <a:off x="7053429" y="3542486"/>
            <a:ext cx="1882193" cy="770362"/>
          </a:xfrm>
          <a:prstGeom prst="bentConnector4">
            <a:avLst>
              <a:gd name="adj1" fmla="val 31447"/>
              <a:gd name="adj2" fmla="val 1296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7055068" y="4312848"/>
            <a:ext cx="1880554" cy="14923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8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9280" y="3556848"/>
            <a:ext cx="14381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79143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78670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1275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3968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5" y="2800848"/>
            <a:ext cx="13968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2698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38784" y="3556848"/>
            <a:ext cx="14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38077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38077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0712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1889925"/>
            <a:ext cx="782315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02969" y="3279337"/>
            <a:ext cx="1079146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312848"/>
            <a:ext cx="2072095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209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348880"/>
            <a:ext cx="1396800" cy="1519200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>
            <a:off x="1813296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287923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E455BDF-FE83-41AC-8465-981912C78C2C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A2E6D1B-B54A-41A8-B42F-6F73A656F713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rot="5400000">
            <a:off x="2587383" y="3320493"/>
            <a:ext cx="1157984" cy="115513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62E40A84-B8E5-4DA0-87D6-6B3801134D92}"/>
              </a:ext>
            </a:extLst>
          </p:cNvPr>
          <p:cNvCxnSpPr>
            <a:cxnSpLocks/>
            <a:stCxn id="89" idx="2"/>
            <a:endCxn id="25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18BC5F7-9891-45A9-8565-ED77FA9F6FC6}"/>
              </a:ext>
            </a:extLst>
          </p:cNvPr>
          <p:cNvCxnSpPr>
            <a:cxnSpLocks/>
            <a:stCxn id="73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728864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화살표 연결선 29">
            <a:extLst>
              <a:ext uri="{FF2B5EF4-FFF2-40B4-BE49-F238E27FC236}">
                <a16:creationId xmlns:a16="http://schemas.microsoft.com/office/drawing/2014/main" id="{36D264F6-2BF6-4FB3-B2D5-366EFB6FA930}"/>
              </a:ext>
            </a:extLst>
          </p:cNvPr>
          <p:cNvCxnSpPr>
            <a:cxnSpLocks/>
            <a:stCxn id="26" idx="2"/>
            <a:endCxn id="8" idx="4"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>
            <a:extLst>
              <a:ext uri="{FF2B5EF4-FFF2-40B4-BE49-F238E27FC236}">
                <a16:creationId xmlns:a16="http://schemas.microsoft.com/office/drawing/2014/main" id="{7532470A-2938-409C-9803-A139C671FD34}"/>
              </a:ext>
            </a:extLst>
          </p:cNvPr>
          <p:cNvCxnSpPr>
            <a:cxnSpLocks/>
            <a:stCxn id="22" idx="2"/>
            <a:endCxn id="8" idx="4"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348880"/>
            <a:ext cx="1433350" cy="1519200"/>
            <a:chOff x="453223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8193360" y="234888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5803" y="28786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13297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29039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74582" y="2878619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C8E7CC1-EB58-44AE-9FBA-22701E936B63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2075" y="3108480"/>
            <a:ext cx="134250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82B1758-8921-432C-A2F4-FCC53C34E07A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50854" y="3108480"/>
            <a:ext cx="13425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3560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291389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36" idx="0"/>
          </p:cNvCxnSpPr>
          <p:nvPr/>
        </p:nvCxnSpPr>
        <p:spPr>
          <a:xfrm rot="5400000">
            <a:off x="2597019" y="3330131"/>
            <a:ext cx="1138710" cy="11551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3560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2000672" y="4477051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15175F-7E77-48AD-9D9A-A4E62309E51B}"/>
              </a:ext>
            </a:extLst>
          </p:cNvPr>
          <p:cNvGrpSpPr/>
          <p:nvPr/>
        </p:nvGrpSpPr>
        <p:grpSpPr>
          <a:xfrm>
            <a:off x="4295004" y="4477051"/>
            <a:ext cx="1176272" cy="459722"/>
            <a:chOff x="2332603" y="1128278"/>
            <a:chExt cx="1176272" cy="459722"/>
          </a:xfrm>
        </p:grpSpPr>
        <p:sp>
          <p:nvSpPr>
            <p:cNvPr id="39" name="모서리가 둥근 직사각형 211">
              <a:extLst>
                <a:ext uri="{FF2B5EF4-FFF2-40B4-BE49-F238E27FC236}">
                  <a16:creationId xmlns:a16="http://schemas.microsoft.com/office/drawing/2014/main" id="{FFE3DD29-95E3-4FD1-9ACD-031D83AC9A7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DAD3E1C-9DAC-4FD0-8E6C-20DD0C77CA10}"/>
                </a:ext>
              </a:extLst>
            </p:cNvPr>
            <p:cNvSpPr/>
            <p:nvPr/>
          </p:nvSpPr>
          <p:spPr>
            <a:xfrm>
              <a:off x="2357125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2FE93E55-0572-43C7-AAC7-7817CDB01607}"/>
              </a:ext>
            </a:extLst>
          </p:cNvPr>
          <p:cNvCxnSpPr>
            <a:cxnSpLocks/>
            <a:stCxn id="11" idx="2"/>
            <a:endCxn id="39" idx="0"/>
          </p:cNvCxnSpPr>
          <p:nvPr/>
        </p:nvCxnSpPr>
        <p:spPr>
          <a:xfrm rot="16200000" flipH="1">
            <a:off x="3744184" y="3338095"/>
            <a:ext cx="1138710" cy="11392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>
            <a:extLst>
              <a:ext uri="{FF2B5EF4-FFF2-40B4-BE49-F238E27FC236}">
                <a16:creationId xmlns:a16="http://schemas.microsoft.com/office/drawing/2014/main" id="{7518759E-7828-4184-9057-97C2DC61976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62741" y="2388481"/>
            <a:ext cx="1049419" cy="4008618"/>
          </a:xfrm>
          <a:prstGeom prst="bentConnector3">
            <a:avLst>
              <a:gd name="adj1" fmla="val -5731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>
            <a:extLst>
              <a:ext uri="{FF2B5EF4-FFF2-40B4-BE49-F238E27FC236}">
                <a16:creationId xmlns:a16="http://schemas.microsoft.com/office/drawing/2014/main" id="{644E8D99-B343-4B52-AB0C-8FE132F4025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5937" y="1250951"/>
            <a:ext cx="1068693" cy="6302952"/>
          </a:xfrm>
          <a:prstGeom prst="bentConnector3">
            <a:avLst>
              <a:gd name="adj1" fmla="val -5378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1345</Words>
  <Application>Microsoft Office PowerPoint</Application>
  <PresentationFormat>A4 용지(210x297mm)</PresentationFormat>
  <Paragraphs>576</Paragraphs>
  <Slides>41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5233</cp:revision>
  <cp:lastPrinted>2018-12-13T03:02:38Z</cp:lastPrinted>
  <dcterms:created xsi:type="dcterms:W3CDTF">2013-07-15T11:19:02Z</dcterms:created>
  <dcterms:modified xsi:type="dcterms:W3CDTF">2020-01-22T08:57:41Z</dcterms:modified>
</cp:coreProperties>
</file>