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16"/>
  </p:notesMasterIdLst>
  <p:sldIdLst>
    <p:sldId id="1354" r:id="rId2"/>
    <p:sldId id="1368" r:id="rId3"/>
    <p:sldId id="1369" r:id="rId4"/>
    <p:sldId id="1366" r:id="rId5"/>
    <p:sldId id="1367" r:id="rId6"/>
    <p:sldId id="1370" r:id="rId7"/>
    <p:sldId id="1365" r:id="rId8"/>
    <p:sldId id="1352" r:id="rId9"/>
    <p:sldId id="1350" r:id="rId10"/>
    <p:sldId id="1358" r:id="rId11"/>
    <p:sldId id="1359" r:id="rId12"/>
    <p:sldId id="1363" r:id="rId13"/>
    <p:sldId id="1360" r:id="rId14"/>
    <p:sldId id="1361" r:id="rId15"/>
  </p:sldIdLst>
  <p:sldSz cx="9906000" cy="6858000" type="A4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3">
          <p15:clr>
            <a:srgbClr val="A4A3A4"/>
          </p15:clr>
        </p15:guide>
        <p15:guide id="2" orient="horz" pos="250">
          <p15:clr>
            <a:srgbClr val="A4A3A4"/>
          </p15:clr>
        </p15:guide>
        <p15:guide id="3" orient="horz" pos="4184">
          <p15:clr>
            <a:srgbClr val="A4A3A4"/>
          </p15:clr>
        </p15:guide>
        <p15:guide id="4" pos="89">
          <p15:clr>
            <a:srgbClr val="A4A3A4"/>
          </p15:clr>
        </p15:guide>
        <p15:guide id="5" pos="6187">
          <p15:clr>
            <a:srgbClr val="A4A3A4"/>
          </p15:clr>
        </p15:guide>
        <p15:guide id="6" pos="4653">
          <p15:clr>
            <a:srgbClr val="A4A3A4"/>
          </p15:clr>
        </p15:guide>
        <p15:guide id="7" pos="4724">
          <p15:clr>
            <a:srgbClr val="A4A3A4"/>
          </p15:clr>
        </p15:guide>
        <p15:guide id="8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희 (차장) (주)젬텍 (goodtc@cnspartner.com, )" initials="김((()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F6F6F"/>
    <a:srgbClr val="8F8F8F"/>
    <a:srgbClr val="000000"/>
    <a:srgbClr val="F2F2F2"/>
    <a:srgbClr val="5F5F5F"/>
    <a:srgbClr val="AEAEAE"/>
    <a:srgbClr val="7F7F7F"/>
    <a:srgbClr val="E6E6E6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3F08CA-D0FD-4435-B35A-E26B1FE16940}">
  <a:tblStyle styleId="{643F08CA-D0FD-4435-B35A-E26B1FE169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7313C9-4706-4E06-9C36-1875A515952A}" styleName="Table_1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F4"/>
          </a:solidFill>
        </a:fill>
      </a:tcStyle>
    </a:wholeTbl>
    <a:band1H>
      <a:tcTxStyle/>
      <a:tcStyle>
        <a:tcBdr/>
        <a:fill>
          <a:solidFill>
            <a:srgbClr val="CCDF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F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11" autoAdjust="0"/>
    <p:restoredTop sz="96279" autoAdjust="0"/>
  </p:normalViewPr>
  <p:slideViewPr>
    <p:cSldViewPr snapToGrid="0">
      <p:cViewPr varScale="1">
        <p:scale>
          <a:sx n="112" d="100"/>
          <a:sy n="112" d="100"/>
        </p:scale>
        <p:origin x="1854" y="96"/>
      </p:cViewPr>
      <p:guideLst>
        <p:guide orient="horz" pos="273"/>
        <p:guide orient="horz" pos="250"/>
        <p:guide orient="horz" pos="4184"/>
        <p:guide pos="89"/>
        <p:guide pos="6187"/>
        <p:guide pos="4653"/>
        <p:guide pos="4724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4" name="Google Shape;205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5" name="Google Shape;2055;n"/>
          <p:cNvSpPr>
            <a:spLocks noGrp="1" noRot="1" noChangeAspect="1"/>
          </p:cNvSpPr>
          <p:nvPr>
            <p:ph type="sldImg" idx="3"/>
          </p:nvPr>
        </p:nvSpPr>
        <p:spPr>
          <a:xfrm>
            <a:off x="2714625" y="514350"/>
            <a:ext cx="37149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6" name="Google Shape;205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2057" name="Google Shape;205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8" name="Google Shape;205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ea typeface="LG스마트체 Regular" panose="020B0600000101010101"/>
              </a:defRPr>
            </a:lvl1pPr>
          </a:lstStyle>
          <a:p>
            <a:pPr algn="r"/>
            <a:fld id="{00000000-1234-1234-1234-123412341234}" type="slidenum">
              <a:rPr lang="en-US" altLang="ko-KR" sz="1200" smtClean="0">
                <a:solidFill>
                  <a:schemeClr val="dk1"/>
                </a:solidFill>
                <a:latin typeface="Malgun Gothic"/>
                <a:cs typeface="Malgun Gothic"/>
                <a:sym typeface="Malgun Gothic"/>
              </a:rPr>
              <a:pPr algn="r"/>
              <a:t>‹#›</a:t>
            </a:fld>
            <a:endParaRPr lang="ko-KR" altLang="en-US" sz="1200" dirty="0">
              <a:solidFill>
                <a:schemeClr val="dk1"/>
              </a:solidFill>
              <a:latin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947216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LG스마트체 Regular" panose="020B0600000101010101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A45F14-22F1-4848-A2BA-4D5A8E12C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96987B1-0632-4FA0-AA2D-CE138811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EE0869-FDA6-4FDE-BBB7-FA16488B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55F9040-72C6-41CC-8BAF-932AB00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4B62E7-FEF1-437B-A827-BFBF8EF6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66309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444EBC-8DAB-47D7-AA40-0DAB429C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86FA6C-81F4-406E-B14D-3A6793072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064238-355D-45B3-9CD5-517E817F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6230D8-4005-49EE-A6E1-D5A25904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5745E2-87D6-4095-861B-0C763016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314825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5D152F-02D3-497F-A5DC-1EEA650E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091D7F2-0974-4E93-AFCA-FADB1F04E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BF777B-48CC-44FF-8F48-A9A9D901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0A2C2F-C2F8-4BBD-AAEB-304FF462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79A9D8-3091-4617-84EC-19635A12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676525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94CB90-99FA-40B4-A8E3-E58A7996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95CD95-B956-42B2-8666-368A77E9A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2B58AE-FCE7-4EE9-9C74-069B404C2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12F414-26F2-4EAB-B743-3B3049C6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E285E3C-6B3A-4A3C-8857-AE058901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B4B3B5-DA5A-42C5-A7EC-A0240EF8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94918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97316E-6F42-44A0-8B5C-BED990B65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688DBCE-2718-43B5-935B-6AB074A8F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0A2D601-8E1C-460E-B9ED-78CA6EEF3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2E9E041-741F-410A-ADBF-83FBCD70F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8705180-540D-42DB-BCE9-B3EEA7EBC4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93F7F9F-4E2A-432E-A197-D66D56AE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B9A86C3-ED3A-4988-8680-580BB6FD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9B8963E-2DD1-4327-8D15-9F52201A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667313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A7C08F-A4D0-423A-A406-524A04AF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21D12BA-A5DA-46AE-B522-116B994E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B44228-8F57-4365-BD19-226FF469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97488EA-5960-40B3-9C45-7A1CFA44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326201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D1DA37C-F36F-4D55-A0EC-82F33E12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EA60196-4634-42F8-BBF7-2FDF4750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38D751C-EAB4-47BC-AEC3-F569307A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461861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1B13A7-69F4-4A4F-A98A-5FA0BF14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334E35-AF85-4A57-ABD2-986B69684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02B3E5A-AE29-406E-B731-F4C16C57C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81881F-9047-401C-AB60-7C20E6FB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7712CE-7BF9-4EEB-8C26-600D129A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07E595D-922B-4240-AFE2-2E46C4D7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901059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1C2EE0-AFC8-4D69-A5CB-49F3C11B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709A9E-9541-4904-AE5A-DE55CF90E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B85D59C-F500-4C82-A924-3C68A3101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048124B-49F9-4B7C-9297-925DE2869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3E1CD17-C1A2-4D9B-A67F-461A2770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140BB1-F283-41DF-B7CE-6B942A8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911583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42AE4E-5919-40DA-919F-689A6C6D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C95D248-F3DD-4F73-BC17-30CBBA237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386FCC-FB08-4277-9535-92D436F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033F95-828F-4475-AB38-8954DAA3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47F19B-DED0-4A93-A487-4478CC63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96798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D422203-F352-4EEE-AE64-C0FC13799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3B78234-530A-4BFA-B444-3FC9A556F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632862-15B3-47F4-B428-6A54A2A4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03ACEF-7385-4F90-97C8-77F383D5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B2818F-48BC-4009-A798-2707A9B2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52049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및 내용" userDrawn="1">
  <p:cSld name="2_제목 및 내용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92" name="Google Shape;2092;p12"/>
          <p:cNvCxnSpPr/>
          <p:nvPr/>
        </p:nvCxnSpPr>
        <p:spPr>
          <a:xfrm>
            <a:off x="251526" y="503337"/>
            <a:ext cx="9309900" cy="0"/>
          </a:xfrm>
          <a:prstGeom prst="straightConnector1">
            <a:avLst/>
          </a:prstGeom>
          <a:noFill/>
          <a:ln w="28575" cap="flat" cmpd="sng">
            <a:solidFill>
              <a:srgbClr val="C6008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93" name="Google Shape;2093;p12"/>
          <p:cNvSpPr txBox="1">
            <a:spLocks noGrp="1"/>
          </p:cNvSpPr>
          <p:nvPr>
            <p:ph type="sldNum" idx="12"/>
          </p:nvPr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313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F00ED09-E431-4DC5-B7A8-2D4583F6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DD2F6A6-1098-4D78-B689-DBD3DAA2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26D375D-F1BF-4CC2-98FB-663161245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25B1AEDF-D2AE-40E3-90CB-F118BA2B08B6}" type="datetimeFigureOut">
              <a:rPr lang="ko-KR" altLang="en-US" smtClean="0"/>
              <a:pPr/>
              <a:t>2020-05-22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7E0B22-1D71-42DD-9643-79659EBAA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F272FB-AE1F-4A66-AD33-88D5D9DB9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69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LG스마트체 Regular" panose="020B0600000101010101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UC%20CAP%20&#47700;&#49888;&#51200;_UI%20&#51221;&#51032;&#49436;_PC_V0.1_200128.pptx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3" Type="http://schemas.openxmlformats.org/officeDocument/2006/relationships/tags" Target="../tags/tag3.xml"/><Relationship Id="rId21" Type="http://schemas.openxmlformats.org/officeDocument/2006/relationships/image" Target="../media/image91.svg"/><Relationship Id="rId34" Type="http://schemas.openxmlformats.org/officeDocument/2006/relationships/image" Target="../media/image23.png"/><Relationship Id="rId25" Type="http://schemas.openxmlformats.org/officeDocument/2006/relationships/image" Target="../media/image15.png"/><Relationship Id="rId33" Type="http://schemas.openxmlformats.org/officeDocument/2006/relationships/image" Target="../media/image10.svg"/><Relationship Id="rId2" Type="http://schemas.openxmlformats.org/officeDocument/2006/relationships/tags" Target="../tags/tag2.xml"/><Relationship Id="rId29" Type="http://schemas.openxmlformats.org/officeDocument/2006/relationships/image" Target="../media/image19.png"/><Relationship Id="rId1" Type="http://schemas.openxmlformats.org/officeDocument/2006/relationships/tags" Target="../tags/tag1.xml"/><Relationship Id="rId24" Type="http://schemas.openxmlformats.org/officeDocument/2006/relationships/image" Target="../media/image14.png"/><Relationship Id="rId32" Type="http://schemas.openxmlformats.org/officeDocument/2006/relationships/image" Target="../media/image22.png"/><Relationship Id="rId5" Type="http://schemas.openxmlformats.org/officeDocument/2006/relationships/image" Target="../media/image12.png"/><Relationship Id="rId23" Type="http://schemas.openxmlformats.org/officeDocument/2006/relationships/image" Target="../media/image13.png"/><Relationship Id="rId28" Type="http://schemas.openxmlformats.org/officeDocument/2006/relationships/image" Target="../media/image18.png"/><Relationship Id="rId36" Type="http://schemas.openxmlformats.org/officeDocument/2006/relationships/image" Target="../media/image24.png"/><Relationship Id="rId31" Type="http://schemas.openxmlformats.org/officeDocument/2006/relationships/image" Target="../media/image21.png"/><Relationship Id="rId4" Type="http://schemas.openxmlformats.org/officeDocument/2006/relationships/slideLayout" Target="../slideLayouts/slideLayout12.xml"/><Relationship Id="rId22" Type="http://schemas.openxmlformats.org/officeDocument/2006/relationships/image" Target="../media/image52.svg"/><Relationship Id="rId27" Type="http://schemas.openxmlformats.org/officeDocument/2006/relationships/image" Target="../media/image17.png"/><Relationship Id="rId30" Type="http://schemas.openxmlformats.org/officeDocument/2006/relationships/image" Target="../media/image20.png"/><Relationship Id="rId35" Type="http://schemas.openxmlformats.org/officeDocument/2006/relationships/hyperlink" Target="https://pixabay.com/fr/loupe-lentille-gris-pictogramme-308581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26" Type="http://schemas.openxmlformats.org/officeDocument/2006/relationships/image" Target="../media/image10.svg"/><Relationship Id="rId3" Type="http://schemas.openxmlformats.org/officeDocument/2006/relationships/tags" Target="../tags/tag6.xml"/><Relationship Id="rId7" Type="http://schemas.openxmlformats.org/officeDocument/2006/relationships/image" Target="../media/image16.png"/><Relationship Id="rId33" Type="http://schemas.openxmlformats.org/officeDocument/2006/relationships/image" Target="../media/image24.png"/><Relationship Id="rId2" Type="http://schemas.openxmlformats.org/officeDocument/2006/relationships/tags" Target="../tags/tag5.xml"/><Relationship Id="rId29" Type="http://schemas.openxmlformats.org/officeDocument/2006/relationships/image" Target="../media/image25.png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32" Type="http://schemas.openxmlformats.org/officeDocument/2006/relationships/image" Target="../media/image28.png"/><Relationship Id="rId5" Type="http://schemas.openxmlformats.org/officeDocument/2006/relationships/image" Target="../media/image14.png"/><Relationship Id="rId28" Type="http://schemas.openxmlformats.org/officeDocument/2006/relationships/hyperlink" Target="https://pixabay.com/fr/loupe-lentille-gris-pictogramme-308581/" TargetMode="External"/><Relationship Id="rId10" Type="http://schemas.openxmlformats.org/officeDocument/2006/relationships/image" Target="../media/image13.png"/><Relationship Id="rId31" Type="http://schemas.openxmlformats.org/officeDocument/2006/relationships/image" Target="../media/image27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8.png"/><Relationship Id="rId27" Type="http://schemas.openxmlformats.org/officeDocument/2006/relationships/image" Target="../media/image23.png"/><Relationship Id="rId30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png"/><Relationship Id="rId26" Type="http://schemas.openxmlformats.org/officeDocument/2006/relationships/image" Target="../media/image10.svg"/><Relationship Id="rId3" Type="http://schemas.openxmlformats.org/officeDocument/2006/relationships/tags" Target="../tags/tag9.xml"/><Relationship Id="rId34" Type="http://schemas.openxmlformats.org/officeDocument/2006/relationships/image" Target="../media/image30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3.png"/><Relationship Id="rId33" Type="http://schemas.openxmlformats.org/officeDocument/2006/relationships/image" Target="../media/image22.png"/><Relationship Id="rId2" Type="http://schemas.openxmlformats.org/officeDocument/2006/relationships/tags" Target="../tags/tag8.xml"/><Relationship Id="rId29" Type="http://schemas.openxmlformats.org/officeDocument/2006/relationships/image" Target="../media/image26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8.png"/><Relationship Id="rId32" Type="http://schemas.openxmlformats.org/officeDocument/2006/relationships/image" Target="../media/image29.png"/><Relationship Id="rId5" Type="http://schemas.openxmlformats.org/officeDocument/2006/relationships/tags" Target="../tags/tag11.xml"/><Relationship Id="rId28" Type="http://schemas.openxmlformats.org/officeDocument/2006/relationships/hyperlink" Target="https://pixabay.com/fr/loupe-lentille-gris-pictogramme-308581/" TargetMode="External"/><Relationship Id="rId10" Type="http://schemas.openxmlformats.org/officeDocument/2006/relationships/image" Target="../media/image17.png"/><Relationship Id="rId31" Type="http://schemas.openxmlformats.org/officeDocument/2006/relationships/image" Target="../media/image28.png"/><Relationship Id="rId4" Type="http://schemas.openxmlformats.org/officeDocument/2006/relationships/tags" Target="../tags/tag10.xml"/><Relationship Id="rId9" Type="http://schemas.openxmlformats.org/officeDocument/2006/relationships/image" Target="../media/image15.png"/><Relationship Id="rId14" Type="http://schemas.openxmlformats.org/officeDocument/2006/relationships/image" Target="../media/image23.png"/><Relationship Id="rId30" Type="http://schemas.openxmlformats.org/officeDocument/2006/relationships/image" Target="../media/image27.png"/><Relationship Id="rId35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26" Type="http://schemas.openxmlformats.org/officeDocument/2006/relationships/image" Target="../media/image10.svg"/><Relationship Id="rId3" Type="http://schemas.openxmlformats.org/officeDocument/2006/relationships/tags" Target="../tags/tag15.xml"/><Relationship Id="rId7" Type="http://schemas.openxmlformats.org/officeDocument/2006/relationships/image" Target="../media/image17.png"/><Relationship Id="rId33" Type="http://schemas.openxmlformats.org/officeDocument/2006/relationships/image" Target="../media/image12.png"/><Relationship Id="rId59" Type="http://schemas.openxmlformats.org/officeDocument/2006/relationships/image" Target="../media/image24.png"/><Relationship Id="rId2" Type="http://schemas.openxmlformats.org/officeDocument/2006/relationships/tags" Target="../tags/tag14.xml"/><Relationship Id="rId29" Type="http://schemas.openxmlformats.org/officeDocument/2006/relationships/image" Target="../media/image26.png"/><Relationship Id="rId1" Type="http://schemas.openxmlformats.org/officeDocument/2006/relationships/tags" Target="../tags/tag13.xml"/><Relationship Id="rId6" Type="http://schemas.openxmlformats.org/officeDocument/2006/relationships/image" Target="../media/image15.png"/><Relationship Id="rId11" Type="http://schemas.openxmlformats.org/officeDocument/2006/relationships/image" Target="../media/image23.png"/><Relationship Id="rId32" Type="http://schemas.openxmlformats.org/officeDocument/2006/relationships/image" Target="../media/image29.png"/><Relationship Id="rId58" Type="http://schemas.openxmlformats.org/officeDocument/2006/relationships/image" Target="../media/image22.png"/><Relationship Id="rId5" Type="http://schemas.openxmlformats.org/officeDocument/2006/relationships/image" Target="../media/image14.png"/><Relationship Id="rId28" Type="http://schemas.openxmlformats.org/officeDocument/2006/relationships/hyperlink" Target="https://pixabay.com/fr/loupe-lentille-gris-pictogramme-308581/" TargetMode="External"/><Relationship Id="rId57" Type="http://schemas.openxmlformats.org/officeDocument/2006/relationships/image" Target="../media/image52.svg"/><Relationship Id="rId10" Type="http://schemas.openxmlformats.org/officeDocument/2006/relationships/image" Target="../media/image16.png"/><Relationship Id="rId31" Type="http://schemas.openxmlformats.org/officeDocument/2006/relationships/image" Target="../media/image28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3.png"/><Relationship Id="rId30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26" Type="http://schemas.openxmlformats.org/officeDocument/2006/relationships/image" Target="../media/image10.svg"/><Relationship Id="rId3" Type="http://schemas.openxmlformats.org/officeDocument/2006/relationships/tags" Target="../tags/tag18.xml"/><Relationship Id="rId34" Type="http://schemas.openxmlformats.org/officeDocument/2006/relationships/image" Target="../media/image27.png"/><Relationship Id="rId7" Type="http://schemas.openxmlformats.org/officeDocument/2006/relationships/image" Target="../media/image17.png"/><Relationship Id="rId33" Type="http://schemas.openxmlformats.org/officeDocument/2006/relationships/image" Target="../media/image26.png"/><Relationship Id="rId2" Type="http://schemas.openxmlformats.org/officeDocument/2006/relationships/tags" Target="../tags/tag17.xml"/><Relationship Id="rId29" Type="http://schemas.openxmlformats.org/officeDocument/2006/relationships/image" Target="../media/image31.png"/><Relationship Id="rId1" Type="http://schemas.openxmlformats.org/officeDocument/2006/relationships/tags" Target="../tags/tag16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32" Type="http://schemas.openxmlformats.org/officeDocument/2006/relationships/image" Target="../media/image34.png"/><Relationship Id="rId37" Type="http://schemas.openxmlformats.org/officeDocument/2006/relationships/image" Target="../media/image24.png"/><Relationship Id="rId5" Type="http://schemas.openxmlformats.org/officeDocument/2006/relationships/image" Target="../media/image14.png"/><Relationship Id="rId28" Type="http://schemas.openxmlformats.org/officeDocument/2006/relationships/hyperlink" Target="https://pixabay.com/fr/loupe-lentille-gris-pictogramme-308581/" TargetMode="External"/><Relationship Id="rId36" Type="http://schemas.openxmlformats.org/officeDocument/2006/relationships/image" Target="../media/image35.png"/><Relationship Id="rId10" Type="http://schemas.openxmlformats.org/officeDocument/2006/relationships/image" Target="../media/image16.png"/><Relationship Id="rId31" Type="http://schemas.openxmlformats.org/officeDocument/2006/relationships/image" Target="../media/image33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3.png"/><Relationship Id="rId27" Type="http://schemas.openxmlformats.org/officeDocument/2006/relationships/image" Target="../media/image23.png"/><Relationship Id="rId30" Type="http://schemas.openxmlformats.org/officeDocument/2006/relationships/image" Target="../media/image32.png"/><Relationship Id="rId35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38.png"/><Relationship Id="rId4" Type="http://schemas.openxmlformats.org/officeDocument/2006/relationships/image" Target="../media/image14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모서리가 둥근 직사각형 98"/>
          <p:cNvSpPr/>
          <p:nvPr/>
        </p:nvSpPr>
        <p:spPr>
          <a:xfrm>
            <a:off x="2392445" y="1956373"/>
            <a:ext cx="3131598" cy="4596826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394251" y="1956373"/>
            <a:ext cx="1769113" cy="4596826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2" name="모서리가 둥근 직사각형 91"/>
          <p:cNvSpPr/>
          <p:nvPr/>
        </p:nvSpPr>
        <p:spPr>
          <a:xfrm>
            <a:off x="594054" y="3549769"/>
            <a:ext cx="1175240" cy="166407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시스템 개선 방안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15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17930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연동형 구성도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(To-Be)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79" name="직선 연결선 78"/>
          <p:cNvCxnSpPr/>
          <p:nvPr/>
        </p:nvCxnSpPr>
        <p:spPr>
          <a:xfrm>
            <a:off x="398353" y="1564532"/>
            <a:ext cx="51050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 Box 32"/>
          <p:cNvSpPr txBox="1">
            <a:spLocks noChangeArrowheads="1"/>
          </p:cNvSpPr>
          <p:nvPr/>
        </p:nvSpPr>
        <p:spPr bwMode="auto">
          <a:xfrm>
            <a:off x="5638905" y="1256756"/>
            <a:ext cx="159370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영역별 주요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82" name="직선 연결선 81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연동형 방식 변경으로 기존의 로그인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및 설치 이슈들을 개선하고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CRM Pro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로그인시 서버와의 데이터 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Sync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통하여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메모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이력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통계 등 데이터를 유지함으로써 사용자 편의성을 향상 시키고자 합니다 </a:t>
            </a:r>
          </a:p>
        </p:txBody>
      </p:sp>
      <p:pic>
        <p:nvPicPr>
          <p:cNvPr id="90" name="그림 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953" y="3740358"/>
            <a:ext cx="411387" cy="335492"/>
          </a:xfrm>
          <a:prstGeom prst="rect">
            <a:avLst/>
          </a:prstGeom>
        </p:spPr>
      </p:pic>
      <p:pic>
        <p:nvPicPr>
          <p:cNvPr id="91" name="그림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90" y="4520937"/>
            <a:ext cx="440059" cy="340967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534759" y="4092783"/>
            <a:ext cx="12955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99528" y="4895771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IP-Phone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351624" y="4206652"/>
            <a:ext cx="10919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Server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081778" y="2267076"/>
            <a:ext cx="9909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4297348" y="3549769"/>
            <a:ext cx="1104141" cy="166407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0" name="그림 9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096" y="3811328"/>
            <a:ext cx="236414" cy="1050575"/>
          </a:xfrm>
          <a:prstGeom prst="rect">
            <a:avLst/>
          </a:prstGeom>
        </p:spPr>
      </p:pic>
      <p:pic>
        <p:nvPicPr>
          <p:cNvPr id="101" name="그림 1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960" y="3811328"/>
            <a:ext cx="236414" cy="1050575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533" y="3811328"/>
            <a:ext cx="236414" cy="1050575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5134713" y="405412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…</a:t>
            </a:r>
            <a:endParaRPr lang="ko-KR" altLang="en-US" sz="18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336094" y="3291706"/>
            <a:ext cx="10166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10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108" name="Picture 66" descr="j04316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6" y="3386651"/>
            <a:ext cx="4048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2" descr="C:\Users\72489\AppData\Local\Microsoft\Windows\Temporary Internet Files\Content.IE5\8GXEPEUA\MC900428969[1]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555" y="2509920"/>
            <a:ext cx="379412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55" descr="man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872" y="2349303"/>
            <a:ext cx="370934" cy="31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76" descr="판매자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" t="1970" r="19978" b="647"/>
          <a:stretch>
            <a:fillRect/>
          </a:stretch>
        </p:blipFill>
        <p:spPr bwMode="auto">
          <a:xfrm>
            <a:off x="906090" y="2451264"/>
            <a:ext cx="384603" cy="34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TextBox 112"/>
          <p:cNvSpPr txBox="1"/>
          <p:nvPr/>
        </p:nvSpPr>
        <p:spPr>
          <a:xfrm>
            <a:off x="2446655" y="2087777"/>
            <a:ext cx="9028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 관리자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68022" y="2229168"/>
            <a:ext cx="9028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기업체 관리자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70433" y="3744189"/>
            <a:ext cx="5261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25" name="직선 화살표 연결선 124"/>
          <p:cNvCxnSpPr>
            <a:stCxn id="90" idx="3"/>
          </p:cNvCxnSpPr>
          <p:nvPr/>
        </p:nvCxnSpPr>
        <p:spPr>
          <a:xfrm flipV="1">
            <a:off x="1366340" y="3904425"/>
            <a:ext cx="1271562" cy="3679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화살표 연결선 153"/>
          <p:cNvCxnSpPr/>
          <p:nvPr/>
        </p:nvCxnSpPr>
        <p:spPr>
          <a:xfrm flipH="1">
            <a:off x="3094650" y="2798896"/>
            <a:ext cx="1240907" cy="909368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/>
          <p:cNvSpPr txBox="1"/>
          <p:nvPr/>
        </p:nvSpPr>
        <p:spPr>
          <a:xfrm>
            <a:off x="1644270" y="3728352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호출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WebSocket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3247705" y="3650504"/>
            <a:ext cx="86113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호출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71" name="직선 화살표 연결선 170"/>
          <p:cNvCxnSpPr/>
          <p:nvPr/>
        </p:nvCxnSpPr>
        <p:spPr>
          <a:xfrm>
            <a:off x="3094653" y="3978444"/>
            <a:ext cx="1179225" cy="754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3179191" y="3970315"/>
            <a:ext cx="10518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Callback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호출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3160866" y="2991705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부가서비스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가입정보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1799643" y="4502001"/>
            <a:ext cx="3497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SIP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181" name="正方形/長方形 5736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9" y="3597261"/>
            <a:ext cx="501754" cy="65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직사각형 199"/>
          <p:cNvSpPr/>
          <p:nvPr/>
        </p:nvSpPr>
        <p:spPr>
          <a:xfrm>
            <a:off x="5743320" y="1635803"/>
            <a:ext cx="823230" cy="267770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1" name="직사각형 200"/>
          <p:cNvSpPr/>
          <p:nvPr/>
        </p:nvSpPr>
        <p:spPr>
          <a:xfrm>
            <a:off x="6594353" y="1635803"/>
            <a:ext cx="3000817" cy="267770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2" name="TextBox 201"/>
          <p:cNvSpPr txBox="1"/>
          <p:nvPr/>
        </p:nvSpPr>
        <p:spPr>
          <a:xfrm>
            <a:off x="5748306" y="2835494"/>
            <a:ext cx="8098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6590993" y="1678779"/>
            <a:ext cx="2944892" cy="2593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수행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PC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재부팅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변경 시에도 데이터 유지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문자 이력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주소록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메모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통계 등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수신 시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발신정보 팝업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주소록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메모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통화제어 메뉴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보류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당겨받기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돌려주기 등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통화이력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발신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수신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부재중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문자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주소록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메모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문자 수신 및 발신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이력조회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주소록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메모 등록 및 조회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리스트 조회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재생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PC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다운로드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04" name="직사각형 203"/>
          <p:cNvSpPr/>
          <p:nvPr/>
        </p:nvSpPr>
        <p:spPr>
          <a:xfrm>
            <a:off x="5739900" y="4376375"/>
            <a:ext cx="823230" cy="1996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직사각형 204"/>
          <p:cNvSpPr/>
          <p:nvPr/>
        </p:nvSpPr>
        <p:spPr>
          <a:xfrm>
            <a:off x="6590933" y="4376376"/>
            <a:ext cx="3000817" cy="19937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6" name="TextBox 205"/>
          <p:cNvSpPr txBox="1"/>
          <p:nvPr/>
        </p:nvSpPr>
        <p:spPr>
          <a:xfrm>
            <a:off x="5778549" y="5105079"/>
            <a:ext cx="7425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587573" y="4445479"/>
            <a:ext cx="294489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계정 관리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DCS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연동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 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활용으로 전화 기능 제공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데이터 저장 및 관리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내역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문자내역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주소록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메모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녹취파일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통계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수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발신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문자 수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발신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회선별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기간별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직원별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14" name="모서리가 둥근 직사각형 213"/>
          <p:cNvSpPr/>
          <p:nvPr/>
        </p:nvSpPr>
        <p:spPr>
          <a:xfrm>
            <a:off x="934978" y="5591359"/>
            <a:ext cx="449368" cy="7560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5" name="그림 2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67" y="5665160"/>
            <a:ext cx="236414" cy="579600"/>
          </a:xfrm>
          <a:prstGeom prst="rect">
            <a:avLst/>
          </a:prstGeom>
        </p:spPr>
      </p:pic>
      <p:sp>
        <p:nvSpPr>
          <p:cNvPr id="219" name="TextBox 218"/>
          <p:cNvSpPr txBox="1"/>
          <p:nvPr/>
        </p:nvSpPr>
        <p:spPr>
          <a:xfrm>
            <a:off x="928213" y="5348955"/>
            <a:ext cx="428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DCS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4" name="직선 화살표 연결선 13"/>
          <p:cNvCxnSpPr>
            <a:endCxn id="214" idx="3"/>
          </p:cNvCxnSpPr>
          <p:nvPr/>
        </p:nvCxnSpPr>
        <p:spPr>
          <a:xfrm flipH="1">
            <a:off x="1384346" y="4150508"/>
            <a:ext cx="1326236" cy="181889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/>
          <p:cNvCxnSpPr/>
          <p:nvPr/>
        </p:nvCxnSpPr>
        <p:spPr>
          <a:xfrm>
            <a:off x="3094650" y="3842977"/>
            <a:ext cx="1179225" cy="754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486884" y="5303154"/>
            <a:ext cx="6559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025848" y="1699928"/>
            <a:ext cx="5597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u="sng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고객사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708050" y="1699928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U+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35" name="직선 화살표 연결선 34"/>
          <p:cNvCxnSpPr>
            <a:stCxn id="91" idx="3"/>
          </p:cNvCxnSpPr>
          <p:nvPr/>
        </p:nvCxnSpPr>
        <p:spPr>
          <a:xfrm flipV="1">
            <a:off x="1390549" y="4690530"/>
            <a:ext cx="2945006" cy="8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>
            <a:stCxn id="112" idx="3"/>
          </p:cNvCxnSpPr>
          <p:nvPr/>
        </p:nvCxnSpPr>
        <p:spPr>
          <a:xfrm>
            <a:off x="1290693" y="2624279"/>
            <a:ext cx="1499229" cy="1050845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>
            <a:stCxn id="111" idx="2"/>
            <a:endCxn id="181" idx="0"/>
          </p:cNvCxnSpPr>
          <p:nvPr/>
        </p:nvCxnSpPr>
        <p:spPr>
          <a:xfrm>
            <a:off x="2891339" y="2667247"/>
            <a:ext cx="10677" cy="930014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70433" y="6355058"/>
            <a:ext cx="2752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※ Closed N/W </a:t>
            </a:r>
            <a:r>
              <a:rPr lang="ko-KR" altLang="en-US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환경</a:t>
            </a:r>
            <a:r>
              <a:rPr lang="en-US" altLang="ko-KR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/>
            </a:r>
            <a:br>
              <a:rPr lang="en-US" altLang="ko-KR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r>
              <a:rPr lang="en-US" altLang="ko-KR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(CRM </a:t>
            </a:r>
            <a:r>
              <a:rPr lang="ko-KR" altLang="en-US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연동을 위해 별도 방화벽 오픈 등 필요 가능</a:t>
            </a:r>
            <a:r>
              <a:rPr lang="en-US" altLang="ko-KR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900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2873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모서리가 둥근 직사각형 48"/>
          <p:cNvSpPr/>
          <p:nvPr/>
        </p:nvSpPr>
        <p:spPr>
          <a:xfrm>
            <a:off x="2392445" y="1956373"/>
            <a:ext cx="3207994" cy="3579592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394251" y="1956372"/>
            <a:ext cx="1769113" cy="3579593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fld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시스템 개선 방안</a:t>
            </a: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20906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시나리오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(To-Be)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51050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전화기로부터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통화시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음성정보를 받아서 개인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저장 방식에서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교환기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에서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파일을 수신하여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암호화 저장방식으로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유실방지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보안 및 통합관리 편의성을 개선하고자 합니다  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542172" y="2435998"/>
            <a:ext cx="1175240" cy="261486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68" name="그림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71" y="2626588"/>
            <a:ext cx="411387" cy="335492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482877" y="2979013"/>
            <a:ext cx="12955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200451" y="2203337"/>
            <a:ext cx="10166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10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82" name="직선 화살표 연결선 81"/>
          <p:cNvCxnSpPr>
            <a:stCxn id="68" idx="3"/>
          </p:cNvCxnSpPr>
          <p:nvPr/>
        </p:nvCxnSpPr>
        <p:spPr>
          <a:xfrm flipV="1">
            <a:off x="1314458" y="2790655"/>
            <a:ext cx="1271562" cy="367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/>
          <p:nvPr/>
        </p:nvCxnSpPr>
        <p:spPr>
          <a:xfrm>
            <a:off x="3112180" y="2738401"/>
            <a:ext cx="805426" cy="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/>
          <p:cNvCxnSpPr/>
          <p:nvPr/>
        </p:nvCxnSpPr>
        <p:spPr>
          <a:xfrm>
            <a:off x="3116531" y="2864674"/>
            <a:ext cx="805426" cy="754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正方形/長方形 573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24" y="2483491"/>
            <a:ext cx="501754" cy="65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正方形/長方形 573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386" y="3687158"/>
            <a:ext cx="427403" cy="5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070763" y="2340996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종료 후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요청 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743320" y="1635803"/>
            <a:ext cx="823230" cy="267770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594353" y="1635803"/>
            <a:ext cx="3000817" cy="267770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48306" y="2835494"/>
            <a:ext cx="8098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90993" y="1678779"/>
            <a:ext cx="294489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목록 조회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파일 검색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월별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일별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내선번호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고객전화번호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통화일시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다운로드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Play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목록 선택 바로 재생 기능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자동 다운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&amp; Play)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다운받은 </a:t>
            </a:r>
            <a:r>
              <a:rPr lang="ko-KR" altLang="en-US" sz="105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녹취파일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재생 기능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삭제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저장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삭제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다운받은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삭제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39900" y="4376375"/>
            <a:ext cx="823230" cy="1996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590933" y="4376376"/>
            <a:ext cx="3000817" cy="19937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78549" y="5105079"/>
            <a:ext cx="7425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587573" y="4445479"/>
            <a:ext cx="294489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가입자별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옵션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관리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옵션에 따른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통화시작시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자동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수동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시작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통화종료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후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종료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고센의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녹취파일을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저장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요청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저장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암호화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유료 서비스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개수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용량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9279" y="4379034"/>
            <a:ext cx="8835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RTP(</a:t>
            </a:r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음성패킷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58057" y="3107559"/>
            <a:ext cx="9557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 flipV="1">
            <a:off x="2840948" y="3316064"/>
            <a:ext cx="0" cy="371094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006454" y="2838473"/>
            <a:ext cx="8963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수신 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08316" y="3422787"/>
            <a:ext cx="8963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저장 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88711" y="4246070"/>
            <a:ext cx="4764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NAS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709540" y="2282166"/>
            <a:ext cx="63991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검색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</a:p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재생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삭제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다운로</a:t>
            </a:r>
            <a:r>
              <a:rPr lang="ko-KR" altLang="en-US" sz="9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드</a:t>
            </a:r>
          </a:p>
        </p:txBody>
      </p:sp>
      <p:sp>
        <p:nvSpPr>
          <p:cNvPr id="57" name="Text Box 32"/>
          <p:cNvSpPr txBox="1">
            <a:spLocks noChangeArrowheads="1"/>
          </p:cNvSpPr>
          <p:nvPr/>
        </p:nvSpPr>
        <p:spPr bwMode="auto">
          <a:xfrm>
            <a:off x="5638905" y="1256756"/>
            <a:ext cx="107273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8" name="직선 화살표 연결선 57"/>
          <p:cNvCxnSpPr/>
          <p:nvPr/>
        </p:nvCxnSpPr>
        <p:spPr>
          <a:xfrm flipV="1">
            <a:off x="2725494" y="3324709"/>
            <a:ext cx="0" cy="371094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156007" y="3442777"/>
            <a:ext cx="5950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다운로드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6813" y="5728810"/>
            <a:ext cx="4338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유료 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옵션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전수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필요시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따른 자동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수동 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종료 후 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수신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NAS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암호화 저장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개수 및 용량 관리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검색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재생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삭제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/PC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다운로드 기능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25848" y="1699928"/>
            <a:ext cx="5597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u="sng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고객사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08050" y="1699928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U+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62" y="4432955"/>
            <a:ext cx="440059" cy="340967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778573" y="4804643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IP-Phone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" name="꺾인 연결선 5"/>
          <p:cNvCxnSpPr>
            <a:stCxn id="61" idx="3"/>
            <a:endCxn id="64" idx="2"/>
          </p:cNvCxnSpPr>
          <p:nvPr/>
        </p:nvCxnSpPr>
        <p:spPr>
          <a:xfrm flipV="1">
            <a:off x="1349821" y="3936991"/>
            <a:ext cx="3353391" cy="666448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66" descr="j04316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16" y="3439838"/>
            <a:ext cx="729781" cy="7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3850343" y="2460103"/>
            <a:ext cx="1694051" cy="1476888"/>
            <a:chOff x="9550729" y="2580330"/>
            <a:chExt cx="1694051" cy="1476888"/>
          </a:xfrm>
        </p:grpSpPr>
        <p:sp>
          <p:nvSpPr>
            <p:cNvPr id="64" name="모서리가 둥근 직사각형 63"/>
            <p:cNvSpPr/>
            <p:nvPr/>
          </p:nvSpPr>
          <p:spPr>
            <a:xfrm>
              <a:off x="9622973" y="2580330"/>
              <a:ext cx="1561249" cy="147688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29829" y="2841889"/>
              <a:ext cx="236414" cy="1050575"/>
            </a:xfrm>
            <a:prstGeom prst="rect">
              <a:avLst/>
            </a:prstGeom>
          </p:spPr>
        </p:pic>
        <p:pic>
          <p:nvPicPr>
            <p:cNvPr id="66" name="그림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82693" y="2841889"/>
              <a:ext cx="236414" cy="1050575"/>
            </a:xfrm>
            <a:prstGeom prst="rect">
              <a:avLst/>
            </a:prstGeom>
          </p:spPr>
        </p:pic>
        <p:pic>
          <p:nvPicPr>
            <p:cNvPr id="69" name="그림 6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44266" y="2841889"/>
              <a:ext cx="236414" cy="1050575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10917446" y="308468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…</a:t>
              </a:r>
              <a:endParaRPr lang="ko-KR" altLang="en-US" sz="1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72" name="그림 7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6716" y="3215664"/>
              <a:ext cx="340034" cy="340034"/>
            </a:xfrm>
            <a:prstGeom prst="rect">
              <a:avLst/>
            </a:prstGeom>
          </p:spPr>
        </p:pic>
        <p:sp>
          <p:nvSpPr>
            <p:cNvPr id="73" name="아래로 구부러진 화살표 72"/>
            <p:cNvSpPr/>
            <p:nvPr/>
          </p:nvSpPr>
          <p:spPr>
            <a:xfrm flipH="1">
              <a:off x="9760395" y="2979264"/>
              <a:ext cx="407961" cy="173774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9550729" y="3491569"/>
              <a:ext cx="57900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err="1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녹취</a:t>
              </a:r>
              <a:r>
                <a:rPr lang="ko-KR" altLang="en-US" sz="8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파일</a:t>
              </a:r>
              <a:endParaRPr lang="ko-KR" altLang="en-US" sz="8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8382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모서리가 둥근 직사각형 54"/>
          <p:cNvSpPr/>
          <p:nvPr/>
        </p:nvSpPr>
        <p:spPr>
          <a:xfrm>
            <a:off x="2699789" y="1956373"/>
            <a:ext cx="2900650" cy="3579592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394251" y="1956372"/>
            <a:ext cx="1769113" cy="3579593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3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시스템 개선 방안</a:t>
            </a: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97842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마이그레이션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(To-Be)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51050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모서리가 둥근 직사각형 66"/>
          <p:cNvSpPr/>
          <p:nvPr/>
        </p:nvSpPr>
        <p:spPr>
          <a:xfrm>
            <a:off x="542171" y="2336799"/>
            <a:ext cx="1408067" cy="290021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8" name="그림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71" y="3679513"/>
            <a:ext cx="411387" cy="335492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621417" y="4031938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프로그램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73" name="그룹 72"/>
          <p:cNvGrpSpPr/>
          <p:nvPr/>
        </p:nvGrpSpPr>
        <p:grpSpPr>
          <a:xfrm>
            <a:off x="4367080" y="3221625"/>
            <a:ext cx="1106173" cy="991517"/>
            <a:chOff x="4244368" y="3687234"/>
            <a:chExt cx="1106173" cy="991517"/>
          </a:xfrm>
        </p:grpSpPr>
        <p:sp>
          <p:nvSpPr>
            <p:cNvPr id="74" name="모서리가 둥근 직사각형 73"/>
            <p:cNvSpPr/>
            <p:nvPr/>
          </p:nvSpPr>
          <p:spPr>
            <a:xfrm>
              <a:off x="4244368" y="3922663"/>
              <a:ext cx="1104141" cy="75608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5" name="그림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33558" y="3996464"/>
              <a:ext cx="236414" cy="579600"/>
            </a:xfrm>
            <a:prstGeom prst="rect">
              <a:avLst/>
            </a:prstGeom>
          </p:spPr>
        </p:pic>
        <p:pic>
          <p:nvPicPr>
            <p:cNvPr id="76" name="그림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86422" y="3996464"/>
              <a:ext cx="236414" cy="579600"/>
            </a:xfrm>
            <a:prstGeom prst="rect">
              <a:avLst/>
            </a:prstGeom>
          </p:spPr>
        </p:pic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7995" y="3996464"/>
              <a:ext cx="236414" cy="579600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5021175" y="4048681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…</a:t>
              </a:r>
              <a:endParaRPr lang="ko-KR" altLang="en-US" sz="18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333916" y="3687234"/>
              <a:ext cx="10166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고급형 </a:t>
              </a:r>
              <a:r>
                <a:rPr lang="ko-KR" altLang="en-US" sz="1000" dirty="0" err="1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센트릭스</a:t>
              </a:r>
              <a:endPara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cxnSp>
        <p:nvCxnSpPr>
          <p:cNvPr id="82" name="직선 화살표 연결선 81"/>
          <p:cNvCxnSpPr/>
          <p:nvPr/>
        </p:nvCxnSpPr>
        <p:spPr>
          <a:xfrm flipV="1">
            <a:off x="1454072" y="3843580"/>
            <a:ext cx="1398718" cy="3679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/>
          <p:nvPr/>
        </p:nvCxnSpPr>
        <p:spPr>
          <a:xfrm>
            <a:off x="3492129" y="3879072"/>
            <a:ext cx="805426" cy="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正方形/長方形 5736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953" y="3536416"/>
            <a:ext cx="501754" cy="65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71019" y="588040"/>
            <a:ext cx="93062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사용자가 전화단말로 로그인 방식이 아닌 서버로 로그인 절차로 단순화하여 사용자의 혼선 및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VOC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줄이고자 합니다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또한 기존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의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사용자가 신규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프로그램 설치 편의성 및 기능 일관성을 제공하고자 합니다  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9789" y="4192556"/>
            <a:ext cx="13099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28" name="Picture 2" descr="https://cdn0.iconfinder.com/data/icons/iwindows-by-wwalczyszyn-d3dwi6l/512/Computer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2" y="2410487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6" descr="j04316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80" y="3583349"/>
            <a:ext cx="483119" cy="485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82017" y="2972506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Old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프로그램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37" name="꺾인 연결선 36"/>
          <p:cNvCxnSpPr/>
          <p:nvPr/>
        </p:nvCxnSpPr>
        <p:spPr>
          <a:xfrm>
            <a:off x="1437006" y="2672047"/>
            <a:ext cx="1682233" cy="864369"/>
          </a:xfrm>
          <a:prstGeom prst="bentConnector3">
            <a:avLst>
              <a:gd name="adj1" fmla="val 99964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923625" y="2308886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CRM Pro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공지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Web link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선택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19872" y="3606510"/>
            <a:ext cx="119936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CRM Pro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0" name="직선 화살표 연결선 49"/>
          <p:cNvCxnSpPr/>
          <p:nvPr/>
        </p:nvCxnSpPr>
        <p:spPr>
          <a:xfrm flipV="1">
            <a:off x="1440224" y="3968272"/>
            <a:ext cx="1398718" cy="3679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924496" y="3980574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로그인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52" name="Picture 4" descr="http://cloudware.bg/files/uploads/cloud-server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116" y="2345776"/>
            <a:ext cx="563432" cy="51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3140700" y="2826286"/>
            <a:ext cx="1258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Old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</a:t>
            </a:r>
            <a:endParaRPr lang="en-US" altLang="ko-KR" sz="10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미사용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제거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58" name="그림 5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762" y="4553023"/>
            <a:ext cx="440059" cy="340967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778573" y="4924711"/>
            <a:ext cx="7024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IP-Phone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0" name="꺾인 연결선 59"/>
          <p:cNvCxnSpPr/>
          <p:nvPr/>
        </p:nvCxnSpPr>
        <p:spPr>
          <a:xfrm flipV="1">
            <a:off x="1349821" y="4231993"/>
            <a:ext cx="3353391" cy="491514"/>
          </a:xfrm>
          <a:prstGeom prst="bentConnector3">
            <a:avLst>
              <a:gd name="adj1" fmla="val 100129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410574" y="3510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계정으로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호제어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기능 연동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 flipH="1">
            <a:off x="3315010" y="2429169"/>
            <a:ext cx="370297" cy="3140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3268830" y="2429169"/>
            <a:ext cx="370297" cy="3140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 Box 32"/>
          <p:cNvSpPr txBox="1">
            <a:spLocks noChangeArrowheads="1"/>
          </p:cNvSpPr>
          <p:nvPr/>
        </p:nvSpPr>
        <p:spPr bwMode="auto">
          <a:xfrm>
            <a:off x="5638905" y="1256756"/>
            <a:ext cx="7569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절차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81" name="직선 연결선 80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5743320" y="1635802"/>
            <a:ext cx="823230" cy="122742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6594353" y="1635802"/>
            <a:ext cx="3000817" cy="122742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43320" y="1877999"/>
            <a:ext cx="7633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Old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90993" y="1678779"/>
            <a:ext cx="2944892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공지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Web Link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 게시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주소 실행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Web Link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주소로 이동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진행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 정보 등 정보 이관 지원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5739900" y="2935559"/>
            <a:ext cx="823230" cy="1996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6590933" y="2935560"/>
            <a:ext cx="3000817" cy="19937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768129" y="3664263"/>
            <a:ext cx="7633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587573" y="2976955"/>
            <a:ext cx="30829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설치 시 자동 실행기능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 로그인 방식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단말기에 로그인 방식이 아님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기능 항목 제공 일관성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기존의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에서 전화기 단말과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연동하여 제공하던 기능은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및  고급형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연동을 통하여 제공한다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Old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저장 정보 연동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저장된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Old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조회 제공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748821" y="5011419"/>
            <a:ext cx="782659" cy="152096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6599854" y="5011419"/>
            <a:ext cx="2995316" cy="151867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775343" y="5513758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ko-KR" altLang="en-US" sz="11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03843" y="5011419"/>
            <a:ext cx="2944892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호 제어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전화기 단말 호 제어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제공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이력관리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문자 등 이력관리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제공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계정과 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전화기 단말 로그인 계정 연동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25848" y="1699928"/>
            <a:ext cx="5597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u="sng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고객사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726522" y="1552152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U+</a:t>
            </a:r>
            <a:endParaRPr lang="ko-KR" altLang="en-US" sz="110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96813" y="5585864"/>
            <a:ext cx="4906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Old CRM Pro 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공지 및 링크를 통한 신규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지원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 계정 등 서버정보 이관 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저장된 기존 </a:t>
            </a:r>
            <a:r>
              <a:rPr lang="ko-KR" altLang="en-US" sz="12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파일 등 신규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조회 기능 제공  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 사용자 서버에 로그인 방식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(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단말기로 로그인 방식 아님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2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제공하던 기능항목 제공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 및 사용의 일관성 제공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410574" y="3185050"/>
            <a:ext cx="0" cy="3515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351397" y="3168393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정보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자료 이관</a:t>
            </a:r>
            <a:endParaRPr lang="en-US" altLang="ko-KR" sz="9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9857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4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시스템 개선 방안</a:t>
            </a: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271019" y="1256755"/>
            <a:ext cx="142699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HW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장비 내역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98353" y="1564532"/>
            <a:ext cx="88641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안정적이고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끊김없는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서비스를 위하여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WEB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서버와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WAS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서버를 분리하고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및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DB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이중화 구성을 고려하여 시스템을 설계 하겠습니다  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206099"/>
              </p:ext>
            </p:extLst>
          </p:nvPr>
        </p:nvGraphicFramePr>
        <p:xfrm>
          <a:off x="498110" y="1815406"/>
          <a:ext cx="8722088" cy="4666716"/>
        </p:xfrm>
        <a:graphic>
          <a:graphicData uri="http://schemas.openxmlformats.org/drawingml/2006/table">
            <a:tbl>
              <a:tblPr>
                <a:tableStyleId>{643F08CA-D0FD-4435-B35A-E26B1FE16940}</a:tableStyleId>
              </a:tblPr>
              <a:tblGrid>
                <a:gridCol w="51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12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05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No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종류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Spec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비고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단가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가격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L4 </a:t>
                      </a:r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스위치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로드밸런싱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97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WEB </a:t>
                      </a:r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CPU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32-Core, 3.0GHz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이중화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0.09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0.18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RAM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32GB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Disk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OS</a:t>
                      </a:r>
                      <a:r>
                        <a:rPr lang="en-US" sz="1000" u="none" strike="noStrike" baseline="0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</a:t>
                      </a:r>
                      <a:r>
                        <a:rPr 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600GB, Data : 1TB (SSD)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Cent 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WEB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Apache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497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WAS </a:t>
                      </a:r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CPU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32-Core, 3.0GHz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이중화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0.09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0.18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RAM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32GB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Disk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OS</a:t>
                      </a:r>
                      <a:r>
                        <a:rPr lang="en-US" sz="1000" u="none" strike="noStrike" baseline="0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</a:t>
                      </a:r>
                      <a:r>
                        <a:rPr 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600GB, Data : 1TB (SSD)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Cent 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WAS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Tomcat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5497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DB </a:t>
                      </a:r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CPU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32-Core, 3.0GHz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이중화</a:t>
                      </a:r>
                      <a:b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Active-Standby)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0.09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0.18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RAM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128GB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Disk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OS</a:t>
                      </a:r>
                      <a:r>
                        <a:rPr lang="en-US" sz="1000" u="none" strike="noStrike" baseline="0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1TB</a:t>
                      </a:r>
                      <a:r>
                        <a:rPr 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Data : 2TB (SSD)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Cent 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Maria DB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5497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5</a:t>
                      </a: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DB </a:t>
                      </a:r>
                      <a:r>
                        <a:rPr lang="ko-KR" alt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이중화 콘솔</a:t>
                      </a:r>
                      <a:endParaRPr lang="en-US" altLang="ko-KR" sz="1000" u="none" strike="noStrike" dirty="0" smtClean="0"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Admin </a:t>
                      </a:r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CPU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32-Core, 3.0GHz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관리서버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0.09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0.09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RAM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128GB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Disk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OS</a:t>
                      </a:r>
                      <a:r>
                        <a:rPr lang="en-US" sz="1000" u="none" strike="noStrike" baseline="0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1TB</a:t>
                      </a:r>
                      <a:r>
                        <a:rPr 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Data : 2TB (SSD)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Cent 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Maria DB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54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NAS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CPU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2.4GHz</a:t>
                      </a:r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스토리지 </a:t>
                      </a:r>
                      <a:endParaRPr lang="en-US" altLang="ko-KR" sz="1000" u="none" strike="noStrike" dirty="0" smtClean="0"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녹취데이터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0.09</a:t>
                      </a:r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0.09</a:t>
                      </a:r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5497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Disk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5TB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8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HW </a:t>
                      </a:r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합계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0.92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133" marR="8133" marT="813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47068" y="1567635"/>
            <a:ext cx="6815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단위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억원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885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U-Cube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연동 검토 사항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담당자 문의 확인함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연동형 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추가 기능 중에서 유료 청약상품 내용에 삽입되는 항목이 있으면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U-Cube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 수정이 필요합니다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수정에 필요한 개발 비용산정은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청약상품 변경 요건 정리 후에 산정이 가능 합니다</a:t>
            </a:r>
            <a:endParaRPr lang="en-US" altLang="ko-KR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57198" y="1349285"/>
            <a:ext cx="907769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시스템 </a:t>
            </a:r>
            <a:r>
              <a:rPr lang="ko-KR" altLang="en-US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역할</a:t>
            </a:r>
          </a:p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-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고객이 CRM Pro 상품에 대해서 가입, 변경, 해제 할 경우, 고객정보와 상품가입 정보를 CRM Pro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서버에게 공유함 </a:t>
            </a: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ko-KR" altLang="en-US" sz="13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시스템 수정 </a:t>
            </a:r>
            <a:r>
              <a:rPr lang="en-US" altLang="ko-KR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Case</a:t>
            </a:r>
            <a:endParaRPr lang="ko-KR" altLang="en-US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추가되는 기능에 의해서 현재의 </a:t>
            </a:r>
            <a:r>
              <a:rPr lang="ko-KR" altLang="en-US" sz="1300" u="sng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청약 상품 내용이 변경되는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경우</a:t>
            </a:r>
          </a:p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(예 :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추가 기능인 문자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자동발송 서비스 (월 100원) 가 청약상품에 신규로 추가됨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- </a:t>
            </a:r>
            <a:r>
              <a:rPr lang="ko-KR" altLang="en-US" sz="1300" u="sng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고객의 청약상품 내용이 변경되어 기존 고객과 다르게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적용 될 경우</a:t>
            </a: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 </a:t>
            </a:r>
            <a:r>
              <a:rPr lang="ko-KR" altLang="en-US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수정 불필요 </a:t>
            </a:r>
            <a:r>
              <a:rPr lang="en-US" altLang="ko-KR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Case</a:t>
            </a:r>
            <a:endParaRPr lang="ko-KR" altLang="en-US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신규 추가되는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기능에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의해서 현재의 </a:t>
            </a:r>
            <a:r>
              <a:rPr lang="ko-KR" altLang="en-US" sz="1300" u="sng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청약 상품 내용이 </a:t>
            </a:r>
            <a:r>
              <a:rPr lang="ko-KR" altLang="en-US" sz="1300" u="sng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변경되는 않는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경우</a:t>
            </a: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 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(예 : 추가 기능인 문자 자동발송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서비스가 기존고객과 신규고객 모두에게 무료로 제공됨)</a:t>
            </a:r>
            <a:endParaRPr lang="ko-KR" altLang="en-US" sz="13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- </a:t>
            </a:r>
            <a:r>
              <a:rPr lang="ko-KR" altLang="en-US" sz="1300" u="sng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고객과 신규 고객의 청약상품 내용이 </a:t>
            </a:r>
            <a:r>
              <a:rPr lang="ko-KR" altLang="en-US" sz="1300" u="sng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변경없이</a:t>
            </a:r>
            <a:r>
              <a:rPr lang="ko-KR" altLang="en-US" sz="1300" u="sng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동일할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경우</a:t>
            </a: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6094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 err="1" smtClean="0">
                <a:solidFill>
                  <a:srgbClr val="000000"/>
                </a:solidFill>
                <a:ea typeface="LG스마트체 Regular" panose="020B0600000101010101"/>
              </a:rPr>
              <a:t>고센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ea typeface="LG스마트체 Regular" panose="020B0600000101010101"/>
              </a:rPr>
              <a:t>RestAPI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미 제공 기능 및 제약사항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1019" y="588040"/>
            <a:ext cx="930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관련 요청 기능 중 현재 </a:t>
            </a:r>
            <a:r>
              <a:rPr lang="ko-KR" altLang="en-US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고센에서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RestAPI</a:t>
            </a:r>
            <a:r>
              <a:rPr lang="en-US" altLang="ko-KR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제공 안하고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있어서 추가 개발 또는 일부 기능 축소 의사결정 필요함 </a:t>
            </a:r>
            <a:endParaRPr lang="en-US" altLang="ko-KR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57198" y="1349285"/>
            <a:ext cx="9077690" cy="4362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동시 링 기능</a:t>
            </a:r>
            <a:endParaRPr lang="ko-KR" altLang="en-US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- 단말기 수신 링 </a:t>
            </a:r>
            <a:r>
              <a:rPr lang="ko-KR" altLang="en-US" sz="13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울릴때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해당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수신하라는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(200 OK SIP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메시지 발행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Reset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없음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(OCX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에서 제공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b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단말기와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PC CRM=Pro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동시 링 기능 구현 불가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/>
            </a:r>
            <a:b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</a:b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         (</a:t>
            </a:r>
            <a:r>
              <a:rPr lang="ko-KR" altLang="en-US" sz="13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고센에서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RestAPI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로 추가 개발 필요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)</a:t>
            </a:r>
            <a:endParaRPr lang="ko-KR" altLang="en-US" sz="13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 err="1" smtClean="0"/>
              <a:t>호전환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착신 전환하고 다름</a:t>
            </a:r>
            <a:r>
              <a:rPr lang="en-US" altLang="ko-KR" dirty="0" smtClean="0"/>
              <a:t>)</a:t>
            </a:r>
            <a:r>
              <a:rPr lang="ko-KR" altLang="en-US" dirty="0" smtClean="0"/>
              <a:t> 기능</a:t>
            </a:r>
            <a:endParaRPr lang="ko-KR" altLang="en-US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A </a:t>
            </a:r>
            <a:r>
              <a:rPr lang="ko-KR" altLang="en-US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수신전화를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 받아서 </a:t>
            </a:r>
            <a:r>
              <a:rPr lang="ko-KR" altLang="en-US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통화중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A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보류시키고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전화를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 전환하는 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reINVITE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REFER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SIP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메시지 발행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b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  Reset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없음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/>
            </a:r>
            <a:b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3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고센에서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RestAPI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로 추가 개발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필요</a:t>
            </a:r>
            <a:endParaRPr lang="ko-KR" altLang="en-US" sz="13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r>
              <a:rPr lang="ko-KR" altLang="en-US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 </a:t>
            </a:r>
            <a:r>
              <a:rPr lang="ko-KR" altLang="en-US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기능</a:t>
            </a:r>
            <a:endParaRPr lang="ko-KR" altLang="en-US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A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와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 </a:t>
            </a:r>
            <a:r>
              <a:rPr lang="ko-KR" altLang="en-US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통화중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에게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C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호출하여 회의 통화 만드는 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reINVITE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REFER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SIP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메시지 발행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/>
            </a:r>
            <a:b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  Reset 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r>
              <a:rPr lang="ko-KR" altLang="en-US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없음</a:t>
            </a:r>
            <a:endParaRPr lang="en-US" altLang="ko-KR" sz="1300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en-US" altLang="ko-KR" sz="13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  </a:t>
            </a:r>
            <a:r>
              <a:rPr lang="ko-KR" altLang="en-US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고센에서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RestAPI</a:t>
            </a:r>
            <a:r>
              <a:rPr lang="en-US" altLang="ko-KR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3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로 추가 개발 필요</a:t>
            </a:r>
            <a:endParaRPr lang="ko-KR" altLang="en-US" sz="13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0691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7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개발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R&amp;R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제안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001989"/>
              </p:ext>
            </p:extLst>
          </p:nvPr>
        </p:nvGraphicFramePr>
        <p:xfrm>
          <a:off x="368175" y="679263"/>
          <a:ext cx="9106024" cy="581843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87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6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2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61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281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구분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영역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세부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LG U+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LG CNS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CNN </a:t>
                      </a:r>
                      <a:r>
                        <a:rPr lang="ko-KR" altLang="en-US" sz="1100" u="none" strike="noStrike" dirty="0" err="1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테크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비고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11"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 Pro 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개발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PC</a:t>
                      </a:r>
                      <a:r>
                        <a:rPr lang="en-US" altLang="ko-KR" sz="1050" u="none" strike="noStrike" baseline="0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5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클라이언트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로그인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개인정보처리 가이드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U+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에서 개인정보처리방침 문구 제공 필요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 메뉴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문자 메뉴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주소록 메뉴</a:t>
                      </a:r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메모 메뉴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 err="1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녹취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메뉴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설정 메뉴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고급형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센트릭스</a:t>
                      </a:r>
                      <a:r>
                        <a:rPr lang="ko-KR" alt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DCS</a:t>
                      </a:r>
                      <a:r>
                        <a:rPr lang="ko-KR" altLang="en-US" sz="100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연동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Rest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API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제공되지 않는 통화관련 기능 개발 필요함 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수신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호전환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3</a:t>
                      </a:r>
                      <a:r>
                        <a:rPr lang="ko-KR" altLang="en-US" sz="10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자통화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통화</a:t>
                      </a:r>
                      <a:r>
                        <a:rPr lang="en-US" altLang="ko-KR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문자 이력 저장관리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주소록 저장관리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메모 저장관리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 err="1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녹취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파일 저장관리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통계 저장관리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Admin 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페이지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U-Cube 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연동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필요 시</a:t>
                      </a:r>
                      <a:r>
                        <a:rPr lang="en-US" altLang="ko-KR" sz="1050" u="none" strike="noStrike" baseline="0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5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연동 개발 </a:t>
                      </a:r>
                      <a:endParaRPr lang="en-US" altLang="ko-KR" sz="1050" u="none" strike="noStrike" dirty="0" smtClean="0"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algn="l" fontAlgn="ctr"/>
                      <a:r>
                        <a:rPr lang="en-US" altLang="ko-KR" sz="105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(U+ </a:t>
                      </a:r>
                      <a:r>
                        <a:rPr lang="ko-KR" altLang="en-US" sz="105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에서 연동규격 제공 필요</a:t>
                      </a:r>
                      <a:r>
                        <a:rPr lang="en-US" altLang="ko-KR" sz="1050" u="none" strike="noStrike" dirty="0" smtClean="0"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8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마이그레이션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정보 공유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기존 고객 계정 정보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281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공지 사항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CRM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Pro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클라이언트 업데이트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공지 및 설치 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URL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연동 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O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6562933" y="2136648"/>
            <a:ext cx="2962778" cy="948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CNN </a:t>
            </a:r>
            <a:r>
              <a:rPr lang="ko-KR" altLang="en-US" dirty="0" err="1" smtClean="0">
                <a:solidFill>
                  <a:schemeClr val="tx1"/>
                </a:solidFill>
              </a:rPr>
              <a:t>테크에서</a:t>
            </a:r>
            <a:r>
              <a:rPr lang="ko-KR" altLang="en-US" dirty="0" smtClean="0">
                <a:solidFill>
                  <a:schemeClr val="tx1"/>
                </a:solidFill>
              </a:rPr>
              <a:t> 아직 피드백 </a:t>
            </a:r>
            <a:r>
              <a:rPr lang="ko-KR" altLang="en-US" dirty="0" err="1" smtClean="0">
                <a:solidFill>
                  <a:schemeClr val="tx1"/>
                </a:solidFill>
              </a:rPr>
              <a:t>안옴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2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8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시나리오 기획</a:t>
            </a:r>
          </a:p>
        </p:txBody>
      </p:sp>
      <p:sp>
        <p:nvSpPr>
          <p:cNvPr id="43" name="모서리가 둥근 직사각형 211">
            <a:extLst>
              <a:ext uri="{FF2B5EF4-FFF2-40B4-BE49-F238E27FC236}">
                <a16:creationId xmlns:a16="http://schemas.microsoft.com/office/drawing/2014/main" id="{DBA8DA31-DC4C-4CB8-B4E2-B0C0375C6DEA}"/>
              </a:ext>
            </a:extLst>
          </p:cNvPr>
          <p:cNvSpPr/>
          <p:nvPr/>
        </p:nvSpPr>
        <p:spPr>
          <a:xfrm>
            <a:off x="3818467" y="1128644"/>
            <a:ext cx="1845732" cy="423836"/>
          </a:xfrm>
          <a:prstGeom prst="roundRect">
            <a:avLst>
              <a:gd name="adj" fmla="val 21503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cs typeface="Arial"/>
              </a:rPr>
              <a:t>CRM Pro 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anose="020B0503020000020004" pitchFamily="50" charset="-127"/>
                <a:cs typeface="Arial"/>
              </a:rPr>
              <a:t>로그인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cs typeface="Arial"/>
            </a:endParaRPr>
          </a:p>
        </p:txBody>
      </p:sp>
      <p:sp>
        <p:nvSpPr>
          <p:cNvPr id="61" name="모서리가 둥근 직사각형 211">
            <a:hlinkClick r:id="rId2" action="ppaction://hlinkpres?slideindex=1&amp;slidetitle="/>
            <a:extLst>
              <a:ext uri="{FF2B5EF4-FFF2-40B4-BE49-F238E27FC236}">
                <a16:creationId xmlns:a16="http://schemas.microsoft.com/office/drawing/2014/main" id="{01315096-1AB2-4BCD-AEBD-4BA6FBD47703}"/>
              </a:ext>
            </a:extLst>
          </p:cNvPr>
          <p:cNvSpPr/>
          <p:nvPr/>
        </p:nvSpPr>
        <p:spPr>
          <a:xfrm>
            <a:off x="1093818" y="2659755"/>
            <a:ext cx="1815806" cy="346809"/>
          </a:xfrm>
          <a:prstGeom prst="roundRect">
            <a:avLst>
              <a:gd name="adj" fmla="val 10294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o-KR" altLang="en-US" sz="900" b="1" u="sng" dirty="0">
                <a:solidFill>
                  <a:schemeClr val="accent1"/>
                </a:solidFill>
                <a:latin typeface="맑은 고딕" panose="020B0503020000020004" pitchFamily="50" charset="-127"/>
                <a:cs typeface="Arial"/>
              </a:rPr>
              <a:t>개인정보처리방침</a:t>
            </a:r>
            <a:endParaRPr lang="en-US" altLang="ko-KR" sz="900" b="1" u="sng" dirty="0">
              <a:solidFill>
                <a:schemeClr val="accent1"/>
              </a:solidFill>
              <a:latin typeface="맑은 고딕" panose="020B0503020000020004" pitchFamily="50" charset="-127"/>
              <a:cs typeface="Arial"/>
            </a:endParaRPr>
          </a:p>
          <a:p>
            <a:pPr lvl="0" algn="ctr"/>
            <a:r>
              <a:rPr lang="ko-KR" altLang="en-US" sz="900" b="1" u="sng" dirty="0" err="1">
                <a:solidFill>
                  <a:schemeClr val="accent1"/>
                </a:solidFill>
                <a:latin typeface="맑은 고딕" panose="020B0503020000020004" pitchFamily="50" charset="-127"/>
                <a:cs typeface="Arial"/>
              </a:rPr>
              <a:t>웹페이지</a:t>
            </a:r>
            <a:r>
              <a:rPr lang="ko-KR" altLang="en-US" sz="900" b="1" u="sng" dirty="0">
                <a:solidFill>
                  <a:schemeClr val="accent1"/>
                </a:solidFill>
                <a:latin typeface="맑은 고딕" panose="020B0503020000020004" pitchFamily="50" charset="-127"/>
                <a:cs typeface="Arial"/>
              </a:rPr>
              <a:t> 링크</a:t>
            </a:r>
          </a:p>
        </p:txBody>
      </p:sp>
      <p:cxnSp>
        <p:nvCxnSpPr>
          <p:cNvPr id="70" name="꺾인 연결선 69"/>
          <p:cNvCxnSpPr>
            <a:stCxn id="43" idx="1"/>
            <a:endCxn id="112" idx="0"/>
          </p:cNvCxnSpPr>
          <p:nvPr/>
        </p:nvCxnSpPr>
        <p:spPr>
          <a:xfrm rot="10800000" flipV="1">
            <a:off x="1999459" y="1340562"/>
            <a:ext cx="1819008" cy="5482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순서도: 판단 76"/>
          <p:cNvSpPr/>
          <p:nvPr/>
        </p:nvSpPr>
        <p:spPr>
          <a:xfrm>
            <a:off x="3818467" y="3457223"/>
            <a:ext cx="1845732" cy="447399"/>
          </a:xfrm>
          <a:prstGeom prst="flowChartDecision">
            <a:avLst/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335305" y="3557811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+mn-ea"/>
                <a:ea typeface="+mn-ea"/>
              </a:rPr>
              <a:t>최초 로그인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02" name="순서도: 판단 101"/>
          <p:cNvSpPr/>
          <p:nvPr/>
        </p:nvSpPr>
        <p:spPr>
          <a:xfrm>
            <a:off x="3818467" y="4354689"/>
            <a:ext cx="1845732" cy="447399"/>
          </a:xfrm>
          <a:prstGeom prst="flowChartDecision">
            <a:avLst/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242165" y="4379074"/>
            <a:ext cx="1027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>
                <a:latin typeface="+mn-ea"/>
                <a:ea typeface="+mn-ea"/>
              </a:rPr>
              <a:t>개인정보 </a:t>
            </a:r>
            <a:endParaRPr lang="en-US" altLang="ko-KR" sz="1000" dirty="0" smtClean="0">
              <a:latin typeface="+mn-ea"/>
              <a:ea typeface="+mn-ea"/>
            </a:endParaRPr>
          </a:p>
          <a:p>
            <a:pPr algn="ctr"/>
            <a:r>
              <a:rPr lang="ko-KR" altLang="en-US" sz="1000" dirty="0" smtClean="0">
                <a:latin typeface="+mn-ea"/>
                <a:ea typeface="+mn-ea"/>
              </a:rPr>
              <a:t>수집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이용 동의</a:t>
            </a:r>
            <a:endParaRPr lang="ko-KR" altLang="en-US" sz="1000" dirty="0">
              <a:latin typeface="+mn-ea"/>
              <a:ea typeface="+mn-ea"/>
            </a:endParaRPr>
          </a:p>
        </p:txBody>
      </p:sp>
      <p:cxnSp>
        <p:nvCxnSpPr>
          <p:cNvPr id="105" name="직선 화살표 연결선 104"/>
          <p:cNvCxnSpPr>
            <a:stCxn id="77" idx="2"/>
            <a:endCxn id="102" idx="0"/>
          </p:cNvCxnSpPr>
          <p:nvPr/>
        </p:nvCxnSpPr>
        <p:spPr>
          <a:xfrm>
            <a:off x="4741333" y="3904622"/>
            <a:ext cx="0" cy="450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순서도: 판단 105"/>
          <p:cNvSpPr/>
          <p:nvPr/>
        </p:nvSpPr>
        <p:spPr>
          <a:xfrm>
            <a:off x="3818467" y="5175960"/>
            <a:ext cx="1845732" cy="447399"/>
          </a:xfrm>
          <a:prstGeom prst="flowChartDecision">
            <a:avLst/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212857" y="5200345"/>
            <a:ext cx="1069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>
                <a:latin typeface="+mn-ea"/>
                <a:ea typeface="+mn-ea"/>
              </a:rPr>
              <a:t>개인정보 </a:t>
            </a:r>
            <a:endParaRPr lang="en-US" altLang="ko-KR" sz="1000" dirty="0" smtClean="0">
              <a:latin typeface="+mn-ea"/>
              <a:ea typeface="+mn-ea"/>
            </a:endParaRPr>
          </a:p>
          <a:p>
            <a:pPr algn="ctr"/>
            <a:r>
              <a:rPr lang="ko-KR" altLang="en-US" sz="1000" dirty="0" smtClean="0">
                <a:latin typeface="+mn-ea"/>
                <a:ea typeface="+mn-ea"/>
              </a:rPr>
              <a:t>제</a:t>
            </a:r>
            <a:r>
              <a:rPr lang="en-US" altLang="ko-KR" sz="1000" dirty="0" smtClean="0">
                <a:latin typeface="+mn-ea"/>
                <a:ea typeface="+mn-ea"/>
              </a:rPr>
              <a:t>3</a:t>
            </a:r>
            <a:r>
              <a:rPr lang="ko-KR" altLang="en-US" sz="1000" dirty="0" smtClean="0">
                <a:latin typeface="+mn-ea"/>
                <a:ea typeface="+mn-ea"/>
              </a:rPr>
              <a:t>자 제공동의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08" name="모서리가 둥근 직사각형 211">
            <a:extLst>
              <a:ext uri="{FF2B5EF4-FFF2-40B4-BE49-F238E27FC236}">
                <a16:creationId xmlns:a16="http://schemas.microsoft.com/office/drawing/2014/main" id="{D624DC1D-36B2-47BE-AD67-92C6656D75FB}"/>
              </a:ext>
            </a:extLst>
          </p:cNvPr>
          <p:cNvSpPr/>
          <p:nvPr/>
        </p:nvSpPr>
        <p:spPr>
          <a:xfrm>
            <a:off x="3818467" y="1888800"/>
            <a:ext cx="1837264" cy="388733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로그인 정보 입력</a:t>
            </a:r>
            <a:endParaRPr lang="en-US" altLang="ko-KR" sz="1000" b="1" dirty="0" smtClean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(ID, PW)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sp>
        <p:nvSpPr>
          <p:cNvPr id="109" name="모서리가 둥근 직사각형 211">
            <a:extLst>
              <a:ext uri="{FF2B5EF4-FFF2-40B4-BE49-F238E27FC236}">
                <a16:creationId xmlns:a16="http://schemas.microsoft.com/office/drawing/2014/main" id="{D624DC1D-36B2-47BE-AD67-92C6656D75FB}"/>
              </a:ext>
            </a:extLst>
          </p:cNvPr>
          <p:cNvSpPr/>
          <p:nvPr/>
        </p:nvSpPr>
        <p:spPr>
          <a:xfrm>
            <a:off x="3818467" y="6031099"/>
            <a:ext cx="1845732" cy="388733"/>
          </a:xfrm>
          <a:prstGeom prst="roundRect">
            <a:avLst>
              <a:gd name="adj" fmla="val 19827"/>
            </a:avLst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로그인 완료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sp>
        <p:nvSpPr>
          <p:cNvPr id="112" name="모서리가 둥근 직사각형 211">
            <a:extLst>
              <a:ext uri="{FF2B5EF4-FFF2-40B4-BE49-F238E27FC236}">
                <a16:creationId xmlns:a16="http://schemas.microsoft.com/office/drawing/2014/main" id="{D624DC1D-36B2-47BE-AD67-92C6656D75FB}"/>
              </a:ext>
            </a:extLst>
          </p:cNvPr>
          <p:cNvSpPr/>
          <p:nvPr/>
        </p:nvSpPr>
        <p:spPr>
          <a:xfrm>
            <a:off x="1080827" y="1888800"/>
            <a:ext cx="1837264" cy="388733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개인정보처리방침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117" name="직선 화살표 연결선 116"/>
          <p:cNvCxnSpPr>
            <a:stCxn id="112" idx="2"/>
            <a:endCxn id="61" idx="0"/>
          </p:cNvCxnSpPr>
          <p:nvPr/>
        </p:nvCxnSpPr>
        <p:spPr>
          <a:xfrm>
            <a:off x="1999459" y="2277533"/>
            <a:ext cx="2262" cy="382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화살표 연결선 136"/>
          <p:cNvCxnSpPr>
            <a:stCxn id="43" idx="2"/>
            <a:endCxn id="108" idx="0"/>
          </p:cNvCxnSpPr>
          <p:nvPr/>
        </p:nvCxnSpPr>
        <p:spPr>
          <a:xfrm flipH="1">
            <a:off x="4737099" y="1552480"/>
            <a:ext cx="4234" cy="336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화살표 연결선 150"/>
          <p:cNvCxnSpPr>
            <a:stCxn id="102" idx="2"/>
            <a:endCxn id="106" idx="0"/>
          </p:cNvCxnSpPr>
          <p:nvPr/>
        </p:nvCxnSpPr>
        <p:spPr>
          <a:xfrm>
            <a:off x="4741333" y="4802088"/>
            <a:ext cx="0" cy="373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화살표 연결선 152"/>
          <p:cNvCxnSpPr>
            <a:stCxn id="106" idx="2"/>
            <a:endCxn id="109" idx="0"/>
          </p:cNvCxnSpPr>
          <p:nvPr/>
        </p:nvCxnSpPr>
        <p:spPr>
          <a:xfrm>
            <a:off x="4741333" y="5623359"/>
            <a:ext cx="0" cy="407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순서도: 판단 153"/>
          <p:cNvSpPr/>
          <p:nvPr/>
        </p:nvSpPr>
        <p:spPr>
          <a:xfrm>
            <a:off x="3818467" y="2659756"/>
            <a:ext cx="1845732" cy="447399"/>
          </a:xfrm>
          <a:prstGeom prst="flowChartDecision">
            <a:avLst/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4267569" y="2760344"/>
            <a:ext cx="9877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smtClean="0">
                <a:latin typeface="+mn-ea"/>
                <a:ea typeface="+mn-ea"/>
              </a:rPr>
              <a:t>ID/PW </a:t>
            </a:r>
            <a:r>
              <a:rPr lang="ko-KR" altLang="en-US" sz="1000" dirty="0" smtClean="0">
                <a:latin typeface="+mn-ea"/>
                <a:ea typeface="+mn-ea"/>
              </a:rPr>
              <a:t>유효성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62" name="모서리가 둥근 직사각형 211">
            <a:extLst>
              <a:ext uri="{FF2B5EF4-FFF2-40B4-BE49-F238E27FC236}">
                <a16:creationId xmlns:a16="http://schemas.microsoft.com/office/drawing/2014/main" id="{D624DC1D-36B2-47BE-AD67-92C6656D75FB}"/>
              </a:ext>
            </a:extLst>
          </p:cNvPr>
          <p:cNvSpPr/>
          <p:nvPr/>
        </p:nvSpPr>
        <p:spPr>
          <a:xfrm>
            <a:off x="6665124" y="6031099"/>
            <a:ext cx="1845732" cy="388733"/>
          </a:xfrm>
          <a:prstGeom prst="roundRect">
            <a:avLst>
              <a:gd name="adj" fmla="val 19827"/>
            </a:avLst>
          </a:prstGeom>
          <a:solidFill>
            <a:schemeClr val="bg1">
              <a:lumMod val="75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로그인 실패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166" name="직선 화살표 연결선 165"/>
          <p:cNvCxnSpPr>
            <a:stCxn id="108" idx="2"/>
            <a:endCxn id="154" idx="0"/>
          </p:cNvCxnSpPr>
          <p:nvPr/>
        </p:nvCxnSpPr>
        <p:spPr>
          <a:xfrm>
            <a:off x="4737099" y="2277533"/>
            <a:ext cx="4234" cy="382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54" idx="2"/>
            <a:endCxn id="77" idx="0"/>
          </p:cNvCxnSpPr>
          <p:nvPr/>
        </p:nvCxnSpPr>
        <p:spPr>
          <a:xfrm>
            <a:off x="4741333" y="3107155"/>
            <a:ext cx="0" cy="350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꺾인 연결선 172"/>
          <p:cNvCxnSpPr>
            <a:stCxn id="154" idx="3"/>
            <a:endCxn id="162" idx="0"/>
          </p:cNvCxnSpPr>
          <p:nvPr/>
        </p:nvCxnSpPr>
        <p:spPr>
          <a:xfrm>
            <a:off x="5664199" y="2883456"/>
            <a:ext cx="1923791" cy="31476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꺾인 연결선 178"/>
          <p:cNvCxnSpPr>
            <a:stCxn id="102" idx="3"/>
            <a:endCxn id="162" idx="0"/>
          </p:cNvCxnSpPr>
          <p:nvPr/>
        </p:nvCxnSpPr>
        <p:spPr>
          <a:xfrm>
            <a:off x="5664199" y="4578389"/>
            <a:ext cx="1923791" cy="145271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꺾인 연결선 180"/>
          <p:cNvCxnSpPr>
            <a:stCxn id="106" idx="3"/>
            <a:endCxn id="162" idx="0"/>
          </p:cNvCxnSpPr>
          <p:nvPr/>
        </p:nvCxnSpPr>
        <p:spPr>
          <a:xfrm>
            <a:off x="5664199" y="5399660"/>
            <a:ext cx="1923791" cy="6314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4737099" y="315005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Yes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5695746" y="2662741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No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4737099" y="399681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Yes</a:t>
            </a:r>
            <a:endParaRPr lang="ko-KR" altLang="en-US" sz="1000" dirty="0">
              <a:latin typeface="+mn-ea"/>
              <a:ea typeface="+mn-ea"/>
            </a:endParaRPr>
          </a:p>
        </p:txBody>
      </p:sp>
      <p:cxnSp>
        <p:nvCxnSpPr>
          <p:cNvPr id="186" name="꺾인 연결선 185"/>
          <p:cNvCxnSpPr>
            <a:stCxn id="77" idx="1"/>
            <a:endCxn id="109" idx="1"/>
          </p:cNvCxnSpPr>
          <p:nvPr/>
        </p:nvCxnSpPr>
        <p:spPr>
          <a:xfrm rot="10800000" flipV="1">
            <a:off x="3818467" y="3680922"/>
            <a:ext cx="12700" cy="2544543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>
            <a:off x="3567143" y="3409269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No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737099" y="485994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Yes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724673" y="569315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Yes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5695746" y="4293526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No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713664" y="5144144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No</a:t>
            </a:r>
            <a:endParaRPr lang="ko-KR" altLang="en-US" sz="1000" dirty="0">
              <a:latin typeface="+mn-ea"/>
              <a:ea typeface="+mn-ea"/>
            </a:endParaRPr>
          </a:p>
        </p:txBody>
      </p:sp>
      <p:grpSp>
        <p:nvGrpSpPr>
          <p:cNvPr id="193" name="그룹 192"/>
          <p:cNvGrpSpPr/>
          <p:nvPr/>
        </p:nvGrpSpPr>
        <p:grpSpPr>
          <a:xfrm>
            <a:off x="271019" y="698195"/>
            <a:ext cx="8881448" cy="307777"/>
            <a:chOff x="4995468" y="889670"/>
            <a:chExt cx="2149590" cy="307777"/>
          </a:xfrm>
        </p:grpSpPr>
        <p:sp>
          <p:nvSpPr>
            <p:cNvPr id="194" name="Text Box 32"/>
            <p:cNvSpPr txBox="1">
              <a:spLocks noChangeArrowheads="1"/>
            </p:cNvSpPr>
            <p:nvPr/>
          </p:nvSpPr>
          <p:spPr bwMode="auto">
            <a:xfrm>
              <a:off x="4995468" y="889670"/>
              <a:ext cx="399694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buFont typeface="Wingdings" pitchFamily="2" charset="2"/>
                <a:buChar char="q"/>
              </a:pPr>
              <a:r>
                <a:rPr lang="en-US" altLang="ko-KR" sz="1400" b="1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b="1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개인정보처리방침</a:t>
              </a:r>
              <a:endParaRPr lang="ko-KR" altLang="en-US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95" name="Line 33"/>
            <p:cNvSpPr>
              <a:spLocks noChangeShapeType="1"/>
            </p:cNvSpPr>
            <p:nvPr/>
          </p:nvSpPr>
          <p:spPr bwMode="auto">
            <a:xfrm>
              <a:off x="5045344" y="1177702"/>
              <a:ext cx="2099714" cy="24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976950" y="3045053"/>
            <a:ext cx="20906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 </a:t>
            </a:r>
            <a:r>
              <a:rPr lang="ko-KR" altLang="en-US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개인정보처리방침 문구는 </a:t>
            </a:r>
            <a:r>
              <a:rPr lang="en-US" altLang="ko-KR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U+ </a:t>
            </a:r>
            <a:r>
              <a:rPr lang="ko-KR" altLang="en-US" sz="9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에서 제공</a:t>
            </a:r>
            <a:endParaRPr lang="ko-KR" altLang="en-US" sz="900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4498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753894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화면 기획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통화 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5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53DDA57B-B60D-4931-8407-CA509814B4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64323" y="596677"/>
            <a:ext cx="8325024" cy="3844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C8B873AB-B5C0-4BA8-BCDF-8950D7C714B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64323" y="6509104"/>
            <a:ext cx="8325024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41D78B-B107-414C-8A77-EC4FCFDB9479}"/>
              </a:ext>
            </a:extLst>
          </p:cNvPr>
          <p:cNvGrpSpPr/>
          <p:nvPr/>
        </p:nvGrpSpPr>
        <p:grpSpPr>
          <a:xfrm>
            <a:off x="7261027" y="6542679"/>
            <a:ext cx="1961144" cy="200055"/>
            <a:chOff x="4446290" y="3338871"/>
            <a:chExt cx="1961144" cy="200055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B7DBFE43-D5A0-481A-8786-B3BDC56FCDC0}"/>
                </a:ext>
              </a:extLst>
            </p:cNvPr>
            <p:cNvSpPr/>
            <p:nvPr/>
          </p:nvSpPr>
          <p:spPr>
            <a:xfrm>
              <a:off x="4446290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0.1.0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id="{D9095792-43EF-4CC1-8E3B-A0BD71989362}"/>
                </a:ext>
              </a:extLst>
            </p:cNvPr>
            <p:cNvSpPr/>
            <p:nvPr/>
          </p:nvSpPr>
          <p:spPr>
            <a:xfrm>
              <a:off x="5325063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7" name="Download">
              <a:extLst>
                <a:ext uri="{FF2B5EF4-FFF2-40B4-BE49-F238E27FC236}">
                  <a16:creationId xmlns:a16="http://schemas.microsoft.com/office/drawing/2014/main" id="{89E0BD32-4CB7-4E34-ADC2-7B555D8FF3B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D899025-5F7E-421B-B664-5AC6A4D3A3B7}"/>
              </a:ext>
            </a:extLst>
          </p:cNvPr>
          <p:cNvSpPr/>
          <p:nvPr/>
        </p:nvSpPr>
        <p:spPr>
          <a:xfrm>
            <a:off x="1561486" y="1337739"/>
            <a:ext cx="3833766" cy="514538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2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8BEF5C9F-CFDF-425B-B1C4-47AD14BCA9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64323" y="596676"/>
            <a:ext cx="8325024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A12D948-0540-4293-8956-50DFF0B00C3A}"/>
              </a:ext>
            </a:extLst>
          </p:cNvPr>
          <p:cNvSpPr/>
          <p:nvPr/>
        </p:nvSpPr>
        <p:spPr>
          <a:xfrm>
            <a:off x="986356" y="1003077"/>
            <a:ext cx="8302992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14" name="사각형: 둥근 모서리 342">
            <a:extLst>
              <a:ext uri="{FF2B5EF4-FFF2-40B4-BE49-F238E27FC236}">
                <a16:creationId xmlns:a16="http://schemas.microsoft.com/office/drawing/2014/main" id="{3773C5C1-13FC-4912-A3A3-BDEABBD1C6E4}"/>
              </a:ext>
            </a:extLst>
          </p:cNvPr>
          <p:cNvSpPr/>
          <p:nvPr/>
        </p:nvSpPr>
        <p:spPr>
          <a:xfrm>
            <a:off x="991581" y="653390"/>
            <a:ext cx="2306531" cy="271049"/>
          </a:xfrm>
          <a:prstGeom prst="roundRect">
            <a:avLst>
              <a:gd name="adj" fmla="val 11925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U+ </a:t>
            </a:r>
            <a:r>
              <a:rPr kumimoji="1" lang="ko-KR" altLang="en-US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인터넷전화 </a:t>
            </a: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CRM Pro Plus</a:t>
            </a:r>
            <a:endParaRPr kumimoji="1" lang="en-US" altLang="ko-KR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46" name="사각형: 둥근 모서리 347">
            <a:extLst>
              <a:ext uri="{FF2B5EF4-FFF2-40B4-BE49-F238E27FC236}">
                <a16:creationId xmlns:a16="http://schemas.microsoft.com/office/drawing/2014/main" id="{F9CA26A9-C341-4976-A2D1-371D2D026420}"/>
              </a:ext>
            </a:extLst>
          </p:cNvPr>
          <p:cNvSpPr/>
          <p:nvPr/>
        </p:nvSpPr>
        <p:spPr>
          <a:xfrm>
            <a:off x="1038162" y="1056108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1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통화 </a:t>
            </a:r>
            <a:endParaRPr kumimoji="1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24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62786" y="1396404"/>
            <a:ext cx="3832466" cy="5080516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28" name="그룹 227">
            <a:extLst>
              <a:ext uri="{FF2B5EF4-FFF2-40B4-BE49-F238E27FC236}">
                <a16:creationId xmlns:a16="http://schemas.microsoft.com/office/drawing/2014/main" id="{196C5258-03A7-49C0-A646-892229545D9C}"/>
              </a:ext>
            </a:extLst>
          </p:cNvPr>
          <p:cNvGrpSpPr/>
          <p:nvPr/>
        </p:nvGrpSpPr>
        <p:grpSpPr>
          <a:xfrm>
            <a:off x="1567943" y="4492310"/>
            <a:ext cx="3009522" cy="1469515"/>
            <a:chOff x="6844209" y="3894085"/>
            <a:chExt cx="2792850" cy="1514600"/>
          </a:xfrm>
          <a:solidFill>
            <a:schemeClr val="bg1">
              <a:lumMod val="65000"/>
            </a:schemeClr>
          </a:solidFill>
        </p:grpSpPr>
        <p:sp>
          <p:nvSpPr>
            <p:cNvPr id="229" name="1">
              <a:extLst>
                <a:ext uri="{FF2B5EF4-FFF2-40B4-BE49-F238E27FC236}">
                  <a16:creationId xmlns:a16="http://schemas.microsoft.com/office/drawing/2014/main" id="{17E8242D-9A13-4402-980E-C441FB69CCE4}"/>
                </a:ext>
              </a:extLst>
            </p:cNvPr>
            <p:cNvSpPr/>
            <p:nvPr/>
          </p:nvSpPr>
          <p:spPr>
            <a:xfrm>
              <a:off x="6844215" y="3894089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b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0" name="2">
              <a:extLst>
                <a:ext uri="{FF2B5EF4-FFF2-40B4-BE49-F238E27FC236}">
                  <a16:creationId xmlns:a16="http://schemas.microsoft.com/office/drawing/2014/main" id="{55F54440-D9A4-49C3-B131-E9DE5FC1113C}"/>
                </a:ext>
              </a:extLst>
            </p:cNvPr>
            <p:cNvSpPr/>
            <p:nvPr/>
          </p:nvSpPr>
          <p:spPr>
            <a:xfrm>
              <a:off x="7775160" y="3894086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b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ABC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1" name="3">
              <a:extLst>
                <a:ext uri="{FF2B5EF4-FFF2-40B4-BE49-F238E27FC236}">
                  <a16:creationId xmlns:a16="http://schemas.microsoft.com/office/drawing/2014/main" id="{0423CF6A-82B4-4A1E-9E1F-31A1969FB9C1}"/>
                </a:ext>
              </a:extLst>
            </p:cNvPr>
            <p:cNvSpPr/>
            <p:nvPr/>
          </p:nvSpPr>
          <p:spPr>
            <a:xfrm>
              <a:off x="8706110" y="3894085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b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DEF</a:t>
              </a:r>
              <a:endPara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2" name="4">
              <a:extLst>
                <a:ext uri="{FF2B5EF4-FFF2-40B4-BE49-F238E27FC236}">
                  <a16:creationId xmlns:a16="http://schemas.microsoft.com/office/drawing/2014/main" id="{4ED87668-F004-4F56-815D-41C4A2B2643C}"/>
                </a:ext>
              </a:extLst>
            </p:cNvPr>
            <p:cNvSpPr/>
            <p:nvPr/>
          </p:nvSpPr>
          <p:spPr>
            <a:xfrm>
              <a:off x="6844212" y="4272739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b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GHI</a:t>
              </a:r>
              <a:endPara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3" name="5">
              <a:extLst>
                <a:ext uri="{FF2B5EF4-FFF2-40B4-BE49-F238E27FC236}">
                  <a16:creationId xmlns:a16="http://schemas.microsoft.com/office/drawing/2014/main" id="{B8E93951-3D6F-41A1-8A9A-53872ED4111D}"/>
                </a:ext>
              </a:extLst>
            </p:cNvPr>
            <p:cNvSpPr/>
            <p:nvPr/>
          </p:nvSpPr>
          <p:spPr>
            <a:xfrm>
              <a:off x="7775158" y="4272737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b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JKL</a:t>
              </a:r>
              <a:endPara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4" name="6">
              <a:extLst>
                <a:ext uri="{FF2B5EF4-FFF2-40B4-BE49-F238E27FC236}">
                  <a16:creationId xmlns:a16="http://schemas.microsoft.com/office/drawing/2014/main" id="{3077F34B-120D-4CD5-86B2-2DFD7E22DE28}"/>
                </a:ext>
              </a:extLst>
            </p:cNvPr>
            <p:cNvSpPr/>
            <p:nvPr/>
          </p:nvSpPr>
          <p:spPr>
            <a:xfrm>
              <a:off x="8706108" y="4272736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b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MNO</a:t>
              </a:r>
              <a:endPara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5" name="7">
              <a:extLst>
                <a:ext uri="{FF2B5EF4-FFF2-40B4-BE49-F238E27FC236}">
                  <a16:creationId xmlns:a16="http://schemas.microsoft.com/office/drawing/2014/main" id="{B6AF4465-CE85-46E0-9847-086F9307D958}"/>
                </a:ext>
              </a:extLst>
            </p:cNvPr>
            <p:cNvSpPr/>
            <p:nvPr/>
          </p:nvSpPr>
          <p:spPr>
            <a:xfrm>
              <a:off x="6844209" y="4651390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b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PQRS</a:t>
              </a:r>
              <a:endPara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6" name="8">
              <a:extLst>
                <a:ext uri="{FF2B5EF4-FFF2-40B4-BE49-F238E27FC236}">
                  <a16:creationId xmlns:a16="http://schemas.microsoft.com/office/drawing/2014/main" id="{17DCD4FC-599B-4BA0-AAE2-ECDEDA4B53CB}"/>
                </a:ext>
              </a:extLst>
            </p:cNvPr>
            <p:cNvSpPr/>
            <p:nvPr/>
          </p:nvSpPr>
          <p:spPr>
            <a:xfrm>
              <a:off x="7775155" y="4651387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b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TUV</a:t>
              </a:r>
              <a:endPara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7" name="9">
              <a:extLst>
                <a:ext uri="{FF2B5EF4-FFF2-40B4-BE49-F238E27FC236}">
                  <a16:creationId xmlns:a16="http://schemas.microsoft.com/office/drawing/2014/main" id="{9C50FBB8-A7E3-4353-9CA4-5724861676E4}"/>
                </a:ext>
              </a:extLst>
            </p:cNvPr>
            <p:cNvSpPr/>
            <p:nvPr/>
          </p:nvSpPr>
          <p:spPr>
            <a:xfrm>
              <a:off x="8706105" y="4651386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</a:t>
              </a:r>
              <a:b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WXYZ</a:t>
              </a:r>
              <a:endPara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8" name="Special Characters">
              <a:extLst>
                <a:ext uri="{FF2B5EF4-FFF2-40B4-BE49-F238E27FC236}">
                  <a16:creationId xmlns:a16="http://schemas.microsoft.com/office/drawing/2014/main" id="{CEA83A8F-D969-40A9-94DC-EB4088A73780}"/>
                </a:ext>
              </a:extLst>
            </p:cNvPr>
            <p:cNvSpPr/>
            <p:nvPr/>
          </p:nvSpPr>
          <p:spPr>
            <a:xfrm>
              <a:off x="6844209" y="5028722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✲</a:t>
              </a:r>
              <a:endPara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9" name="0">
              <a:extLst>
                <a:ext uri="{FF2B5EF4-FFF2-40B4-BE49-F238E27FC236}">
                  <a16:creationId xmlns:a16="http://schemas.microsoft.com/office/drawing/2014/main" id="{E9A38BAB-469D-4920-91A5-8F5BA24C37BD}"/>
                </a:ext>
              </a:extLst>
            </p:cNvPr>
            <p:cNvSpPr/>
            <p:nvPr/>
          </p:nvSpPr>
          <p:spPr>
            <a:xfrm>
              <a:off x="7775155" y="5028720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</a:t>
              </a:r>
            </a:p>
          </p:txBody>
        </p:sp>
        <p:sp>
          <p:nvSpPr>
            <p:cNvPr id="240" name="Backspace">
              <a:extLst>
                <a:ext uri="{FF2B5EF4-FFF2-40B4-BE49-F238E27FC236}">
                  <a16:creationId xmlns:a16="http://schemas.microsoft.com/office/drawing/2014/main" id="{92ADC1CE-5153-4DDA-9E09-4B97FCF01AF6}"/>
                </a:ext>
              </a:extLst>
            </p:cNvPr>
            <p:cNvSpPr/>
            <p:nvPr/>
          </p:nvSpPr>
          <p:spPr>
            <a:xfrm>
              <a:off x="8706105" y="5028718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ko-KR" sz="14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#</a:t>
              </a:r>
            </a:p>
          </p:txBody>
        </p:sp>
      </p:grpSp>
      <p:sp>
        <p:nvSpPr>
          <p:cNvPr id="249" name="Password Box">
            <a:extLst>
              <a:ext uri="{FF2B5EF4-FFF2-40B4-BE49-F238E27FC236}">
                <a16:creationId xmlns:a16="http://schemas.microsoft.com/office/drawing/2014/main" id="{DA9BFE69-2B6F-48DF-8CAF-67F3F5E5D95C}"/>
              </a:ext>
            </a:extLst>
          </p:cNvPr>
          <p:cNvSpPr/>
          <p:nvPr/>
        </p:nvSpPr>
        <p:spPr>
          <a:xfrm>
            <a:off x="1575547" y="3964663"/>
            <a:ext cx="3001912" cy="266797"/>
          </a:xfrm>
          <a:prstGeom prst="rect">
            <a:avLst/>
          </a:prstGeom>
          <a:solidFill>
            <a:srgbClr val="F2F2F2"/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286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noProof="1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4" name="직사각형 303">
            <a:extLst>
              <a:ext uri="{FF2B5EF4-FFF2-40B4-BE49-F238E27FC236}">
                <a16:creationId xmlns:a16="http://schemas.microsoft.com/office/drawing/2014/main" id="{A2A03AA4-DD3B-4800-97D6-C1D987656EF3}"/>
              </a:ext>
            </a:extLst>
          </p:cNvPr>
          <p:cNvSpPr/>
          <p:nvPr/>
        </p:nvSpPr>
        <p:spPr>
          <a:xfrm>
            <a:off x="4617876" y="3964663"/>
            <a:ext cx="777375" cy="2512256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17" name="직사각형 316"/>
          <p:cNvSpPr/>
          <p:nvPr/>
        </p:nvSpPr>
        <p:spPr>
          <a:xfrm>
            <a:off x="1576714" y="2864606"/>
            <a:ext cx="3818535" cy="1083120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50" dirty="0" smtClean="0">
                <a:solidFill>
                  <a:schemeClr val="tx1"/>
                </a:solidFill>
              </a:rPr>
              <a:t>최근 통화메모</a:t>
            </a:r>
            <a:endParaRPr lang="en-US" altLang="ko-KR" sz="1050" dirty="0" smtClean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2020.05.18(</a:t>
            </a:r>
            <a:r>
              <a:rPr lang="ko-KR" altLang="en-US" sz="1000" dirty="0" smtClean="0">
                <a:solidFill>
                  <a:schemeClr val="tx1"/>
                </a:solidFill>
              </a:rPr>
              <a:t>월</a:t>
            </a:r>
            <a:r>
              <a:rPr lang="en-US" altLang="ko-KR" sz="1000" dirty="0" smtClean="0">
                <a:solidFill>
                  <a:schemeClr val="tx1"/>
                </a:solidFill>
              </a:rPr>
              <a:t>) AM 10:23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사업</a:t>
            </a:r>
            <a:r>
              <a:rPr lang="en-US" altLang="ko-KR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제안서 관련해서 협의할 사항이 있습니다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빠른 연락 요망합니다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pSp>
        <p:nvGrpSpPr>
          <p:cNvPr id="343" name="그룹 342"/>
          <p:cNvGrpSpPr/>
          <p:nvPr/>
        </p:nvGrpSpPr>
        <p:grpSpPr>
          <a:xfrm>
            <a:off x="4932568" y="2944913"/>
            <a:ext cx="443125" cy="424821"/>
            <a:chOff x="7257971" y="3124666"/>
            <a:chExt cx="493200" cy="493200"/>
          </a:xfrm>
        </p:grpSpPr>
        <p:sp>
          <p:nvSpPr>
            <p:cNvPr id="328" name="Oval">
              <a:extLst>
                <a:ext uri="{FF2B5EF4-FFF2-40B4-BE49-F238E27FC236}">
                  <a16:creationId xmlns:a16="http://schemas.microsoft.com/office/drawing/2014/main" id="{623AAF94-A02E-4A79-BEB2-1D20C17B09DB}"/>
                </a:ext>
              </a:extLst>
            </p:cNvPr>
            <p:cNvSpPr/>
            <p:nvPr/>
          </p:nvSpPr>
          <p:spPr>
            <a:xfrm>
              <a:off x="7257971" y="3124666"/>
              <a:ext cx="493200" cy="493200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29" name="그룹 328">
              <a:extLst>
                <a:ext uri="{FF2B5EF4-FFF2-40B4-BE49-F238E27FC236}">
                  <a16:creationId xmlns:a16="http://schemas.microsoft.com/office/drawing/2014/main" id="{617227E5-7CE1-4568-8E7A-D0738F424DFE}"/>
                </a:ext>
              </a:extLst>
            </p:cNvPr>
            <p:cNvGrpSpPr/>
            <p:nvPr/>
          </p:nvGrpSpPr>
          <p:grpSpPr>
            <a:xfrm>
              <a:off x="7350977" y="3240935"/>
              <a:ext cx="307189" cy="260662"/>
              <a:chOff x="4380868" y="2474541"/>
              <a:chExt cx="1327928" cy="1126800"/>
            </a:xfrm>
          </p:grpSpPr>
          <p:pic>
            <p:nvPicPr>
              <p:cNvPr id="330" name="그래픽 401" descr="음성">
                <a:extLst>
                  <a:ext uri="{FF2B5EF4-FFF2-40B4-BE49-F238E27FC236}">
                    <a16:creationId xmlns:a16="http://schemas.microsoft.com/office/drawing/2014/main" id="{9481DBD1-8093-42A0-893F-12D2DC233E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  <a:solidFill>
                <a:schemeClr val="accent2"/>
              </a:solidFill>
            </p:spPr>
          </p:pic>
          <p:grpSp>
            <p:nvGrpSpPr>
              <p:cNvPr id="331" name="Add Button">
                <a:extLst>
                  <a:ext uri="{FF2B5EF4-FFF2-40B4-BE49-F238E27FC236}">
                    <a16:creationId xmlns:a16="http://schemas.microsoft.com/office/drawing/2014/main" id="{D79F193C-4190-4BBF-BE2B-49FA111DCFF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332" name="Circle">
                  <a:extLst>
                    <a:ext uri="{FF2B5EF4-FFF2-40B4-BE49-F238E27FC236}">
                      <a16:creationId xmlns:a16="http://schemas.microsoft.com/office/drawing/2014/main" id="{67CE3D16-ADA1-4278-B8D5-98701DB77A9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33" name="Add">
                  <a:extLst>
                    <a:ext uri="{FF2B5EF4-FFF2-40B4-BE49-F238E27FC236}">
                      <a16:creationId xmlns:a16="http://schemas.microsoft.com/office/drawing/2014/main" id="{A68EBA28-4502-47FC-9376-CB1E0FD29D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</p:grpSp>
      <p:sp>
        <p:nvSpPr>
          <p:cNvPr id="372" name="직사각형 371"/>
          <p:cNvSpPr/>
          <p:nvPr/>
        </p:nvSpPr>
        <p:spPr>
          <a:xfrm>
            <a:off x="4671881" y="4057679"/>
            <a:ext cx="687289" cy="3630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>
                <a:solidFill>
                  <a:schemeClr val="tx1"/>
                </a:solidFill>
              </a:rPr>
              <a:t>보류</a:t>
            </a:r>
            <a:endParaRPr lang="ko-KR" altLang="en-US" sz="900" b="1">
              <a:solidFill>
                <a:schemeClr val="tx1"/>
              </a:solidFill>
            </a:endParaRPr>
          </a:p>
        </p:txBody>
      </p:sp>
      <p:sp>
        <p:nvSpPr>
          <p:cNvPr id="373" name="직사각형 372"/>
          <p:cNvSpPr/>
          <p:nvPr/>
        </p:nvSpPr>
        <p:spPr>
          <a:xfrm>
            <a:off x="4671881" y="4524715"/>
            <a:ext cx="687289" cy="3630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3</a:t>
            </a:r>
            <a:r>
              <a:rPr lang="ko-KR" altLang="en-US" sz="900" b="1" dirty="0" err="1" smtClean="0">
                <a:solidFill>
                  <a:schemeClr val="tx1"/>
                </a:solidFill>
              </a:rPr>
              <a:t>자통화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374" name="직사각형 373"/>
          <p:cNvSpPr/>
          <p:nvPr/>
        </p:nvSpPr>
        <p:spPr>
          <a:xfrm>
            <a:off x="4671881" y="4959630"/>
            <a:ext cx="687289" cy="3630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err="1" smtClean="0">
                <a:solidFill>
                  <a:schemeClr val="tx1"/>
                </a:solidFill>
              </a:rPr>
              <a:t>당겨받기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375" name="직사각형 374"/>
          <p:cNvSpPr/>
          <p:nvPr/>
        </p:nvSpPr>
        <p:spPr>
          <a:xfrm>
            <a:off x="4671881" y="5399900"/>
            <a:ext cx="687289" cy="3630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돌려주기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376" name="직사각형 375"/>
          <p:cNvSpPr/>
          <p:nvPr/>
        </p:nvSpPr>
        <p:spPr>
          <a:xfrm>
            <a:off x="4671881" y="5849241"/>
            <a:ext cx="687289" cy="3630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err="1" smtClean="0">
                <a:solidFill>
                  <a:schemeClr val="tx1"/>
                </a:solidFill>
              </a:rPr>
              <a:t>헤드셋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grpSp>
        <p:nvGrpSpPr>
          <p:cNvPr id="390" name="그룹 389">
            <a:extLst>
              <a:ext uri="{FF2B5EF4-FFF2-40B4-BE49-F238E27FC236}">
                <a16:creationId xmlns:a16="http://schemas.microsoft.com/office/drawing/2014/main" id="{9A2A77B8-842E-4448-BA76-3FD62FCDA74F}"/>
              </a:ext>
            </a:extLst>
          </p:cNvPr>
          <p:cNvGrpSpPr/>
          <p:nvPr/>
        </p:nvGrpSpPr>
        <p:grpSpPr>
          <a:xfrm>
            <a:off x="5461920" y="2297088"/>
            <a:ext cx="3783608" cy="216000"/>
            <a:chOff x="3417578" y="2091595"/>
            <a:chExt cx="3840749" cy="214838"/>
          </a:xfrm>
        </p:grpSpPr>
        <p:cxnSp>
          <p:nvCxnSpPr>
            <p:cNvPr id="391" name="Line">
              <a:extLst>
                <a:ext uri="{FF2B5EF4-FFF2-40B4-BE49-F238E27FC236}">
                  <a16:creationId xmlns:a16="http://schemas.microsoft.com/office/drawing/2014/main" id="{47AD4C9C-5944-427E-97D5-716CD6C4BD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2" name="Password Box">
              <a:extLst>
                <a:ext uri="{FF2B5EF4-FFF2-40B4-BE49-F238E27FC236}">
                  <a16:creationId xmlns:a16="http://schemas.microsoft.com/office/drawing/2014/main" id="{A8897710-AF7D-4878-89C5-AEF745264DE7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오늘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lang="en-US" altLang="ko-KR" sz="7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5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lang="en-US" altLang="ko-KR" sz="700" b="1" noProof="1" smtClean="0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20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</a:t>
              </a:r>
              <a:r>
                <a:rPr lang="ko-KR" altLang="en-US" sz="7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수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426" name="직사각형 425"/>
          <p:cNvSpPr/>
          <p:nvPr/>
        </p:nvSpPr>
        <p:spPr>
          <a:xfrm>
            <a:off x="1567341" y="1388333"/>
            <a:ext cx="3818535" cy="146109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grpSp>
        <p:nvGrpSpPr>
          <p:cNvPr id="342" name="그룹 341"/>
          <p:cNvGrpSpPr/>
          <p:nvPr/>
        </p:nvGrpSpPr>
        <p:grpSpPr>
          <a:xfrm>
            <a:off x="4901251" y="1452362"/>
            <a:ext cx="442559" cy="424278"/>
            <a:chOff x="8955581" y="4191415"/>
            <a:chExt cx="492570" cy="492570"/>
          </a:xfrm>
        </p:grpSpPr>
        <p:sp>
          <p:nvSpPr>
            <p:cNvPr id="339" name="Oval">
              <a:extLst>
                <a:ext uri="{FF2B5EF4-FFF2-40B4-BE49-F238E27FC236}">
                  <a16:creationId xmlns:a16="http://schemas.microsoft.com/office/drawing/2014/main" id="{EB0BCBC3-0E30-441B-9C28-21A9EFD18C07}"/>
                </a:ext>
              </a:extLst>
            </p:cNvPr>
            <p:cNvSpPr/>
            <p:nvPr/>
          </p:nvSpPr>
          <p:spPr>
            <a:xfrm>
              <a:off x="8955581" y="4191415"/>
              <a:ext cx="492570" cy="492570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40" name="Add User">
              <a:extLst>
                <a:ext uri="{FF2B5EF4-FFF2-40B4-BE49-F238E27FC236}">
                  <a16:creationId xmlns:a16="http://schemas.microsoft.com/office/drawing/2014/main" id="{1D773645-2669-4279-811C-BAC60A89D25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69028" y="4307442"/>
              <a:ext cx="265675" cy="260515"/>
            </a:xfrm>
            <a:custGeom>
              <a:avLst/>
              <a:gdLst>
                <a:gd name="T0" fmla="*/ 147 w 668"/>
                <a:gd name="T1" fmla="*/ 65 h 661"/>
                <a:gd name="T2" fmla="*/ 136 w 668"/>
                <a:gd name="T3" fmla="*/ 231 h 661"/>
                <a:gd name="T4" fmla="*/ 161 w 668"/>
                <a:gd name="T5" fmla="*/ 274 h 661"/>
                <a:gd name="T6" fmla="*/ 184 w 668"/>
                <a:gd name="T7" fmla="*/ 331 h 661"/>
                <a:gd name="T8" fmla="*/ 189 w 668"/>
                <a:gd name="T9" fmla="*/ 384 h 661"/>
                <a:gd name="T10" fmla="*/ 97 w 668"/>
                <a:gd name="T11" fmla="*/ 437 h 661"/>
                <a:gd name="T12" fmla="*/ 1 w 668"/>
                <a:gd name="T13" fmla="*/ 554 h 661"/>
                <a:gd name="T14" fmla="*/ 334 w 668"/>
                <a:gd name="T15" fmla="*/ 568 h 661"/>
                <a:gd name="T16" fmla="*/ 31 w 668"/>
                <a:gd name="T17" fmla="*/ 541 h 661"/>
                <a:gd name="T18" fmla="*/ 108 w 668"/>
                <a:gd name="T19" fmla="*/ 462 h 661"/>
                <a:gd name="T20" fmla="*/ 215 w 668"/>
                <a:gd name="T21" fmla="*/ 393 h 661"/>
                <a:gd name="T22" fmla="*/ 216 w 668"/>
                <a:gd name="T23" fmla="*/ 389 h 661"/>
                <a:gd name="T24" fmla="*/ 217 w 668"/>
                <a:gd name="T25" fmla="*/ 324 h 661"/>
                <a:gd name="T26" fmla="*/ 206 w 668"/>
                <a:gd name="T27" fmla="*/ 315 h 661"/>
                <a:gd name="T28" fmla="*/ 186 w 668"/>
                <a:gd name="T29" fmla="*/ 265 h 661"/>
                <a:gd name="T30" fmla="*/ 174 w 668"/>
                <a:gd name="T31" fmla="*/ 253 h 661"/>
                <a:gd name="T32" fmla="*/ 163 w 668"/>
                <a:gd name="T33" fmla="*/ 228 h 661"/>
                <a:gd name="T34" fmla="*/ 175 w 668"/>
                <a:gd name="T35" fmla="*/ 208 h 661"/>
                <a:gd name="T36" fmla="*/ 171 w 668"/>
                <a:gd name="T37" fmla="*/ 76 h 661"/>
                <a:gd name="T38" fmla="*/ 316 w 668"/>
                <a:gd name="T39" fmla="*/ 43 h 661"/>
                <a:gd name="T40" fmla="*/ 325 w 668"/>
                <a:gd name="T41" fmla="*/ 50 h 661"/>
                <a:gd name="T42" fmla="*/ 375 w 668"/>
                <a:gd name="T43" fmla="*/ 110 h 661"/>
                <a:gd name="T44" fmla="*/ 359 w 668"/>
                <a:gd name="T45" fmla="*/ 208 h 661"/>
                <a:gd name="T46" fmla="*/ 372 w 668"/>
                <a:gd name="T47" fmla="*/ 228 h 661"/>
                <a:gd name="T48" fmla="*/ 361 w 668"/>
                <a:gd name="T49" fmla="*/ 253 h 661"/>
                <a:gd name="T50" fmla="*/ 349 w 668"/>
                <a:gd name="T51" fmla="*/ 265 h 661"/>
                <a:gd name="T52" fmla="*/ 330 w 668"/>
                <a:gd name="T53" fmla="*/ 316 h 661"/>
                <a:gd name="T54" fmla="*/ 319 w 668"/>
                <a:gd name="T55" fmla="*/ 324 h 661"/>
                <a:gd name="T56" fmla="*/ 320 w 668"/>
                <a:gd name="T57" fmla="*/ 389 h 661"/>
                <a:gd name="T58" fmla="*/ 321 w 668"/>
                <a:gd name="T59" fmla="*/ 393 h 661"/>
                <a:gd name="T60" fmla="*/ 359 w 668"/>
                <a:gd name="T61" fmla="*/ 400 h 661"/>
                <a:gd name="T62" fmla="*/ 346 w 668"/>
                <a:gd name="T63" fmla="*/ 337 h 661"/>
                <a:gd name="T64" fmla="*/ 362 w 668"/>
                <a:gd name="T65" fmla="*/ 314 h 661"/>
                <a:gd name="T66" fmla="*/ 386 w 668"/>
                <a:gd name="T67" fmla="*/ 267 h 661"/>
                <a:gd name="T68" fmla="*/ 390 w 668"/>
                <a:gd name="T69" fmla="*/ 199 h 661"/>
                <a:gd name="T70" fmla="*/ 384 w 668"/>
                <a:gd name="T71" fmla="*/ 54 h 661"/>
                <a:gd name="T72" fmla="*/ 266 w 668"/>
                <a:gd name="T73" fmla="*/ 0 h 661"/>
                <a:gd name="T74" fmla="*/ 508 w 668"/>
                <a:gd name="T75" fmla="*/ 341 h 661"/>
                <a:gd name="T76" fmla="*/ 508 w 668"/>
                <a:gd name="T77" fmla="*/ 661 h 661"/>
                <a:gd name="T78" fmla="*/ 508 w 668"/>
                <a:gd name="T79" fmla="*/ 341 h 661"/>
                <a:gd name="T80" fmla="*/ 641 w 668"/>
                <a:gd name="T81" fmla="*/ 501 h 661"/>
                <a:gd name="T82" fmla="*/ 374 w 668"/>
                <a:gd name="T83" fmla="*/ 501 h 661"/>
                <a:gd name="T84" fmla="*/ 494 w 668"/>
                <a:gd name="T85" fmla="*/ 421 h 661"/>
                <a:gd name="T86" fmla="*/ 428 w 668"/>
                <a:gd name="T87" fmla="*/ 488 h 661"/>
                <a:gd name="T88" fmla="*/ 494 w 668"/>
                <a:gd name="T89" fmla="*/ 514 h 661"/>
                <a:gd name="T90" fmla="*/ 521 w 668"/>
                <a:gd name="T91" fmla="*/ 581 h 661"/>
                <a:gd name="T92" fmla="*/ 588 w 668"/>
                <a:gd name="T93" fmla="*/ 514 h 661"/>
                <a:gd name="T94" fmla="*/ 521 w 668"/>
                <a:gd name="T95" fmla="*/ 488 h 661"/>
                <a:gd name="T96" fmla="*/ 494 w 668"/>
                <a:gd name="T97" fmla="*/ 421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8" h="661">
                  <a:moveTo>
                    <a:pt x="266" y="0"/>
                  </a:moveTo>
                  <a:cubicBezTo>
                    <a:pt x="204" y="1"/>
                    <a:pt x="164" y="26"/>
                    <a:pt x="147" y="65"/>
                  </a:cubicBezTo>
                  <a:cubicBezTo>
                    <a:pt x="131" y="103"/>
                    <a:pt x="134" y="150"/>
                    <a:pt x="146" y="198"/>
                  </a:cubicBezTo>
                  <a:cubicBezTo>
                    <a:pt x="140" y="206"/>
                    <a:pt x="135" y="216"/>
                    <a:pt x="136" y="231"/>
                  </a:cubicBezTo>
                  <a:cubicBezTo>
                    <a:pt x="138" y="244"/>
                    <a:pt x="144" y="257"/>
                    <a:pt x="149" y="267"/>
                  </a:cubicBezTo>
                  <a:cubicBezTo>
                    <a:pt x="153" y="271"/>
                    <a:pt x="157" y="272"/>
                    <a:pt x="161" y="274"/>
                  </a:cubicBezTo>
                  <a:cubicBezTo>
                    <a:pt x="164" y="288"/>
                    <a:pt x="168" y="302"/>
                    <a:pt x="174" y="314"/>
                  </a:cubicBezTo>
                  <a:cubicBezTo>
                    <a:pt x="177" y="320"/>
                    <a:pt x="181" y="326"/>
                    <a:pt x="184" y="331"/>
                  </a:cubicBezTo>
                  <a:cubicBezTo>
                    <a:pt x="186" y="334"/>
                    <a:pt x="188" y="335"/>
                    <a:pt x="190" y="337"/>
                  </a:cubicBezTo>
                  <a:cubicBezTo>
                    <a:pt x="190" y="353"/>
                    <a:pt x="191" y="367"/>
                    <a:pt x="189" y="384"/>
                  </a:cubicBezTo>
                  <a:cubicBezTo>
                    <a:pt x="185" y="395"/>
                    <a:pt x="175" y="403"/>
                    <a:pt x="158" y="412"/>
                  </a:cubicBezTo>
                  <a:cubicBezTo>
                    <a:pt x="141" y="420"/>
                    <a:pt x="119" y="428"/>
                    <a:pt x="97" y="437"/>
                  </a:cubicBezTo>
                  <a:cubicBezTo>
                    <a:pt x="75" y="447"/>
                    <a:pt x="52" y="458"/>
                    <a:pt x="34" y="477"/>
                  </a:cubicBezTo>
                  <a:cubicBezTo>
                    <a:pt x="16" y="495"/>
                    <a:pt x="3" y="520"/>
                    <a:pt x="1" y="554"/>
                  </a:cubicBezTo>
                  <a:lnTo>
                    <a:pt x="0" y="568"/>
                  </a:lnTo>
                  <a:lnTo>
                    <a:pt x="334" y="568"/>
                  </a:lnTo>
                  <a:lnTo>
                    <a:pt x="326" y="541"/>
                  </a:lnTo>
                  <a:lnTo>
                    <a:pt x="31" y="541"/>
                  </a:lnTo>
                  <a:cubicBezTo>
                    <a:pt x="34" y="522"/>
                    <a:pt x="42" y="507"/>
                    <a:pt x="53" y="495"/>
                  </a:cubicBezTo>
                  <a:cubicBezTo>
                    <a:pt x="67" y="481"/>
                    <a:pt x="87" y="471"/>
                    <a:pt x="108" y="462"/>
                  </a:cubicBezTo>
                  <a:cubicBezTo>
                    <a:pt x="128" y="453"/>
                    <a:pt x="151" y="445"/>
                    <a:pt x="170" y="435"/>
                  </a:cubicBezTo>
                  <a:cubicBezTo>
                    <a:pt x="190" y="426"/>
                    <a:pt x="207" y="413"/>
                    <a:pt x="215" y="393"/>
                  </a:cubicBezTo>
                  <a:lnTo>
                    <a:pt x="216" y="391"/>
                  </a:lnTo>
                  <a:lnTo>
                    <a:pt x="216" y="389"/>
                  </a:lnTo>
                  <a:cubicBezTo>
                    <a:pt x="218" y="367"/>
                    <a:pt x="217" y="351"/>
                    <a:pt x="217" y="332"/>
                  </a:cubicBezTo>
                  <a:lnTo>
                    <a:pt x="217" y="324"/>
                  </a:lnTo>
                  <a:lnTo>
                    <a:pt x="210" y="320"/>
                  </a:lnTo>
                  <a:cubicBezTo>
                    <a:pt x="211" y="321"/>
                    <a:pt x="208" y="319"/>
                    <a:pt x="206" y="315"/>
                  </a:cubicBezTo>
                  <a:cubicBezTo>
                    <a:pt x="203" y="312"/>
                    <a:pt x="200" y="307"/>
                    <a:pt x="198" y="302"/>
                  </a:cubicBezTo>
                  <a:cubicBezTo>
                    <a:pt x="192" y="291"/>
                    <a:pt x="187" y="277"/>
                    <a:pt x="186" y="265"/>
                  </a:cubicBezTo>
                  <a:lnTo>
                    <a:pt x="185" y="254"/>
                  </a:lnTo>
                  <a:lnTo>
                    <a:pt x="174" y="253"/>
                  </a:lnTo>
                  <a:cubicBezTo>
                    <a:pt x="174" y="253"/>
                    <a:pt x="173" y="254"/>
                    <a:pt x="170" y="251"/>
                  </a:cubicBezTo>
                  <a:cubicBezTo>
                    <a:pt x="168" y="247"/>
                    <a:pt x="164" y="241"/>
                    <a:pt x="163" y="228"/>
                  </a:cubicBezTo>
                  <a:cubicBezTo>
                    <a:pt x="161" y="222"/>
                    <a:pt x="165" y="217"/>
                    <a:pt x="167" y="213"/>
                  </a:cubicBezTo>
                  <a:lnTo>
                    <a:pt x="175" y="208"/>
                  </a:lnTo>
                  <a:lnTo>
                    <a:pt x="173" y="198"/>
                  </a:lnTo>
                  <a:cubicBezTo>
                    <a:pt x="160" y="150"/>
                    <a:pt x="158" y="106"/>
                    <a:pt x="171" y="76"/>
                  </a:cubicBezTo>
                  <a:cubicBezTo>
                    <a:pt x="184" y="46"/>
                    <a:pt x="211" y="27"/>
                    <a:pt x="266" y="26"/>
                  </a:cubicBezTo>
                  <a:cubicBezTo>
                    <a:pt x="293" y="26"/>
                    <a:pt x="311" y="34"/>
                    <a:pt x="316" y="43"/>
                  </a:cubicBezTo>
                  <a:lnTo>
                    <a:pt x="319" y="49"/>
                  </a:lnTo>
                  <a:lnTo>
                    <a:pt x="325" y="50"/>
                  </a:lnTo>
                  <a:cubicBezTo>
                    <a:pt x="344" y="52"/>
                    <a:pt x="355" y="59"/>
                    <a:pt x="362" y="70"/>
                  </a:cubicBezTo>
                  <a:cubicBezTo>
                    <a:pt x="370" y="80"/>
                    <a:pt x="374" y="94"/>
                    <a:pt x="375" y="110"/>
                  </a:cubicBezTo>
                  <a:cubicBezTo>
                    <a:pt x="377" y="142"/>
                    <a:pt x="368" y="180"/>
                    <a:pt x="363" y="197"/>
                  </a:cubicBezTo>
                  <a:lnTo>
                    <a:pt x="359" y="208"/>
                  </a:lnTo>
                  <a:lnTo>
                    <a:pt x="368" y="213"/>
                  </a:lnTo>
                  <a:cubicBezTo>
                    <a:pt x="368" y="213"/>
                    <a:pt x="374" y="217"/>
                    <a:pt x="372" y="228"/>
                  </a:cubicBezTo>
                  <a:cubicBezTo>
                    <a:pt x="371" y="241"/>
                    <a:pt x="367" y="248"/>
                    <a:pt x="365" y="251"/>
                  </a:cubicBezTo>
                  <a:cubicBezTo>
                    <a:pt x="362" y="254"/>
                    <a:pt x="361" y="253"/>
                    <a:pt x="361" y="253"/>
                  </a:cubicBezTo>
                  <a:lnTo>
                    <a:pt x="350" y="254"/>
                  </a:lnTo>
                  <a:lnTo>
                    <a:pt x="349" y="265"/>
                  </a:lnTo>
                  <a:cubicBezTo>
                    <a:pt x="348" y="277"/>
                    <a:pt x="343" y="291"/>
                    <a:pt x="338" y="302"/>
                  </a:cubicBezTo>
                  <a:cubicBezTo>
                    <a:pt x="335" y="307"/>
                    <a:pt x="332" y="312"/>
                    <a:pt x="330" y="316"/>
                  </a:cubicBezTo>
                  <a:cubicBezTo>
                    <a:pt x="327" y="319"/>
                    <a:pt x="325" y="321"/>
                    <a:pt x="326" y="320"/>
                  </a:cubicBezTo>
                  <a:lnTo>
                    <a:pt x="319" y="324"/>
                  </a:lnTo>
                  <a:lnTo>
                    <a:pt x="319" y="332"/>
                  </a:lnTo>
                  <a:cubicBezTo>
                    <a:pt x="319" y="351"/>
                    <a:pt x="318" y="367"/>
                    <a:pt x="320" y="389"/>
                  </a:cubicBezTo>
                  <a:lnTo>
                    <a:pt x="320" y="391"/>
                  </a:lnTo>
                  <a:lnTo>
                    <a:pt x="321" y="393"/>
                  </a:lnTo>
                  <a:cubicBezTo>
                    <a:pt x="325" y="404"/>
                    <a:pt x="333" y="416"/>
                    <a:pt x="345" y="423"/>
                  </a:cubicBezTo>
                  <a:lnTo>
                    <a:pt x="359" y="400"/>
                  </a:lnTo>
                  <a:cubicBezTo>
                    <a:pt x="353" y="397"/>
                    <a:pt x="349" y="391"/>
                    <a:pt x="347" y="384"/>
                  </a:cubicBezTo>
                  <a:cubicBezTo>
                    <a:pt x="345" y="367"/>
                    <a:pt x="345" y="353"/>
                    <a:pt x="346" y="337"/>
                  </a:cubicBezTo>
                  <a:cubicBezTo>
                    <a:pt x="347" y="335"/>
                    <a:pt x="350" y="334"/>
                    <a:pt x="351" y="331"/>
                  </a:cubicBezTo>
                  <a:cubicBezTo>
                    <a:pt x="355" y="326"/>
                    <a:pt x="358" y="320"/>
                    <a:pt x="362" y="314"/>
                  </a:cubicBezTo>
                  <a:cubicBezTo>
                    <a:pt x="367" y="302"/>
                    <a:pt x="371" y="288"/>
                    <a:pt x="374" y="274"/>
                  </a:cubicBezTo>
                  <a:cubicBezTo>
                    <a:pt x="378" y="272"/>
                    <a:pt x="382" y="271"/>
                    <a:pt x="386" y="267"/>
                  </a:cubicBezTo>
                  <a:cubicBezTo>
                    <a:pt x="392" y="259"/>
                    <a:pt x="397" y="247"/>
                    <a:pt x="399" y="231"/>
                  </a:cubicBezTo>
                  <a:cubicBezTo>
                    <a:pt x="400" y="216"/>
                    <a:pt x="396" y="206"/>
                    <a:pt x="390" y="199"/>
                  </a:cubicBezTo>
                  <a:cubicBezTo>
                    <a:pt x="396" y="178"/>
                    <a:pt x="404" y="143"/>
                    <a:pt x="402" y="108"/>
                  </a:cubicBezTo>
                  <a:cubicBezTo>
                    <a:pt x="400" y="89"/>
                    <a:pt x="395" y="70"/>
                    <a:pt x="384" y="54"/>
                  </a:cubicBezTo>
                  <a:cubicBezTo>
                    <a:pt x="373" y="40"/>
                    <a:pt x="356" y="29"/>
                    <a:pt x="335" y="25"/>
                  </a:cubicBezTo>
                  <a:cubicBezTo>
                    <a:pt x="321" y="7"/>
                    <a:pt x="296" y="0"/>
                    <a:pt x="266" y="0"/>
                  </a:cubicBezTo>
                  <a:lnTo>
                    <a:pt x="266" y="0"/>
                  </a:lnTo>
                  <a:close/>
                  <a:moveTo>
                    <a:pt x="508" y="341"/>
                  </a:moveTo>
                  <a:cubicBezTo>
                    <a:pt x="419" y="341"/>
                    <a:pt x="348" y="413"/>
                    <a:pt x="348" y="501"/>
                  </a:cubicBezTo>
                  <a:cubicBezTo>
                    <a:pt x="348" y="589"/>
                    <a:pt x="419" y="661"/>
                    <a:pt x="508" y="661"/>
                  </a:cubicBezTo>
                  <a:cubicBezTo>
                    <a:pt x="596" y="661"/>
                    <a:pt x="668" y="589"/>
                    <a:pt x="668" y="501"/>
                  </a:cubicBezTo>
                  <a:cubicBezTo>
                    <a:pt x="668" y="413"/>
                    <a:pt x="596" y="341"/>
                    <a:pt x="508" y="341"/>
                  </a:cubicBezTo>
                  <a:close/>
                  <a:moveTo>
                    <a:pt x="508" y="368"/>
                  </a:moveTo>
                  <a:cubicBezTo>
                    <a:pt x="581" y="368"/>
                    <a:pt x="641" y="427"/>
                    <a:pt x="641" y="501"/>
                  </a:cubicBezTo>
                  <a:cubicBezTo>
                    <a:pt x="641" y="575"/>
                    <a:pt x="581" y="634"/>
                    <a:pt x="508" y="634"/>
                  </a:cubicBezTo>
                  <a:cubicBezTo>
                    <a:pt x="434" y="634"/>
                    <a:pt x="374" y="575"/>
                    <a:pt x="374" y="501"/>
                  </a:cubicBezTo>
                  <a:cubicBezTo>
                    <a:pt x="374" y="427"/>
                    <a:pt x="434" y="368"/>
                    <a:pt x="508" y="368"/>
                  </a:cubicBezTo>
                  <a:close/>
                  <a:moveTo>
                    <a:pt x="494" y="421"/>
                  </a:moveTo>
                  <a:lnTo>
                    <a:pt x="494" y="488"/>
                  </a:lnTo>
                  <a:lnTo>
                    <a:pt x="428" y="488"/>
                  </a:lnTo>
                  <a:lnTo>
                    <a:pt x="428" y="514"/>
                  </a:lnTo>
                  <a:lnTo>
                    <a:pt x="494" y="514"/>
                  </a:lnTo>
                  <a:lnTo>
                    <a:pt x="494" y="581"/>
                  </a:lnTo>
                  <a:lnTo>
                    <a:pt x="521" y="581"/>
                  </a:lnTo>
                  <a:lnTo>
                    <a:pt x="521" y="514"/>
                  </a:lnTo>
                  <a:lnTo>
                    <a:pt x="588" y="514"/>
                  </a:lnTo>
                  <a:lnTo>
                    <a:pt x="588" y="488"/>
                  </a:lnTo>
                  <a:lnTo>
                    <a:pt x="521" y="488"/>
                  </a:lnTo>
                  <a:lnTo>
                    <a:pt x="521" y="421"/>
                  </a:lnTo>
                  <a:lnTo>
                    <a:pt x="494" y="4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427" name="TextBox 426"/>
          <p:cNvSpPr txBox="1"/>
          <p:nvPr/>
        </p:nvSpPr>
        <p:spPr>
          <a:xfrm>
            <a:off x="2157537" y="1451495"/>
            <a:ext cx="2300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홍길동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대리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(010-1234-5678)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8" name="TextBox 427"/>
          <p:cNvSpPr txBox="1"/>
          <p:nvPr/>
        </p:nvSpPr>
        <p:spPr>
          <a:xfrm>
            <a:off x="2504663" y="1747824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LGU+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인터넷전화팀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30" name="그림 42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20274" y="2025217"/>
            <a:ext cx="298423" cy="214311"/>
          </a:xfrm>
          <a:prstGeom prst="rect">
            <a:avLst/>
          </a:prstGeom>
        </p:spPr>
      </p:pic>
      <p:pic>
        <p:nvPicPr>
          <p:cNvPr id="431" name="그림 43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26318" y="2463918"/>
            <a:ext cx="304037" cy="319763"/>
          </a:xfrm>
          <a:prstGeom prst="rect">
            <a:avLst/>
          </a:prstGeom>
        </p:spPr>
      </p:pic>
      <p:pic>
        <p:nvPicPr>
          <p:cNvPr id="432" name="그림 43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27399" y="3012544"/>
            <a:ext cx="282691" cy="325452"/>
          </a:xfrm>
          <a:prstGeom prst="rect">
            <a:avLst/>
          </a:prstGeom>
        </p:spPr>
      </p:pic>
      <p:pic>
        <p:nvPicPr>
          <p:cNvPr id="434" name="그림 433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22306" y="3580630"/>
            <a:ext cx="236586" cy="312654"/>
          </a:xfrm>
          <a:prstGeom prst="rect">
            <a:avLst/>
          </a:prstGeom>
        </p:spPr>
      </p:pic>
      <p:pic>
        <p:nvPicPr>
          <p:cNvPr id="435" name="그림 43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46249" y="5987773"/>
            <a:ext cx="262589" cy="265054"/>
          </a:xfrm>
          <a:prstGeom prst="rect">
            <a:avLst/>
          </a:prstGeom>
        </p:spPr>
      </p:pic>
      <p:sp>
        <p:nvSpPr>
          <p:cNvPr id="436" name="TextBox 435"/>
          <p:cNvSpPr txBox="1"/>
          <p:nvPr/>
        </p:nvSpPr>
        <p:spPr>
          <a:xfrm>
            <a:off x="2699396" y="2052621"/>
            <a:ext cx="10086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통화 중 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03:27</a:t>
            </a:r>
            <a:endParaRPr lang="ko-KR" altLang="en-US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7" name="직사각형 436"/>
          <p:cNvSpPr/>
          <p:nvPr/>
        </p:nvSpPr>
        <p:spPr>
          <a:xfrm>
            <a:off x="986356" y="1396020"/>
            <a:ext cx="545663" cy="5098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9" name="그림 42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14157" y="1476405"/>
            <a:ext cx="299264" cy="320950"/>
          </a:xfrm>
          <a:prstGeom prst="rect">
            <a:avLst/>
          </a:prstGeom>
        </p:spPr>
      </p:pic>
      <p:sp>
        <p:nvSpPr>
          <p:cNvPr id="438" name="직사각형 43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611539" y="1069431"/>
            <a:ext cx="16679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2020.05.18 (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월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 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오전 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10:32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444" name="그룹 443"/>
          <p:cNvGrpSpPr/>
          <p:nvPr/>
        </p:nvGrpSpPr>
        <p:grpSpPr>
          <a:xfrm>
            <a:off x="1718339" y="2396520"/>
            <a:ext cx="461996" cy="418761"/>
            <a:chOff x="1633666" y="2396520"/>
            <a:chExt cx="461996" cy="418761"/>
          </a:xfrm>
        </p:grpSpPr>
        <p:sp>
          <p:nvSpPr>
            <p:cNvPr id="357" name="순서도: 연결자 356"/>
            <p:cNvSpPr/>
            <p:nvPr/>
          </p:nvSpPr>
          <p:spPr>
            <a:xfrm>
              <a:off x="1633666" y="2396520"/>
              <a:ext cx="461996" cy="418761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pic>
          <p:nvPicPr>
            <p:cNvPr id="439" name="그림 438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732481" y="2472445"/>
              <a:ext cx="254951" cy="273426"/>
            </a:xfrm>
            <a:prstGeom prst="rect">
              <a:avLst/>
            </a:prstGeom>
          </p:spPr>
        </p:pic>
      </p:grpSp>
      <p:grpSp>
        <p:nvGrpSpPr>
          <p:cNvPr id="445" name="그룹 444"/>
          <p:cNvGrpSpPr/>
          <p:nvPr/>
        </p:nvGrpSpPr>
        <p:grpSpPr>
          <a:xfrm>
            <a:off x="2533752" y="2396520"/>
            <a:ext cx="461996" cy="418761"/>
            <a:chOff x="2254345" y="2396520"/>
            <a:chExt cx="461996" cy="418761"/>
          </a:xfrm>
        </p:grpSpPr>
        <p:sp>
          <p:nvSpPr>
            <p:cNvPr id="354" name="순서도: 연결자 353"/>
            <p:cNvSpPr/>
            <p:nvPr/>
          </p:nvSpPr>
          <p:spPr>
            <a:xfrm>
              <a:off x="2254345" y="2396520"/>
              <a:ext cx="461996" cy="418761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pic>
          <p:nvPicPr>
            <p:cNvPr id="440" name="그림 439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357110" y="2508841"/>
              <a:ext cx="271273" cy="194813"/>
            </a:xfrm>
            <a:prstGeom prst="rect">
              <a:avLst/>
            </a:prstGeom>
          </p:spPr>
        </p:pic>
      </p:grpSp>
      <p:grpSp>
        <p:nvGrpSpPr>
          <p:cNvPr id="446" name="그룹 445"/>
          <p:cNvGrpSpPr/>
          <p:nvPr/>
        </p:nvGrpSpPr>
        <p:grpSpPr>
          <a:xfrm>
            <a:off x="3257879" y="2396520"/>
            <a:ext cx="461996" cy="418761"/>
            <a:chOff x="2902275" y="2396520"/>
            <a:chExt cx="461996" cy="418761"/>
          </a:xfrm>
        </p:grpSpPr>
        <p:sp>
          <p:nvSpPr>
            <p:cNvPr id="348" name="순서도: 연결자 347"/>
            <p:cNvSpPr/>
            <p:nvPr/>
          </p:nvSpPr>
          <p:spPr>
            <a:xfrm>
              <a:off x="2902275" y="2396520"/>
              <a:ext cx="461996" cy="418761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pic>
          <p:nvPicPr>
            <p:cNvPr id="441" name="그림 440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3009954" y="2479714"/>
              <a:ext cx="240993" cy="258713"/>
            </a:xfrm>
            <a:prstGeom prst="rect">
              <a:avLst/>
            </a:prstGeom>
          </p:spPr>
        </p:pic>
      </p:grpSp>
      <p:grpSp>
        <p:nvGrpSpPr>
          <p:cNvPr id="447" name="그룹 446"/>
          <p:cNvGrpSpPr/>
          <p:nvPr/>
        </p:nvGrpSpPr>
        <p:grpSpPr>
          <a:xfrm>
            <a:off x="3946544" y="2396520"/>
            <a:ext cx="461996" cy="418761"/>
            <a:chOff x="3590941" y="2396520"/>
            <a:chExt cx="461996" cy="418761"/>
          </a:xfrm>
        </p:grpSpPr>
        <p:sp>
          <p:nvSpPr>
            <p:cNvPr id="345" name="순서도: 연결자 344"/>
            <p:cNvSpPr/>
            <p:nvPr/>
          </p:nvSpPr>
          <p:spPr>
            <a:xfrm>
              <a:off x="3590941" y="2396520"/>
              <a:ext cx="461996" cy="418761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pic>
          <p:nvPicPr>
            <p:cNvPr id="442" name="그림 441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727376" y="2459207"/>
              <a:ext cx="209139" cy="276382"/>
            </a:xfrm>
            <a:prstGeom prst="rect">
              <a:avLst/>
            </a:prstGeom>
          </p:spPr>
        </p:pic>
      </p:grpSp>
      <p:grpSp>
        <p:nvGrpSpPr>
          <p:cNvPr id="448" name="그룹 447"/>
          <p:cNvGrpSpPr/>
          <p:nvPr/>
        </p:nvGrpSpPr>
        <p:grpSpPr>
          <a:xfrm>
            <a:off x="4749604" y="2403702"/>
            <a:ext cx="461996" cy="418761"/>
            <a:chOff x="4243305" y="2396520"/>
            <a:chExt cx="461996" cy="418761"/>
          </a:xfrm>
        </p:grpSpPr>
        <p:sp>
          <p:nvSpPr>
            <p:cNvPr id="360" name="순서도: 연결자 359"/>
            <p:cNvSpPr/>
            <p:nvPr/>
          </p:nvSpPr>
          <p:spPr>
            <a:xfrm>
              <a:off x="4243305" y="2396520"/>
              <a:ext cx="461996" cy="418761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pic>
          <p:nvPicPr>
            <p:cNvPr id="443" name="그림 442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357345" y="2485877"/>
              <a:ext cx="228582" cy="234226"/>
            </a:xfrm>
            <a:prstGeom prst="rect">
              <a:avLst/>
            </a:prstGeom>
          </p:spPr>
        </p:pic>
      </p:grpSp>
      <p:grpSp>
        <p:nvGrpSpPr>
          <p:cNvPr id="450" name="그룹 449">
            <a:extLst>
              <a:ext uri="{FF2B5EF4-FFF2-40B4-BE49-F238E27FC236}">
                <a16:creationId xmlns:a16="http://schemas.microsoft.com/office/drawing/2014/main" id="{06C68B79-6B18-4A1C-A6AA-C4914BF44B27}"/>
              </a:ext>
            </a:extLst>
          </p:cNvPr>
          <p:cNvGrpSpPr/>
          <p:nvPr/>
        </p:nvGrpSpPr>
        <p:grpSpPr>
          <a:xfrm>
            <a:off x="2425799" y="6046612"/>
            <a:ext cx="371356" cy="338193"/>
            <a:chOff x="9347200" y="4573845"/>
            <a:chExt cx="1522952" cy="1522952"/>
          </a:xfrm>
        </p:grpSpPr>
        <p:sp>
          <p:nvSpPr>
            <p:cNvPr id="451" name="Background">
              <a:extLst>
                <a:ext uri="{FF2B5EF4-FFF2-40B4-BE49-F238E27FC236}">
                  <a16:creationId xmlns:a16="http://schemas.microsoft.com/office/drawing/2014/main" id="{23E0CACE-089B-4BA2-8F26-7C7A9A1006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47200" y="4573845"/>
              <a:ext cx="1522952" cy="152295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452" name="Phone">
              <a:extLst>
                <a:ext uri="{FF2B5EF4-FFF2-40B4-BE49-F238E27FC236}">
                  <a16:creationId xmlns:a16="http://schemas.microsoft.com/office/drawing/2014/main" id="{5F9DD399-1474-4A1F-9BE2-C0E6CC25CEB0}"/>
                </a:ext>
              </a:extLst>
            </p:cNvPr>
            <p:cNvSpPr>
              <a:spLocks noChangeAspect="1"/>
            </p:cNvSpPr>
            <p:nvPr/>
          </p:nvSpPr>
          <p:spPr bwMode="auto">
            <a:xfrm rot="7860000">
              <a:off x="9770610" y="5044832"/>
              <a:ext cx="676132" cy="710282"/>
            </a:xfrm>
            <a:custGeom>
              <a:avLst/>
              <a:gdLst>
                <a:gd name="T0" fmla="*/ 1175 w 1361"/>
                <a:gd name="T1" fmla="*/ 1009 h 1433"/>
                <a:gd name="T2" fmla="*/ 923 w 1361"/>
                <a:gd name="T3" fmla="*/ 965 h 1433"/>
                <a:gd name="T4" fmla="*/ 873 w 1361"/>
                <a:gd name="T5" fmla="*/ 1008 h 1433"/>
                <a:gd name="T6" fmla="*/ 509 w 1361"/>
                <a:gd name="T7" fmla="*/ 887 h 1433"/>
                <a:gd name="T8" fmla="*/ 440 w 1361"/>
                <a:gd name="T9" fmla="*/ 510 h 1433"/>
                <a:gd name="T10" fmla="*/ 490 w 1361"/>
                <a:gd name="T11" fmla="*/ 466 h 1433"/>
                <a:gd name="T12" fmla="*/ 481 w 1361"/>
                <a:gd name="T13" fmla="*/ 211 h 1433"/>
                <a:gd name="T14" fmla="*/ 446 w 1361"/>
                <a:gd name="T15" fmla="*/ 154 h 1433"/>
                <a:gd name="T16" fmla="*/ 238 w 1361"/>
                <a:gd name="T17" fmla="*/ 72 h 1433"/>
                <a:gd name="T18" fmla="*/ 193 w 1361"/>
                <a:gd name="T19" fmla="*/ 111 h 1433"/>
                <a:gd name="T20" fmla="*/ 29 w 1361"/>
                <a:gd name="T21" fmla="*/ 389 h 1433"/>
                <a:gd name="T22" fmla="*/ 310 w 1361"/>
                <a:gd name="T23" fmla="*/ 1061 h 1433"/>
                <a:gd name="T24" fmla="*/ 936 w 1361"/>
                <a:gd name="T25" fmla="*/ 1431 h 1433"/>
                <a:gd name="T26" fmla="*/ 1234 w 1361"/>
                <a:gd name="T27" fmla="*/ 1308 h 1433"/>
                <a:gd name="T28" fmla="*/ 1278 w 1361"/>
                <a:gd name="T29" fmla="*/ 1269 h 1433"/>
                <a:gd name="T30" fmla="*/ 1226 w 1361"/>
                <a:gd name="T31" fmla="*/ 1052 h 1433"/>
                <a:gd name="T32" fmla="*/ 1175 w 1361"/>
                <a:gd name="T33" fmla="*/ 1009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1" h="1433">
                  <a:moveTo>
                    <a:pt x="1175" y="1009"/>
                  </a:moveTo>
                  <a:cubicBezTo>
                    <a:pt x="1091" y="937"/>
                    <a:pt x="1006" y="893"/>
                    <a:pt x="923" y="965"/>
                  </a:cubicBezTo>
                  <a:lnTo>
                    <a:pt x="873" y="1008"/>
                  </a:lnTo>
                  <a:cubicBezTo>
                    <a:pt x="837" y="1040"/>
                    <a:pt x="770" y="1187"/>
                    <a:pt x="509" y="887"/>
                  </a:cubicBezTo>
                  <a:cubicBezTo>
                    <a:pt x="248" y="588"/>
                    <a:pt x="403" y="541"/>
                    <a:pt x="440" y="510"/>
                  </a:cubicBezTo>
                  <a:lnTo>
                    <a:pt x="490" y="466"/>
                  </a:lnTo>
                  <a:cubicBezTo>
                    <a:pt x="572" y="394"/>
                    <a:pt x="541" y="304"/>
                    <a:pt x="481" y="211"/>
                  </a:cubicBezTo>
                  <a:lnTo>
                    <a:pt x="446" y="154"/>
                  </a:lnTo>
                  <a:cubicBezTo>
                    <a:pt x="386" y="61"/>
                    <a:pt x="321" y="0"/>
                    <a:pt x="238" y="72"/>
                  </a:cubicBezTo>
                  <a:lnTo>
                    <a:pt x="193" y="111"/>
                  </a:lnTo>
                  <a:cubicBezTo>
                    <a:pt x="157" y="138"/>
                    <a:pt x="54" y="224"/>
                    <a:pt x="29" y="389"/>
                  </a:cubicBezTo>
                  <a:cubicBezTo>
                    <a:pt x="0" y="586"/>
                    <a:pt x="94" y="812"/>
                    <a:pt x="310" y="1061"/>
                  </a:cubicBezTo>
                  <a:cubicBezTo>
                    <a:pt x="525" y="1309"/>
                    <a:pt x="736" y="1433"/>
                    <a:pt x="936" y="1431"/>
                  </a:cubicBezTo>
                  <a:cubicBezTo>
                    <a:pt x="1102" y="1429"/>
                    <a:pt x="1202" y="1340"/>
                    <a:pt x="1234" y="1308"/>
                  </a:cubicBezTo>
                  <a:lnTo>
                    <a:pt x="1278" y="1269"/>
                  </a:lnTo>
                  <a:cubicBezTo>
                    <a:pt x="1361" y="1197"/>
                    <a:pt x="1310" y="1124"/>
                    <a:pt x="1226" y="1052"/>
                  </a:cubicBezTo>
                  <a:lnTo>
                    <a:pt x="1175" y="1009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55" name="그룹 454">
            <a:extLst>
              <a:ext uri="{FF2B5EF4-FFF2-40B4-BE49-F238E27FC236}">
                <a16:creationId xmlns:a16="http://schemas.microsoft.com/office/drawing/2014/main" id="{FC0FDC99-39B6-4AA1-AC25-EE370991841B}"/>
              </a:ext>
            </a:extLst>
          </p:cNvPr>
          <p:cNvGrpSpPr/>
          <p:nvPr/>
        </p:nvGrpSpPr>
        <p:grpSpPr>
          <a:xfrm>
            <a:off x="3368884" y="6046612"/>
            <a:ext cx="370408" cy="348873"/>
            <a:chOff x="1208927" y="6036249"/>
            <a:chExt cx="561124" cy="561124"/>
          </a:xfrm>
        </p:grpSpPr>
        <p:sp>
          <p:nvSpPr>
            <p:cNvPr id="456" name="Background">
              <a:extLst>
                <a:ext uri="{FF2B5EF4-FFF2-40B4-BE49-F238E27FC236}">
                  <a16:creationId xmlns:a16="http://schemas.microsoft.com/office/drawing/2014/main" id="{3D5C4497-F0A8-4201-BB66-1B06B938D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08927" y="6036249"/>
              <a:ext cx="561124" cy="561124"/>
            </a:xfrm>
            <a:prstGeom prst="ellipse">
              <a:avLst/>
            </a:prstGeom>
            <a:solidFill>
              <a:srgbClr val="00B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457" name="그래픽 567" descr="스피커 폰">
              <a:extLst>
                <a:ext uri="{FF2B5EF4-FFF2-40B4-BE49-F238E27FC236}">
                  <a16:creationId xmlns:a16="http://schemas.microsoft.com/office/drawing/2014/main" id="{F4CFA26A-682A-499B-A477-2C1A6607A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1273920" y="6110844"/>
              <a:ext cx="432006" cy="432006"/>
            </a:xfrm>
            <a:prstGeom prst="rect">
              <a:avLst/>
            </a:prstGeom>
          </p:spPr>
        </p:pic>
      </p:grpSp>
      <p:grpSp>
        <p:nvGrpSpPr>
          <p:cNvPr id="463" name="그룹 462"/>
          <p:cNvGrpSpPr/>
          <p:nvPr/>
        </p:nvGrpSpPr>
        <p:grpSpPr>
          <a:xfrm>
            <a:off x="1985614" y="3988302"/>
            <a:ext cx="2472553" cy="257890"/>
            <a:chOff x="7263120" y="4822668"/>
            <a:chExt cx="2436874" cy="276999"/>
          </a:xfrm>
        </p:grpSpPr>
        <p:sp>
          <p:nvSpPr>
            <p:cNvPr id="459" name="Backspace Icon">
              <a:extLst>
                <a:ext uri="{FF2B5EF4-FFF2-40B4-BE49-F238E27FC236}">
                  <a16:creationId xmlns:a16="http://schemas.microsoft.com/office/drawing/2014/main" id="{F099FD74-ECC5-40FD-B6B3-393CA5DCE4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40388" y="4875893"/>
              <a:ext cx="216000" cy="144000"/>
            </a:xfrm>
            <a:custGeom>
              <a:avLst/>
              <a:gdLst>
                <a:gd name="T0" fmla="*/ 167 w 208"/>
                <a:gd name="T1" fmla="*/ 103 h 150"/>
                <a:gd name="T2" fmla="*/ 157 w 208"/>
                <a:gd name="T3" fmla="*/ 113 h 150"/>
                <a:gd name="T4" fmla="*/ 129 w 208"/>
                <a:gd name="T5" fmla="*/ 85 h 150"/>
                <a:gd name="T6" fmla="*/ 100 w 208"/>
                <a:gd name="T7" fmla="*/ 113 h 150"/>
                <a:gd name="T8" fmla="*/ 90 w 208"/>
                <a:gd name="T9" fmla="*/ 103 h 150"/>
                <a:gd name="T10" fmla="*/ 119 w 208"/>
                <a:gd name="T11" fmla="*/ 75 h 150"/>
                <a:gd name="T12" fmla="*/ 90 w 208"/>
                <a:gd name="T13" fmla="*/ 47 h 150"/>
                <a:gd name="T14" fmla="*/ 100 w 208"/>
                <a:gd name="T15" fmla="*/ 37 h 150"/>
                <a:gd name="T16" fmla="*/ 129 w 208"/>
                <a:gd name="T17" fmla="*/ 65 h 150"/>
                <a:gd name="T18" fmla="*/ 157 w 208"/>
                <a:gd name="T19" fmla="*/ 37 h 150"/>
                <a:gd name="T20" fmla="*/ 167 w 208"/>
                <a:gd name="T21" fmla="*/ 47 h 150"/>
                <a:gd name="T22" fmla="*/ 139 w 208"/>
                <a:gd name="T23" fmla="*/ 75 h 150"/>
                <a:gd name="T24" fmla="*/ 167 w 208"/>
                <a:gd name="T25" fmla="*/ 103 h 150"/>
                <a:gd name="T26" fmla="*/ 175 w 208"/>
                <a:gd name="T27" fmla="*/ 0 h 150"/>
                <a:gd name="T28" fmla="*/ 86 w 208"/>
                <a:gd name="T29" fmla="*/ 0 h 150"/>
                <a:gd name="T30" fmla="*/ 63 w 208"/>
                <a:gd name="T31" fmla="*/ 10 h 150"/>
                <a:gd name="T32" fmla="*/ 4 w 208"/>
                <a:gd name="T33" fmla="*/ 68 h 150"/>
                <a:gd name="T34" fmla="*/ 4 w 208"/>
                <a:gd name="T35" fmla="*/ 82 h 150"/>
                <a:gd name="T36" fmla="*/ 63 w 208"/>
                <a:gd name="T37" fmla="*/ 141 h 150"/>
                <a:gd name="T38" fmla="*/ 86 w 208"/>
                <a:gd name="T39" fmla="*/ 150 h 150"/>
                <a:gd name="T40" fmla="*/ 175 w 208"/>
                <a:gd name="T41" fmla="*/ 150 h 150"/>
                <a:gd name="T42" fmla="*/ 208 w 208"/>
                <a:gd name="T43" fmla="*/ 117 h 150"/>
                <a:gd name="T44" fmla="*/ 208 w 208"/>
                <a:gd name="T45" fmla="*/ 33 h 150"/>
                <a:gd name="T46" fmla="*/ 175 w 208"/>
                <a:gd name="T4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150">
                  <a:moveTo>
                    <a:pt x="167" y="103"/>
                  </a:moveTo>
                  <a:lnTo>
                    <a:pt x="157" y="113"/>
                  </a:lnTo>
                  <a:lnTo>
                    <a:pt x="129" y="85"/>
                  </a:lnTo>
                  <a:lnTo>
                    <a:pt x="100" y="113"/>
                  </a:lnTo>
                  <a:lnTo>
                    <a:pt x="90" y="103"/>
                  </a:lnTo>
                  <a:lnTo>
                    <a:pt x="119" y="75"/>
                  </a:lnTo>
                  <a:lnTo>
                    <a:pt x="90" y="47"/>
                  </a:lnTo>
                  <a:lnTo>
                    <a:pt x="100" y="37"/>
                  </a:lnTo>
                  <a:lnTo>
                    <a:pt x="129" y="65"/>
                  </a:lnTo>
                  <a:lnTo>
                    <a:pt x="157" y="37"/>
                  </a:lnTo>
                  <a:lnTo>
                    <a:pt x="167" y="47"/>
                  </a:lnTo>
                  <a:lnTo>
                    <a:pt x="139" y="75"/>
                  </a:lnTo>
                  <a:lnTo>
                    <a:pt x="167" y="103"/>
                  </a:lnTo>
                  <a:close/>
                  <a:moveTo>
                    <a:pt x="175" y="0"/>
                  </a:moveTo>
                  <a:lnTo>
                    <a:pt x="86" y="0"/>
                  </a:lnTo>
                  <a:cubicBezTo>
                    <a:pt x="77" y="0"/>
                    <a:pt x="69" y="4"/>
                    <a:pt x="63" y="10"/>
                  </a:cubicBezTo>
                  <a:lnTo>
                    <a:pt x="4" y="68"/>
                  </a:lnTo>
                  <a:cubicBezTo>
                    <a:pt x="0" y="72"/>
                    <a:pt x="0" y="78"/>
                    <a:pt x="4" y="82"/>
                  </a:cubicBezTo>
                  <a:lnTo>
                    <a:pt x="63" y="141"/>
                  </a:lnTo>
                  <a:cubicBezTo>
                    <a:pt x="69" y="147"/>
                    <a:pt x="77" y="150"/>
                    <a:pt x="86" y="150"/>
                  </a:cubicBezTo>
                  <a:lnTo>
                    <a:pt x="175" y="150"/>
                  </a:lnTo>
                  <a:cubicBezTo>
                    <a:pt x="194" y="150"/>
                    <a:pt x="208" y="135"/>
                    <a:pt x="208" y="117"/>
                  </a:cubicBezTo>
                  <a:lnTo>
                    <a:pt x="208" y="33"/>
                  </a:lnTo>
                  <a:cubicBezTo>
                    <a:pt x="208" y="15"/>
                    <a:pt x="194" y="0"/>
                    <a:pt x="175" y="0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460" name="Line">
              <a:extLst>
                <a:ext uri="{FF2B5EF4-FFF2-40B4-BE49-F238E27FC236}">
                  <a16:creationId xmlns:a16="http://schemas.microsoft.com/office/drawing/2014/main" id="{90E68240-755E-4F1B-AAEA-385AB48D7A82}"/>
                </a:ext>
              </a:extLst>
            </p:cNvPr>
            <p:cNvCxnSpPr>
              <a:cxnSpLocks/>
            </p:cNvCxnSpPr>
            <p:nvPr/>
          </p:nvCxnSpPr>
          <p:spPr>
            <a:xfrm>
              <a:off x="7263120" y="5078239"/>
              <a:ext cx="2436874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  <p:sp>
          <p:nvSpPr>
            <p:cNvPr id="461" name="직사각형 460">
              <a:extLst>
                <a:ext uri="{FF2B5EF4-FFF2-40B4-BE49-F238E27FC236}">
                  <a16:creationId xmlns:a16="http://schemas.microsoft.com/office/drawing/2014/main" id="{4C968F3C-FDA9-4040-A156-DF2691DBA1CF}"/>
                </a:ext>
              </a:extLst>
            </p:cNvPr>
            <p:cNvSpPr/>
            <p:nvPr/>
          </p:nvSpPr>
          <p:spPr>
            <a:xfrm>
              <a:off x="7593322" y="4822668"/>
              <a:ext cx="130035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Segoe UI" panose="020B0502040204020203" pitchFamily="34" charset="0"/>
                </a:rPr>
                <a:t>010-1234-5678</a:t>
              </a:r>
            </a:p>
          </p:txBody>
        </p:sp>
        <p:sp>
          <p:nvSpPr>
            <p:cNvPr id="462" name="Close">
              <a:extLst>
                <a:ext uri="{FF2B5EF4-FFF2-40B4-BE49-F238E27FC236}">
                  <a16:creationId xmlns:a16="http://schemas.microsoft.com/office/drawing/2014/main" id="{25AA64FE-51AC-4957-8291-289DA04642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517697" y="4857893"/>
              <a:ext cx="178254" cy="180000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latin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465" name="순서도: 연결자 464"/>
          <p:cNvSpPr/>
          <p:nvPr/>
        </p:nvSpPr>
        <p:spPr>
          <a:xfrm>
            <a:off x="1992847" y="4329428"/>
            <a:ext cx="106761" cy="106761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6" name="직사각형 46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061819" y="4270659"/>
            <a:ext cx="52885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b="1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통화 </a:t>
            </a:r>
            <a:r>
              <a:rPr kumimoji="1" lang="en-US" altLang="ko-KR" sz="800" b="1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1</a:t>
            </a:r>
            <a:endParaRPr kumimoji="1" lang="ko-KR" altLang="en-US" sz="8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467" name="순서도: 연결자 466"/>
          <p:cNvSpPr/>
          <p:nvPr/>
        </p:nvSpPr>
        <p:spPr>
          <a:xfrm>
            <a:off x="2695581" y="4337890"/>
            <a:ext cx="106761" cy="106761"/>
          </a:xfrm>
          <a:prstGeom prst="flowChartConnector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8" name="직사각형 46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764553" y="4279121"/>
            <a:ext cx="52885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b="1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통화 </a:t>
            </a:r>
            <a:r>
              <a:rPr kumimoji="1" lang="en-US" altLang="ko-KR" sz="800" b="1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1</a:t>
            </a:r>
            <a:endParaRPr kumimoji="1" lang="ko-KR" altLang="en-US" sz="8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469" name="순서도: 수행의 시작/종료 468"/>
          <p:cNvSpPr/>
          <p:nvPr/>
        </p:nvSpPr>
        <p:spPr>
          <a:xfrm>
            <a:off x="3532006" y="4280417"/>
            <a:ext cx="719667" cy="174883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/>
              <a:t>착신전환</a:t>
            </a:r>
            <a:endParaRPr lang="ko-KR" altLang="en-US" sz="800" dirty="0"/>
          </a:p>
        </p:txBody>
      </p:sp>
      <p:grpSp>
        <p:nvGrpSpPr>
          <p:cNvPr id="478" name="그룹 477"/>
          <p:cNvGrpSpPr/>
          <p:nvPr/>
        </p:nvGrpSpPr>
        <p:grpSpPr>
          <a:xfrm>
            <a:off x="8027604" y="667510"/>
            <a:ext cx="1184143" cy="252000"/>
            <a:chOff x="8027604" y="667510"/>
            <a:chExt cx="1184143" cy="252000"/>
          </a:xfrm>
        </p:grpSpPr>
        <p:sp>
          <p:nvSpPr>
            <p:cNvPr id="471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0F5859F7-1198-476D-A3EB-572E80B310C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49706" y="826014"/>
              <a:ext cx="98201" cy="10459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72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45D20D2-330B-4E18-9A26-FDE6AE4992E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82672" y="738722"/>
              <a:ext cx="96111" cy="100362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73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BEC48C5-297C-4DA8-8DAA-916E176639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13546" y="736639"/>
              <a:ext cx="98201" cy="104550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474" name="그래픽 339" descr="사용자">
              <a:extLst>
                <a:ext uri="{FF2B5EF4-FFF2-40B4-BE49-F238E27FC236}">
                  <a16:creationId xmlns:a16="http://schemas.microsoft.com/office/drawing/2014/main" id="{0107829E-8090-4D66-8C2B-583B9D746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3"/>
                </a:ext>
              </a:extLst>
            </a:blip>
            <a:stretch>
              <a:fillRect/>
            </a:stretch>
          </p:blipFill>
          <p:spPr>
            <a:xfrm>
              <a:off x="8305707" y="667510"/>
              <a:ext cx="252000" cy="252000"/>
            </a:xfrm>
            <a:prstGeom prst="rect">
              <a:avLst/>
            </a:prstGeom>
          </p:spPr>
        </p:pic>
        <p:pic>
          <p:nvPicPr>
            <p:cNvPr id="477" name="그림 476">
              <a:extLst>
                <a:ext uri="{FF2B5EF4-FFF2-40B4-BE49-F238E27FC236}">
                  <a16:creationId xmlns:a16="http://schemas.microsoft.com/office/drawing/2014/main" id="{DB172E5F-2BDB-4916-91CF-055B29B74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5"/>
                </a:ext>
              </a:extLst>
            </a:blip>
            <a:stretch>
              <a:fillRect/>
            </a:stretch>
          </p:blipFill>
          <p:spPr>
            <a:xfrm>
              <a:off x="8027604" y="708120"/>
              <a:ext cx="180000" cy="179436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83" name="그림 482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169122" y="5660296"/>
            <a:ext cx="215171" cy="213783"/>
          </a:xfrm>
          <a:prstGeom prst="rect">
            <a:avLst/>
          </a:prstGeom>
        </p:spPr>
      </p:pic>
      <p:sp>
        <p:nvSpPr>
          <p:cNvPr id="520" name="직사각형 51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415879" y="1441643"/>
            <a:ext cx="9454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통화이력</a:t>
            </a:r>
            <a:endParaRPr kumimoji="1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21" name="직사각형 520"/>
          <p:cNvSpPr/>
          <p:nvPr/>
        </p:nvSpPr>
        <p:spPr>
          <a:xfrm>
            <a:off x="5412182" y="1710113"/>
            <a:ext cx="937048" cy="2465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전체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2" name="직사각형 521"/>
          <p:cNvSpPr/>
          <p:nvPr/>
        </p:nvSpPr>
        <p:spPr>
          <a:xfrm>
            <a:off x="6368918" y="1710113"/>
            <a:ext cx="937048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발신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3" name="직사각형 522"/>
          <p:cNvSpPr/>
          <p:nvPr/>
        </p:nvSpPr>
        <p:spPr>
          <a:xfrm>
            <a:off x="7334117" y="1710113"/>
            <a:ext cx="937048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수신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4" name="직사각형 523"/>
          <p:cNvSpPr/>
          <p:nvPr/>
        </p:nvSpPr>
        <p:spPr>
          <a:xfrm>
            <a:off x="8291967" y="1710113"/>
            <a:ext cx="937048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부재중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525" name="그림 524">
            <a:extLst>
              <a:ext uri="{FF2B5EF4-FFF2-40B4-BE49-F238E27FC236}">
                <a16:creationId xmlns:a16="http://schemas.microsoft.com/office/drawing/2014/main" id="{DB172E5F-2BDB-4916-91CF-055B29B74784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5"/>
              </a:ext>
            </a:extLst>
          </a:blip>
          <a:stretch>
            <a:fillRect/>
          </a:stretch>
        </p:blipFill>
        <p:spPr>
          <a:xfrm>
            <a:off x="9026677" y="1487054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526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09398" y="1413281"/>
            <a:ext cx="1431887" cy="232546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7" name="직사각형 52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68250" y="1441643"/>
            <a:ext cx="13727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내용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28" name="직사각형 52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953919" y="2003861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29" name="직사각형 52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817517" y="2003859"/>
            <a:ext cx="7092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통화일시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30" name="직사각형 529"/>
          <p:cNvSpPr/>
          <p:nvPr/>
        </p:nvSpPr>
        <p:spPr>
          <a:xfrm>
            <a:off x="5468990" y="2044719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2" name="직사각형 53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062111" y="1995391"/>
            <a:ext cx="54848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구분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33" name="직사각형 53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536243" y="2003857"/>
            <a:ext cx="7092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퀵메뉴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534" name="그림 53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86775" y="2597190"/>
            <a:ext cx="147703" cy="155343"/>
          </a:xfrm>
          <a:prstGeom prst="rect">
            <a:avLst/>
          </a:prstGeom>
        </p:spPr>
      </p:pic>
      <p:pic>
        <p:nvPicPr>
          <p:cNvPr id="535" name="그림 53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941242" y="2609970"/>
            <a:ext cx="126070" cy="145140"/>
          </a:xfrm>
          <a:prstGeom prst="rect">
            <a:avLst/>
          </a:prstGeom>
        </p:spPr>
      </p:pic>
      <p:pic>
        <p:nvPicPr>
          <p:cNvPr id="536" name="그림 53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614535" y="2595833"/>
            <a:ext cx="145384" cy="155919"/>
          </a:xfrm>
          <a:prstGeom prst="rect">
            <a:avLst/>
          </a:prstGeom>
        </p:spPr>
      </p:pic>
      <p:pic>
        <p:nvPicPr>
          <p:cNvPr id="537" name="그림 53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69519" y="2630043"/>
            <a:ext cx="144976" cy="104114"/>
          </a:xfrm>
          <a:prstGeom prst="rect">
            <a:avLst/>
          </a:prstGeom>
        </p:spPr>
      </p:pic>
      <p:sp>
        <p:nvSpPr>
          <p:cNvPr id="538" name="직사각형 53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14195" y="2528244"/>
            <a:ext cx="9859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테스트</a:t>
            </a:r>
            <a:endParaRPr kumimoji="1" lang="en-US" altLang="ko-KR" sz="800" i="0" u="none" strike="noStrike" kern="1200" cap="none" spc="0" normalizeH="0" baseline="0" noProof="0" dirty="0" smtClean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39" name="직사각형 538"/>
          <p:cNvSpPr/>
          <p:nvPr/>
        </p:nvSpPr>
        <p:spPr>
          <a:xfrm>
            <a:off x="5468989" y="2628925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0" name="직사각형 53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514375" y="2590418"/>
            <a:ext cx="4137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42" name="직사각형 54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762137" y="2604606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오전</a:t>
            </a:r>
            <a:r>
              <a:rPr kumimoji="1" lang="en-US" altLang="ko-KR" sz="8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10:35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43" name="직사각형 54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142920" y="2580455"/>
            <a:ext cx="4339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발신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544" name="그림 54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78309" y="3359198"/>
            <a:ext cx="147703" cy="155343"/>
          </a:xfrm>
          <a:prstGeom prst="rect">
            <a:avLst/>
          </a:prstGeom>
        </p:spPr>
      </p:pic>
      <p:pic>
        <p:nvPicPr>
          <p:cNvPr id="545" name="그림 54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932776" y="3371978"/>
            <a:ext cx="126070" cy="145140"/>
          </a:xfrm>
          <a:prstGeom prst="rect">
            <a:avLst/>
          </a:prstGeom>
        </p:spPr>
      </p:pic>
      <p:pic>
        <p:nvPicPr>
          <p:cNvPr id="546" name="그림 54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606069" y="3357841"/>
            <a:ext cx="145384" cy="155919"/>
          </a:xfrm>
          <a:prstGeom prst="rect">
            <a:avLst/>
          </a:prstGeom>
        </p:spPr>
      </p:pic>
      <p:pic>
        <p:nvPicPr>
          <p:cNvPr id="547" name="그림 54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61053" y="3392051"/>
            <a:ext cx="144976" cy="104114"/>
          </a:xfrm>
          <a:prstGeom prst="rect">
            <a:avLst/>
          </a:prstGeom>
        </p:spPr>
      </p:pic>
      <p:sp>
        <p:nvSpPr>
          <p:cNvPr id="548" name="직사각형 54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05729" y="3273318"/>
            <a:ext cx="9859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홍길동</a:t>
            </a:r>
            <a:endParaRPr kumimoji="1" lang="en-US" altLang="ko-KR" sz="800" i="0" u="none" strike="noStrike" kern="1200" cap="none" spc="0" normalizeH="0" baseline="0" noProof="0" dirty="0" smtClean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010-1111-2222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49" name="직사각형 548"/>
          <p:cNvSpPr/>
          <p:nvPr/>
        </p:nvSpPr>
        <p:spPr>
          <a:xfrm>
            <a:off x="5460523" y="3373999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0" name="직사각형 54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505909" y="3335492"/>
            <a:ext cx="4137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2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52" name="직사각형 55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753671" y="3341213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오전</a:t>
            </a:r>
            <a:r>
              <a:rPr kumimoji="1" lang="en-US" altLang="ko-KR" sz="8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11:23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53" name="직사각형 55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134454" y="3342463"/>
            <a:ext cx="4339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수</a:t>
            </a: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신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54" name="직사각형 553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6228414" y="2011385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555" name="직사각형 554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8376948" y="2002930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cxnSp>
        <p:nvCxnSpPr>
          <p:cNvPr id="556" name="직선 연결선 555"/>
          <p:cNvCxnSpPr/>
          <p:nvPr/>
        </p:nvCxnSpPr>
        <p:spPr>
          <a:xfrm flipV="1">
            <a:off x="5403717" y="2234691"/>
            <a:ext cx="3885630" cy="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8" name="직사각형 55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77911" y="1995389"/>
            <a:ext cx="7092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통화시간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59" name="직사각형 55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22531" y="2579202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00:03:12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60" name="직사각형 55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14065" y="3324276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00:05:41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grpSp>
        <p:nvGrpSpPr>
          <p:cNvPr id="561" name="그룹 560">
            <a:extLst>
              <a:ext uri="{FF2B5EF4-FFF2-40B4-BE49-F238E27FC236}">
                <a16:creationId xmlns:a16="http://schemas.microsoft.com/office/drawing/2014/main" id="{78BDDFAB-8EB6-48DA-A75D-5BCD62651827}"/>
              </a:ext>
            </a:extLst>
          </p:cNvPr>
          <p:cNvGrpSpPr/>
          <p:nvPr/>
        </p:nvGrpSpPr>
        <p:grpSpPr>
          <a:xfrm>
            <a:off x="5470993" y="2994010"/>
            <a:ext cx="3802215" cy="216000"/>
            <a:chOff x="3417578" y="2091595"/>
            <a:chExt cx="3840749" cy="214838"/>
          </a:xfrm>
        </p:grpSpPr>
        <p:cxnSp>
          <p:nvCxnSpPr>
            <p:cNvPr id="562" name="Line">
              <a:extLst>
                <a:ext uri="{FF2B5EF4-FFF2-40B4-BE49-F238E27FC236}">
                  <a16:creationId xmlns:a16="http://schemas.microsoft.com/office/drawing/2014/main" id="{331BC37B-C781-4742-929A-D06C7657DF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" name="Password Box">
              <a:extLst>
                <a:ext uri="{FF2B5EF4-FFF2-40B4-BE49-F238E27FC236}">
                  <a16:creationId xmlns:a16="http://schemas.microsoft.com/office/drawing/2014/main" id="{DAFED9D3-3F0B-42B9-9CBA-81199372613A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어제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lang="en-US" altLang="ko-KR" sz="7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5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lang="en-US" altLang="ko-KR" sz="700" b="1" noProof="1" smtClean="0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19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</a:t>
              </a:r>
              <a:r>
                <a:rPr lang="ko-KR" altLang="en-US" sz="7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화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564" name="직선 연결선 563"/>
          <p:cNvCxnSpPr/>
          <p:nvPr/>
        </p:nvCxnSpPr>
        <p:spPr>
          <a:xfrm flipV="1">
            <a:off x="5395245" y="3674031"/>
            <a:ext cx="3885630" cy="7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5" name="그림 56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78307" y="3782536"/>
            <a:ext cx="147703" cy="155343"/>
          </a:xfrm>
          <a:prstGeom prst="rect">
            <a:avLst/>
          </a:prstGeom>
        </p:spPr>
      </p:pic>
      <p:pic>
        <p:nvPicPr>
          <p:cNvPr id="566" name="그림 56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932774" y="3795316"/>
            <a:ext cx="126070" cy="145140"/>
          </a:xfrm>
          <a:prstGeom prst="rect">
            <a:avLst/>
          </a:prstGeom>
        </p:spPr>
      </p:pic>
      <p:pic>
        <p:nvPicPr>
          <p:cNvPr id="567" name="그림 56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606067" y="3781179"/>
            <a:ext cx="145384" cy="155919"/>
          </a:xfrm>
          <a:prstGeom prst="rect">
            <a:avLst/>
          </a:prstGeom>
        </p:spPr>
      </p:pic>
      <p:pic>
        <p:nvPicPr>
          <p:cNvPr id="568" name="그림 56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61051" y="3815389"/>
            <a:ext cx="144976" cy="104114"/>
          </a:xfrm>
          <a:prstGeom prst="rect">
            <a:avLst/>
          </a:prstGeom>
        </p:spPr>
      </p:pic>
      <p:sp>
        <p:nvSpPr>
          <p:cNvPr id="569" name="직사각형 56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05727" y="3696656"/>
            <a:ext cx="9859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홍길동</a:t>
            </a:r>
            <a:endParaRPr kumimoji="1" lang="en-US" altLang="ko-KR" sz="800" i="0" u="none" strike="noStrike" kern="1200" cap="none" spc="0" normalizeH="0" baseline="0" noProof="0" dirty="0" smtClean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010-1111-2222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70" name="직사각형 569"/>
          <p:cNvSpPr/>
          <p:nvPr/>
        </p:nvSpPr>
        <p:spPr>
          <a:xfrm>
            <a:off x="5460521" y="3797337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1" name="직사각형 57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505907" y="3758830"/>
            <a:ext cx="4137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72" name="직사각형 57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753669" y="3756084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오후</a:t>
            </a:r>
            <a:r>
              <a:rPr kumimoji="1" lang="en-US" altLang="ko-KR" sz="8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03:16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73" name="직사각형 57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134452" y="3765801"/>
            <a:ext cx="4339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발신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74" name="직사각형 57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14063" y="3747614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00:02:35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cxnSp>
        <p:nvCxnSpPr>
          <p:cNvPr id="585" name="직선 연결선 584"/>
          <p:cNvCxnSpPr/>
          <p:nvPr/>
        </p:nvCxnSpPr>
        <p:spPr>
          <a:xfrm flipV="1">
            <a:off x="5403706" y="4063500"/>
            <a:ext cx="3885630" cy="7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6" name="그림 58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86768" y="4172005"/>
            <a:ext cx="147703" cy="155343"/>
          </a:xfrm>
          <a:prstGeom prst="rect">
            <a:avLst/>
          </a:prstGeom>
        </p:spPr>
      </p:pic>
      <p:pic>
        <p:nvPicPr>
          <p:cNvPr id="587" name="그림 58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941235" y="4184785"/>
            <a:ext cx="126070" cy="145140"/>
          </a:xfrm>
          <a:prstGeom prst="rect">
            <a:avLst/>
          </a:prstGeom>
        </p:spPr>
      </p:pic>
      <p:pic>
        <p:nvPicPr>
          <p:cNvPr id="588" name="그림 58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614528" y="4170648"/>
            <a:ext cx="145384" cy="155919"/>
          </a:xfrm>
          <a:prstGeom prst="rect">
            <a:avLst/>
          </a:prstGeom>
        </p:spPr>
      </p:pic>
      <p:pic>
        <p:nvPicPr>
          <p:cNvPr id="589" name="그림 58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69512" y="4204858"/>
            <a:ext cx="144976" cy="104114"/>
          </a:xfrm>
          <a:prstGeom prst="rect">
            <a:avLst/>
          </a:prstGeom>
        </p:spPr>
      </p:pic>
      <p:sp>
        <p:nvSpPr>
          <p:cNvPr id="590" name="직사각형 58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14188" y="4086125"/>
            <a:ext cx="9859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테스트</a:t>
            </a:r>
            <a:endParaRPr kumimoji="1" lang="en-US" altLang="ko-KR" sz="800" i="0" u="none" strike="noStrike" kern="1200" cap="none" spc="0" normalizeH="0" baseline="0" noProof="0" dirty="0" smtClean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91" name="직사각형 590"/>
          <p:cNvSpPr/>
          <p:nvPr/>
        </p:nvSpPr>
        <p:spPr>
          <a:xfrm>
            <a:off x="5468982" y="4186806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2" name="직사각형 59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514368" y="4148299"/>
            <a:ext cx="4137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4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93" name="직사각형 59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762130" y="4145553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오후</a:t>
            </a:r>
            <a:r>
              <a:rPr kumimoji="1" lang="en-US" altLang="ko-KR" sz="8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03:16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94" name="직사각형 59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142913" y="4155270"/>
            <a:ext cx="4339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발신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595" name="직사각형 59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22524" y="4137083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00:02:35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403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화면 기획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문자 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5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53DDA57B-B60D-4931-8407-CA509814B4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64323" y="596677"/>
            <a:ext cx="8325024" cy="3844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2A03AA4-DD3B-4800-97D6-C1D987656EF3}"/>
              </a:ext>
            </a:extLst>
          </p:cNvPr>
          <p:cNvSpPr/>
          <p:nvPr/>
        </p:nvSpPr>
        <p:spPr>
          <a:xfrm>
            <a:off x="5386782" y="1337739"/>
            <a:ext cx="3904579" cy="5145389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C8B873AB-B5C0-4BA8-BCDF-8950D7C714B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64323" y="6509104"/>
            <a:ext cx="8325024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41D78B-B107-414C-8A77-EC4FCFDB9479}"/>
              </a:ext>
            </a:extLst>
          </p:cNvPr>
          <p:cNvGrpSpPr/>
          <p:nvPr/>
        </p:nvGrpSpPr>
        <p:grpSpPr>
          <a:xfrm>
            <a:off x="7261027" y="6542679"/>
            <a:ext cx="1961144" cy="200055"/>
            <a:chOff x="4446290" y="3338871"/>
            <a:chExt cx="1961144" cy="200055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B7DBFE43-D5A0-481A-8786-B3BDC56FCDC0}"/>
                </a:ext>
              </a:extLst>
            </p:cNvPr>
            <p:cNvSpPr/>
            <p:nvPr/>
          </p:nvSpPr>
          <p:spPr>
            <a:xfrm>
              <a:off x="4446290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0.1.0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id="{D9095792-43EF-4CC1-8E3B-A0BD71989362}"/>
                </a:ext>
              </a:extLst>
            </p:cNvPr>
            <p:cNvSpPr/>
            <p:nvPr/>
          </p:nvSpPr>
          <p:spPr>
            <a:xfrm>
              <a:off x="5325063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7" name="Download">
              <a:extLst>
                <a:ext uri="{FF2B5EF4-FFF2-40B4-BE49-F238E27FC236}">
                  <a16:creationId xmlns:a16="http://schemas.microsoft.com/office/drawing/2014/main" id="{89E0BD32-4CB7-4E34-ADC2-7B555D8FF3B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D899025-5F7E-421B-B664-5AC6A4D3A3B7}"/>
              </a:ext>
            </a:extLst>
          </p:cNvPr>
          <p:cNvSpPr/>
          <p:nvPr/>
        </p:nvSpPr>
        <p:spPr>
          <a:xfrm>
            <a:off x="1561479" y="1337739"/>
            <a:ext cx="3833766" cy="5145390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2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8BEF5C9F-CFDF-425B-B1C4-47AD14BCA9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64323" y="596676"/>
            <a:ext cx="8325024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A12D948-0540-4293-8956-50DFF0B00C3A}"/>
              </a:ext>
            </a:extLst>
          </p:cNvPr>
          <p:cNvSpPr/>
          <p:nvPr/>
        </p:nvSpPr>
        <p:spPr>
          <a:xfrm>
            <a:off x="986356" y="1003077"/>
            <a:ext cx="8302992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14" name="사각형: 둥근 모서리 342">
            <a:extLst>
              <a:ext uri="{FF2B5EF4-FFF2-40B4-BE49-F238E27FC236}">
                <a16:creationId xmlns:a16="http://schemas.microsoft.com/office/drawing/2014/main" id="{3773C5C1-13FC-4912-A3A3-BDEABBD1C6E4}"/>
              </a:ext>
            </a:extLst>
          </p:cNvPr>
          <p:cNvSpPr/>
          <p:nvPr/>
        </p:nvSpPr>
        <p:spPr>
          <a:xfrm>
            <a:off x="991581" y="653390"/>
            <a:ext cx="2306531" cy="271049"/>
          </a:xfrm>
          <a:prstGeom prst="roundRect">
            <a:avLst>
              <a:gd name="adj" fmla="val 11925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U+ </a:t>
            </a:r>
            <a:r>
              <a:rPr kumimoji="1" lang="ko-KR" altLang="en-US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인터넷전화 </a:t>
            </a: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CRM Pro Plus</a:t>
            </a:r>
            <a:endParaRPr kumimoji="1" lang="en-US" altLang="ko-KR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46" name="사각형: 둥근 모서리 347">
            <a:extLst>
              <a:ext uri="{FF2B5EF4-FFF2-40B4-BE49-F238E27FC236}">
                <a16:creationId xmlns:a16="http://schemas.microsoft.com/office/drawing/2014/main" id="{F9CA26A9-C341-4976-A2D1-371D2D026420}"/>
              </a:ext>
            </a:extLst>
          </p:cNvPr>
          <p:cNvSpPr/>
          <p:nvPr/>
        </p:nvSpPr>
        <p:spPr>
          <a:xfrm>
            <a:off x="1038162" y="1056108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1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문자 </a:t>
            </a:r>
            <a:endParaRPr kumimoji="1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431" name="그림 4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318" y="2463918"/>
            <a:ext cx="304037" cy="319763"/>
          </a:xfrm>
          <a:prstGeom prst="rect">
            <a:avLst/>
          </a:prstGeom>
        </p:spPr>
      </p:pic>
      <p:pic>
        <p:nvPicPr>
          <p:cNvPr id="432" name="그림 4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399" y="3012544"/>
            <a:ext cx="282691" cy="325452"/>
          </a:xfrm>
          <a:prstGeom prst="rect">
            <a:avLst/>
          </a:prstGeom>
        </p:spPr>
      </p:pic>
      <p:pic>
        <p:nvPicPr>
          <p:cNvPr id="434" name="그림 4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306" y="3580634"/>
            <a:ext cx="236586" cy="312654"/>
          </a:xfrm>
          <a:prstGeom prst="rect">
            <a:avLst/>
          </a:prstGeom>
        </p:spPr>
      </p:pic>
      <p:pic>
        <p:nvPicPr>
          <p:cNvPr id="435" name="그림 4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6249" y="5987773"/>
            <a:ext cx="262589" cy="265054"/>
          </a:xfrm>
          <a:prstGeom prst="rect">
            <a:avLst/>
          </a:prstGeom>
        </p:spPr>
      </p:pic>
      <p:sp>
        <p:nvSpPr>
          <p:cNvPr id="437" name="직사각형 436"/>
          <p:cNvSpPr/>
          <p:nvPr/>
        </p:nvSpPr>
        <p:spPr>
          <a:xfrm>
            <a:off x="986356" y="1861684"/>
            <a:ext cx="545663" cy="5098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9" name="그림 4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4157" y="1476405"/>
            <a:ext cx="299264" cy="320950"/>
          </a:xfrm>
          <a:prstGeom prst="rect">
            <a:avLst/>
          </a:prstGeom>
        </p:spPr>
      </p:pic>
      <p:pic>
        <p:nvPicPr>
          <p:cNvPr id="430" name="그림 4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0274" y="2025217"/>
            <a:ext cx="298423" cy="214311"/>
          </a:xfrm>
          <a:prstGeom prst="rect">
            <a:avLst/>
          </a:prstGeom>
        </p:spPr>
      </p:pic>
      <p:grpSp>
        <p:nvGrpSpPr>
          <p:cNvPr id="140" name="그룹 139"/>
          <p:cNvGrpSpPr/>
          <p:nvPr/>
        </p:nvGrpSpPr>
        <p:grpSpPr>
          <a:xfrm>
            <a:off x="8027604" y="667510"/>
            <a:ext cx="1184143" cy="252000"/>
            <a:chOff x="8027604" y="667510"/>
            <a:chExt cx="1184143" cy="252000"/>
          </a:xfrm>
        </p:grpSpPr>
        <p:sp>
          <p:nvSpPr>
            <p:cNvPr id="141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0F5859F7-1198-476D-A3EB-572E80B310C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49706" y="826014"/>
              <a:ext cx="98201" cy="10459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42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45D20D2-330B-4E18-9A26-FDE6AE4992E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82672" y="738722"/>
              <a:ext cx="96111" cy="100362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43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BEC48C5-297C-4DA8-8DAA-916E176639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13546" y="736639"/>
              <a:ext cx="98201" cy="104550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144" name="그래픽 339" descr="사용자">
              <a:extLst>
                <a:ext uri="{FF2B5EF4-FFF2-40B4-BE49-F238E27FC236}">
                  <a16:creationId xmlns:a16="http://schemas.microsoft.com/office/drawing/2014/main" id="{0107829E-8090-4D66-8C2B-583B9D746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p:blipFill>
          <p:spPr>
            <a:xfrm>
              <a:off x="8305707" y="667510"/>
              <a:ext cx="252000" cy="252000"/>
            </a:xfrm>
            <a:prstGeom prst="rect">
              <a:avLst/>
            </a:prstGeom>
          </p:spPr>
        </p:pic>
        <p:pic>
          <p:nvPicPr>
            <p:cNvPr id="145" name="그림 144">
              <a:extLst>
                <a:ext uri="{FF2B5EF4-FFF2-40B4-BE49-F238E27FC236}">
                  <a16:creationId xmlns:a16="http://schemas.microsoft.com/office/drawing/2014/main" id="{DB172E5F-2BDB-4916-91CF-055B29B74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28"/>
                </a:ext>
              </a:extLst>
            </a:blip>
            <a:stretch>
              <a:fillRect/>
            </a:stretch>
          </p:blipFill>
          <p:spPr>
            <a:xfrm>
              <a:off x="8027604" y="708120"/>
              <a:ext cx="180000" cy="17943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47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9919" y="1710267"/>
            <a:ext cx="3832466" cy="40882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611539" y="1069431"/>
            <a:ext cx="16679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2020.05.18 (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월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 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오전 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10:32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616015" y="1806035"/>
            <a:ext cx="85375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받는 사람</a:t>
            </a:r>
            <a:endParaRPr kumimoji="1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51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95420" y="1772505"/>
            <a:ext cx="2084915" cy="283378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564280" y="1814497"/>
            <a:ext cx="13727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 또는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53" name="순서도: 수행의 시작/종료 152"/>
          <p:cNvSpPr/>
          <p:nvPr/>
        </p:nvSpPr>
        <p:spPr>
          <a:xfrm>
            <a:off x="4699998" y="1808609"/>
            <a:ext cx="507874" cy="221873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/>
              <a:t>추가</a:t>
            </a:r>
            <a:endParaRPr lang="ko-KR" altLang="en-US" sz="900" dirty="0"/>
          </a:p>
        </p:txBody>
      </p:sp>
      <p:sp>
        <p:nvSpPr>
          <p:cNvPr id="154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68386" y="2134532"/>
            <a:ext cx="3805863" cy="1319629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602113" y="2149210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No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1568386" y="2389292"/>
            <a:ext cx="3823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431856" y="2157674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447849" y="2157672"/>
            <a:ext cx="7092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610574" y="2394746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279448" y="2403210"/>
            <a:ext cx="6631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테스트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168448" y="2403208"/>
            <a:ext cx="125962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010-1111-2222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4957501" y="2433957"/>
            <a:ext cx="127311" cy="127311"/>
            <a:chOff x="10126133" y="2887958"/>
            <a:chExt cx="169334" cy="169334"/>
          </a:xfrm>
        </p:grpSpPr>
        <p:sp>
          <p:nvSpPr>
            <p:cNvPr id="13" name="순서도: 연결자 12"/>
            <p:cNvSpPr/>
            <p:nvPr/>
          </p:nvSpPr>
          <p:spPr>
            <a:xfrm>
              <a:off x="10126133" y="2887958"/>
              <a:ext cx="169334" cy="169334"/>
            </a:xfrm>
            <a:prstGeom prst="flowChartConnector">
              <a:avLst/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뺄셈 기호 3"/>
            <p:cNvSpPr/>
            <p:nvPr/>
          </p:nvSpPr>
          <p:spPr>
            <a:xfrm>
              <a:off x="10134001" y="2918522"/>
              <a:ext cx="161466" cy="115964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279448" y="2572544"/>
            <a:ext cx="6631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홍길동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168448" y="2572542"/>
            <a:ext cx="125962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70" name="그룹 169"/>
          <p:cNvGrpSpPr/>
          <p:nvPr/>
        </p:nvGrpSpPr>
        <p:grpSpPr>
          <a:xfrm>
            <a:off x="4957501" y="2603291"/>
            <a:ext cx="127311" cy="127311"/>
            <a:chOff x="10126133" y="2887958"/>
            <a:chExt cx="169334" cy="169334"/>
          </a:xfrm>
        </p:grpSpPr>
        <p:sp>
          <p:nvSpPr>
            <p:cNvPr id="171" name="순서도: 연결자 170"/>
            <p:cNvSpPr/>
            <p:nvPr/>
          </p:nvSpPr>
          <p:spPr>
            <a:xfrm>
              <a:off x="10126133" y="2887958"/>
              <a:ext cx="169334" cy="169334"/>
            </a:xfrm>
            <a:prstGeom prst="flowChartConnector">
              <a:avLst/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2" name="뺄셈 기호 171"/>
            <p:cNvSpPr/>
            <p:nvPr/>
          </p:nvSpPr>
          <p:spPr>
            <a:xfrm>
              <a:off x="10134001" y="2918522"/>
              <a:ext cx="161466" cy="115964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619039" y="2547146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75" name="Scroll Indicator">
            <a:extLst>
              <a:ext uri="{FF2B5EF4-FFF2-40B4-BE49-F238E27FC236}">
                <a16:creationId xmlns:a16="http://schemas.microsoft.com/office/drawing/2014/main" id="{52E3E505-0E91-41D3-9710-297C87EDA755}"/>
              </a:ext>
            </a:extLst>
          </p:cNvPr>
          <p:cNvGrpSpPr/>
          <p:nvPr/>
        </p:nvGrpSpPr>
        <p:grpSpPr>
          <a:xfrm>
            <a:off x="5317543" y="2461791"/>
            <a:ext cx="45719" cy="1263707"/>
            <a:chOff x="892175" y="1261242"/>
            <a:chExt cx="25400" cy="3016250"/>
          </a:xfrm>
        </p:grpSpPr>
        <p:cxnSp>
          <p:nvCxnSpPr>
            <p:cNvPr id="176" name="Track">
              <a:extLst>
                <a:ext uri="{FF2B5EF4-FFF2-40B4-BE49-F238E27FC236}">
                  <a16:creationId xmlns:a16="http://schemas.microsoft.com/office/drawing/2014/main" id="{8F2F1F39-6738-4CD1-A018-A8867E686E9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humb">
              <a:extLst>
                <a:ext uri="{FF2B5EF4-FFF2-40B4-BE49-F238E27FC236}">
                  <a16:creationId xmlns:a16="http://schemas.microsoft.com/office/drawing/2014/main" id="{1DE4AB86-8FC2-4C8B-B174-1E3F8255033F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78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9978" y="4112726"/>
            <a:ext cx="3832466" cy="180248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778000" y="4232562"/>
            <a:ext cx="3429871" cy="1355443"/>
          </a:xfrm>
          <a:prstGeom prst="roundRect">
            <a:avLst>
              <a:gd name="adj" fmla="val 9881"/>
            </a:avLst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0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68384" y="3461889"/>
            <a:ext cx="3815593" cy="6382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1" name="직사각형 18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71618" y="3499362"/>
            <a:ext cx="7123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발신번호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82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6378" y="3726572"/>
            <a:ext cx="1207395" cy="28337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3" name="직사각형 18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713527" y="3754799"/>
            <a:ext cx="120024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070-1234-5678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347039" y="3499362"/>
            <a:ext cx="7123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예약발송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053600" y="3749703"/>
            <a:ext cx="1752535" cy="292089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4021154" y="3543073"/>
            <a:ext cx="143933" cy="1236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직사각형 18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808986" y="4321074"/>
            <a:ext cx="148912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문자 </a:t>
            </a:r>
            <a:r>
              <a:rPr kumimoji="1" lang="ko-KR" altLang="en-US" sz="900" kern="1200" dirty="0" err="1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입력창입니다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913329" y="5642966"/>
            <a:ext cx="10067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0/800 </a:t>
            </a: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Bytes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89" name="순서도: 수행의 시작/종료 188"/>
          <p:cNvSpPr/>
          <p:nvPr/>
        </p:nvSpPr>
        <p:spPr>
          <a:xfrm>
            <a:off x="2775952" y="6060591"/>
            <a:ext cx="1287941" cy="333776"/>
          </a:xfrm>
          <a:prstGeom prst="flowChartTerminator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보내기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92" name="직사각형 191"/>
          <p:cNvSpPr/>
          <p:nvPr/>
        </p:nvSpPr>
        <p:spPr>
          <a:xfrm>
            <a:off x="4380123" y="5641025"/>
            <a:ext cx="789359" cy="2465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특수문자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58D6B5A6-6D90-43A2-B818-0903F77D4D39}"/>
              </a:ext>
            </a:extLst>
          </p:cNvPr>
          <p:cNvSpPr/>
          <p:nvPr/>
        </p:nvSpPr>
        <p:spPr>
          <a:xfrm flipV="1">
            <a:off x="5389987" y="1349949"/>
            <a:ext cx="3891531" cy="35385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94" name="직사각형 19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415879" y="1441643"/>
            <a:ext cx="9454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문자이력</a:t>
            </a:r>
            <a:endParaRPr kumimoji="1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01" name="직사각형 200"/>
          <p:cNvSpPr/>
          <p:nvPr/>
        </p:nvSpPr>
        <p:spPr>
          <a:xfrm>
            <a:off x="5412182" y="1710113"/>
            <a:ext cx="937048" cy="2465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전체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4" name="직사각형 203"/>
          <p:cNvSpPr/>
          <p:nvPr/>
        </p:nvSpPr>
        <p:spPr>
          <a:xfrm>
            <a:off x="6368918" y="1710113"/>
            <a:ext cx="937048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발신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5" name="직사각형 204"/>
          <p:cNvSpPr/>
          <p:nvPr/>
        </p:nvSpPr>
        <p:spPr>
          <a:xfrm>
            <a:off x="7334117" y="1710113"/>
            <a:ext cx="937048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수신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6" name="직사각형 205"/>
          <p:cNvSpPr/>
          <p:nvPr/>
        </p:nvSpPr>
        <p:spPr>
          <a:xfrm>
            <a:off x="8291967" y="1710113"/>
            <a:ext cx="937048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예약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207" name="그림 206">
            <a:extLst>
              <a:ext uri="{FF2B5EF4-FFF2-40B4-BE49-F238E27FC236}">
                <a16:creationId xmlns:a16="http://schemas.microsoft.com/office/drawing/2014/main" id="{DB172E5F-2BDB-4916-91CF-055B29B7478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8"/>
              </a:ext>
            </a:extLst>
          </a:blip>
          <a:stretch>
            <a:fillRect/>
          </a:stretch>
        </p:blipFill>
        <p:spPr>
          <a:xfrm>
            <a:off x="9026677" y="1487054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208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09398" y="1413281"/>
            <a:ext cx="1431887" cy="232546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68250" y="1441643"/>
            <a:ext cx="13727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내용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211" name="직선 연결선 210"/>
          <p:cNvCxnSpPr/>
          <p:nvPr/>
        </p:nvCxnSpPr>
        <p:spPr>
          <a:xfrm flipV="1">
            <a:off x="5403717" y="2234691"/>
            <a:ext cx="3885630" cy="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직사각형 21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953919" y="2003861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13" name="직사각형 21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69449" y="2003859"/>
            <a:ext cx="7092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시간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14" name="직사각형 213"/>
          <p:cNvSpPr/>
          <p:nvPr/>
        </p:nvSpPr>
        <p:spPr>
          <a:xfrm>
            <a:off x="5468990" y="2044719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834451" y="2003858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내용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16" name="직사각형 21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121380" y="1995391"/>
            <a:ext cx="54848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구분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17" name="직사각형 21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536243" y="2003857"/>
            <a:ext cx="7092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퀵메뉴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218" name="그림 2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6775" y="2597179"/>
            <a:ext cx="147703" cy="155343"/>
          </a:xfrm>
          <a:prstGeom prst="rect">
            <a:avLst/>
          </a:prstGeom>
        </p:spPr>
      </p:pic>
      <p:pic>
        <p:nvPicPr>
          <p:cNvPr id="219" name="그림 2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1242" y="2609959"/>
            <a:ext cx="126070" cy="145140"/>
          </a:xfrm>
          <a:prstGeom prst="rect">
            <a:avLst/>
          </a:prstGeom>
        </p:spPr>
      </p:pic>
      <p:pic>
        <p:nvPicPr>
          <p:cNvPr id="220" name="그림 2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4535" y="2595822"/>
            <a:ext cx="145384" cy="155919"/>
          </a:xfrm>
          <a:prstGeom prst="rect">
            <a:avLst/>
          </a:prstGeom>
        </p:spPr>
      </p:pic>
      <p:pic>
        <p:nvPicPr>
          <p:cNvPr id="221" name="그림 2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9519" y="2630032"/>
            <a:ext cx="144976" cy="104114"/>
          </a:xfrm>
          <a:prstGeom prst="rect">
            <a:avLst/>
          </a:prstGeom>
        </p:spPr>
      </p:pic>
      <p:sp>
        <p:nvSpPr>
          <p:cNvPr id="222" name="직사각형 22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14195" y="2528235"/>
            <a:ext cx="9859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테스트</a:t>
            </a:r>
            <a:endParaRPr kumimoji="1" lang="en-US" altLang="ko-KR" sz="800" i="0" u="none" strike="noStrike" kern="1200" cap="none" spc="0" normalizeH="0" baseline="0" noProof="0" dirty="0" smtClean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23" name="직사각형 222"/>
          <p:cNvSpPr/>
          <p:nvPr/>
        </p:nvSpPr>
        <p:spPr>
          <a:xfrm>
            <a:off x="5468989" y="2628914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6" name="직사각형 22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514375" y="2590407"/>
            <a:ext cx="4137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27" name="직사각형 22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550655" y="2587215"/>
            <a:ext cx="10715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문자발송 테스트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41" name="직사각형 24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73338" y="2579198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오전</a:t>
            </a:r>
            <a:r>
              <a:rPr kumimoji="1" lang="en-US" altLang="ko-KR" sz="8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10:35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42" name="직사각형 24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202189" y="2580444"/>
            <a:ext cx="4339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발신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244" name="그림 2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8309" y="3333782"/>
            <a:ext cx="147703" cy="155343"/>
          </a:xfrm>
          <a:prstGeom prst="rect">
            <a:avLst/>
          </a:prstGeom>
        </p:spPr>
      </p:pic>
      <p:pic>
        <p:nvPicPr>
          <p:cNvPr id="245" name="그림 2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2776" y="3346562"/>
            <a:ext cx="126070" cy="145140"/>
          </a:xfrm>
          <a:prstGeom prst="rect">
            <a:avLst/>
          </a:prstGeom>
        </p:spPr>
      </p:pic>
      <p:pic>
        <p:nvPicPr>
          <p:cNvPr id="246" name="그림 2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6069" y="3332425"/>
            <a:ext cx="145384" cy="155919"/>
          </a:xfrm>
          <a:prstGeom prst="rect">
            <a:avLst/>
          </a:prstGeom>
        </p:spPr>
      </p:pic>
      <p:pic>
        <p:nvPicPr>
          <p:cNvPr id="247" name="그림 24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1053" y="3366635"/>
            <a:ext cx="144976" cy="104114"/>
          </a:xfrm>
          <a:prstGeom prst="rect">
            <a:avLst/>
          </a:prstGeom>
        </p:spPr>
      </p:pic>
      <p:sp>
        <p:nvSpPr>
          <p:cNvPr id="248" name="직사각형 24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05729" y="3264836"/>
            <a:ext cx="9859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홍길동</a:t>
            </a:r>
            <a:endParaRPr kumimoji="1" lang="en-US" altLang="ko-KR" sz="800" i="0" u="none" strike="noStrike" kern="1200" cap="none" spc="0" normalizeH="0" baseline="0" noProof="0" dirty="0" smtClean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010-1111-2222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50" name="직사각형 249"/>
          <p:cNvSpPr/>
          <p:nvPr/>
        </p:nvSpPr>
        <p:spPr>
          <a:xfrm>
            <a:off x="5460523" y="3365517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1" name="직사각형 25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505909" y="3327010"/>
            <a:ext cx="4137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2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52" name="직사각형 25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542189" y="3323818"/>
            <a:ext cx="10715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문자수신 성공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53" name="직사각형 25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64872" y="3315797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오전</a:t>
            </a:r>
            <a:r>
              <a:rPr kumimoji="1" lang="en-US" altLang="ko-KR" sz="8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11:23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54" name="직사각형 25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193723" y="3317047"/>
            <a:ext cx="4339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수</a:t>
            </a: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신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55" name="순서도: 수행의 시작/종료 254"/>
          <p:cNvSpPr/>
          <p:nvPr/>
        </p:nvSpPr>
        <p:spPr>
          <a:xfrm>
            <a:off x="5462466" y="5743045"/>
            <a:ext cx="491453" cy="2703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삭제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56" name="순서도: 수행의 시작/종료 255"/>
          <p:cNvSpPr/>
          <p:nvPr/>
        </p:nvSpPr>
        <p:spPr>
          <a:xfrm>
            <a:off x="6861974" y="5743045"/>
            <a:ext cx="978172" cy="2703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문자보내기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926066" y="6166698"/>
            <a:ext cx="640409" cy="24509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43561" y="6212207"/>
            <a:ext cx="400050" cy="18097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611539" y="6183632"/>
            <a:ext cx="400050" cy="209550"/>
          </a:xfrm>
          <a:prstGeom prst="rect">
            <a:avLst/>
          </a:prstGeom>
        </p:spPr>
      </p:pic>
      <p:sp>
        <p:nvSpPr>
          <p:cNvPr id="261" name="직사각형 260"/>
          <p:cNvSpPr/>
          <p:nvPr/>
        </p:nvSpPr>
        <p:spPr>
          <a:xfrm>
            <a:off x="1570505" y="1371269"/>
            <a:ext cx="1852881" cy="333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 발송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62" name="직사각형 261"/>
          <p:cNvSpPr/>
          <p:nvPr/>
        </p:nvSpPr>
        <p:spPr>
          <a:xfrm>
            <a:off x="3441642" y="1371269"/>
            <a:ext cx="1852881" cy="33354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자동 발송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263" name="그림 262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69122" y="5660296"/>
            <a:ext cx="215171" cy="213783"/>
          </a:xfrm>
          <a:prstGeom prst="rect">
            <a:avLst/>
          </a:prstGeom>
        </p:spPr>
      </p:pic>
      <p:sp>
        <p:nvSpPr>
          <p:cNvPr id="264" name="직사각형 263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6228414" y="2011385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65" name="직사각형 264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8427750" y="2002930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grpSp>
        <p:nvGrpSpPr>
          <p:cNvPr id="266" name="그룹 265">
            <a:extLst>
              <a:ext uri="{FF2B5EF4-FFF2-40B4-BE49-F238E27FC236}">
                <a16:creationId xmlns:a16="http://schemas.microsoft.com/office/drawing/2014/main" id="{9A2A77B8-842E-4448-BA76-3FD62FCDA74F}"/>
              </a:ext>
            </a:extLst>
          </p:cNvPr>
          <p:cNvGrpSpPr/>
          <p:nvPr/>
        </p:nvGrpSpPr>
        <p:grpSpPr>
          <a:xfrm>
            <a:off x="5461920" y="2297088"/>
            <a:ext cx="3783608" cy="216000"/>
            <a:chOff x="3417578" y="2091595"/>
            <a:chExt cx="3840749" cy="214838"/>
          </a:xfrm>
        </p:grpSpPr>
        <p:cxnSp>
          <p:nvCxnSpPr>
            <p:cNvPr id="267" name="Line">
              <a:extLst>
                <a:ext uri="{FF2B5EF4-FFF2-40B4-BE49-F238E27FC236}">
                  <a16:creationId xmlns:a16="http://schemas.microsoft.com/office/drawing/2014/main" id="{47AD4C9C-5944-427E-97D5-716CD6C4BD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Password Box">
              <a:extLst>
                <a:ext uri="{FF2B5EF4-FFF2-40B4-BE49-F238E27FC236}">
                  <a16:creationId xmlns:a16="http://schemas.microsoft.com/office/drawing/2014/main" id="{A8897710-AF7D-4878-89C5-AEF745264DE7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오늘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lang="en-US" altLang="ko-KR" sz="7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5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lang="en-US" altLang="ko-KR" sz="700" b="1" noProof="1" smtClean="0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20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</a:t>
              </a:r>
              <a:r>
                <a:rPr lang="ko-KR" altLang="en-US" sz="7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수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269" name="그룹 268">
            <a:extLst>
              <a:ext uri="{FF2B5EF4-FFF2-40B4-BE49-F238E27FC236}">
                <a16:creationId xmlns:a16="http://schemas.microsoft.com/office/drawing/2014/main" id="{78BDDFAB-8EB6-48DA-A75D-5BCD62651827}"/>
              </a:ext>
            </a:extLst>
          </p:cNvPr>
          <p:cNvGrpSpPr/>
          <p:nvPr/>
        </p:nvGrpSpPr>
        <p:grpSpPr>
          <a:xfrm>
            <a:off x="5470993" y="2994010"/>
            <a:ext cx="3802215" cy="216000"/>
            <a:chOff x="3417578" y="2091595"/>
            <a:chExt cx="3840749" cy="214838"/>
          </a:xfrm>
        </p:grpSpPr>
        <p:cxnSp>
          <p:nvCxnSpPr>
            <p:cNvPr id="270" name="Line">
              <a:extLst>
                <a:ext uri="{FF2B5EF4-FFF2-40B4-BE49-F238E27FC236}">
                  <a16:creationId xmlns:a16="http://schemas.microsoft.com/office/drawing/2014/main" id="{331BC37B-C781-4742-929A-D06C7657DF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Password Box">
              <a:extLst>
                <a:ext uri="{FF2B5EF4-FFF2-40B4-BE49-F238E27FC236}">
                  <a16:creationId xmlns:a16="http://schemas.microsoft.com/office/drawing/2014/main" id="{DAFED9D3-3F0B-42B9-9CBA-81199372613A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어제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lang="en-US" altLang="ko-KR" sz="7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5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lang="en-US" altLang="ko-KR" sz="700" b="1" noProof="1" smtClean="0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19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</a:t>
              </a:r>
              <a:r>
                <a:rPr lang="ko-KR" altLang="en-US" sz="7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화</a:t>
              </a:r>
              <a:r>
                <a:rPr kumimoji="0" lang="ko-KR" altLang="en-US" sz="7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272" name="직선 연결선 271"/>
          <p:cNvCxnSpPr/>
          <p:nvPr/>
        </p:nvCxnSpPr>
        <p:spPr>
          <a:xfrm flipV="1">
            <a:off x="5403711" y="3614758"/>
            <a:ext cx="3885630" cy="7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3" name="그림 2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8303" y="3706309"/>
            <a:ext cx="147703" cy="155343"/>
          </a:xfrm>
          <a:prstGeom prst="rect">
            <a:avLst/>
          </a:prstGeom>
        </p:spPr>
      </p:pic>
      <p:pic>
        <p:nvPicPr>
          <p:cNvPr id="274" name="그림 27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2770" y="3719089"/>
            <a:ext cx="126070" cy="145140"/>
          </a:xfrm>
          <a:prstGeom prst="rect">
            <a:avLst/>
          </a:prstGeom>
        </p:spPr>
      </p:pic>
      <p:pic>
        <p:nvPicPr>
          <p:cNvPr id="275" name="그림 27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6063" y="3704952"/>
            <a:ext cx="145384" cy="155919"/>
          </a:xfrm>
          <a:prstGeom prst="rect">
            <a:avLst/>
          </a:prstGeom>
        </p:spPr>
      </p:pic>
      <p:pic>
        <p:nvPicPr>
          <p:cNvPr id="276" name="그림 27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1047" y="3739162"/>
            <a:ext cx="144976" cy="104114"/>
          </a:xfrm>
          <a:prstGeom prst="rect">
            <a:avLst/>
          </a:prstGeom>
        </p:spPr>
      </p:pic>
      <p:sp>
        <p:nvSpPr>
          <p:cNvPr id="277" name="직사각형 27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05723" y="3637363"/>
            <a:ext cx="9859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홍길동</a:t>
            </a:r>
            <a:endParaRPr kumimoji="1" lang="en-US" altLang="ko-KR" sz="800" i="0" u="none" strike="noStrike" kern="1200" cap="none" spc="0" normalizeH="0" baseline="0" noProof="0" dirty="0" smtClean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010-1111-2222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78" name="직사각형 277"/>
          <p:cNvSpPr/>
          <p:nvPr/>
        </p:nvSpPr>
        <p:spPr>
          <a:xfrm>
            <a:off x="5460517" y="3738044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9" name="직사각형 27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505903" y="3699537"/>
            <a:ext cx="4137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3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80" name="직사각형 27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542183" y="3696345"/>
            <a:ext cx="10715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문자로 회신주세요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81" name="직사각형 28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464866" y="3688324"/>
            <a:ext cx="861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오후</a:t>
            </a:r>
            <a:r>
              <a:rPr kumimoji="1" lang="en-US" altLang="ko-KR" sz="8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04:21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82" name="직사각형 28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193717" y="3689574"/>
            <a:ext cx="4339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발신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0127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화면 기획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주소록 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5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53DDA57B-B60D-4931-8407-CA509814B4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64323" y="596677"/>
            <a:ext cx="8325024" cy="3844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C8B873AB-B5C0-4BA8-BCDF-8950D7C714B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64323" y="6509104"/>
            <a:ext cx="8325024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41D78B-B107-414C-8A77-EC4FCFDB9479}"/>
              </a:ext>
            </a:extLst>
          </p:cNvPr>
          <p:cNvGrpSpPr/>
          <p:nvPr/>
        </p:nvGrpSpPr>
        <p:grpSpPr>
          <a:xfrm>
            <a:off x="7261027" y="6542679"/>
            <a:ext cx="1961144" cy="200055"/>
            <a:chOff x="4446290" y="3338871"/>
            <a:chExt cx="1961144" cy="200055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B7DBFE43-D5A0-481A-8786-B3BDC56FCDC0}"/>
                </a:ext>
              </a:extLst>
            </p:cNvPr>
            <p:cNvSpPr/>
            <p:nvPr/>
          </p:nvSpPr>
          <p:spPr>
            <a:xfrm>
              <a:off x="4446290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0.1.0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id="{D9095792-43EF-4CC1-8E3B-A0BD71989362}"/>
                </a:ext>
              </a:extLst>
            </p:cNvPr>
            <p:cNvSpPr/>
            <p:nvPr/>
          </p:nvSpPr>
          <p:spPr>
            <a:xfrm>
              <a:off x="5325063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7" name="Download">
              <a:extLst>
                <a:ext uri="{FF2B5EF4-FFF2-40B4-BE49-F238E27FC236}">
                  <a16:creationId xmlns:a16="http://schemas.microsoft.com/office/drawing/2014/main" id="{89E0BD32-4CB7-4E34-ADC2-7B555D8FF3B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D899025-5F7E-421B-B664-5AC6A4D3A3B7}"/>
              </a:ext>
            </a:extLst>
          </p:cNvPr>
          <p:cNvSpPr/>
          <p:nvPr/>
        </p:nvSpPr>
        <p:spPr>
          <a:xfrm>
            <a:off x="1561485" y="1337739"/>
            <a:ext cx="7720033" cy="514538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2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8BEF5C9F-CFDF-425B-B1C4-47AD14BCA9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64323" y="596676"/>
            <a:ext cx="8325024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A12D948-0540-4293-8956-50DFF0B00C3A}"/>
              </a:ext>
            </a:extLst>
          </p:cNvPr>
          <p:cNvSpPr/>
          <p:nvPr/>
        </p:nvSpPr>
        <p:spPr>
          <a:xfrm>
            <a:off x="986356" y="1003077"/>
            <a:ext cx="8302992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14" name="사각형: 둥근 모서리 342">
            <a:extLst>
              <a:ext uri="{FF2B5EF4-FFF2-40B4-BE49-F238E27FC236}">
                <a16:creationId xmlns:a16="http://schemas.microsoft.com/office/drawing/2014/main" id="{3773C5C1-13FC-4912-A3A3-BDEABBD1C6E4}"/>
              </a:ext>
            </a:extLst>
          </p:cNvPr>
          <p:cNvSpPr/>
          <p:nvPr/>
        </p:nvSpPr>
        <p:spPr>
          <a:xfrm>
            <a:off x="991581" y="653390"/>
            <a:ext cx="2306531" cy="271049"/>
          </a:xfrm>
          <a:prstGeom prst="roundRect">
            <a:avLst>
              <a:gd name="adj" fmla="val 11925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U+ </a:t>
            </a:r>
            <a:r>
              <a:rPr kumimoji="1" lang="ko-KR" altLang="en-US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인터넷전화 </a:t>
            </a: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CRM Pro Plus</a:t>
            </a:r>
            <a:endParaRPr kumimoji="1" lang="en-US" altLang="ko-KR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46" name="사각형: 둥근 모서리 347">
            <a:extLst>
              <a:ext uri="{FF2B5EF4-FFF2-40B4-BE49-F238E27FC236}">
                <a16:creationId xmlns:a16="http://schemas.microsoft.com/office/drawing/2014/main" id="{F9CA26A9-C341-4976-A2D1-371D2D026420}"/>
              </a:ext>
            </a:extLst>
          </p:cNvPr>
          <p:cNvSpPr/>
          <p:nvPr/>
        </p:nvSpPr>
        <p:spPr>
          <a:xfrm>
            <a:off x="1038162" y="1056108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1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주소록 </a:t>
            </a:r>
            <a:endParaRPr kumimoji="1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37" name="직사각형 436"/>
          <p:cNvSpPr/>
          <p:nvPr/>
        </p:nvSpPr>
        <p:spPr>
          <a:xfrm>
            <a:off x="986356" y="2361222"/>
            <a:ext cx="545663" cy="5098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1" name="그림 4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6318" y="2463918"/>
            <a:ext cx="304037" cy="319763"/>
          </a:xfrm>
          <a:prstGeom prst="rect">
            <a:avLst/>
          </a:prstGeom>
        </p:spPr>
      </p:pic>
      <p:pic>
        <p:nvPicPr>
          <p:cNvPr id="432" name="그림 4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7399" y="3012544"/>
            <a:ext cx="282691" cy="325452"/>
          </a:xfrm>
          <a:prstGeom prst="rect">
            <a:avLst/>
          </a:prstGeom>
        </p:spPr>
      </p:pic>
      <p:pic>
        <p:nvPicPr>
          <p:cNvPr id="435" name="그림 4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6249" y="5987773"/>
            <a:ext cx="262589" cy="265054"/>
          </a:xfrm>
          <a:prstGeom prst="rect">
            <a:avLst/>
          </a:prstGeom>
        </p:spPr>
      </p:pic>
      <p:pic>
        <p:nvPicPr>
          <p:cNvPr id="429" name="그림 4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4157" y="1476405"/>
            <a:ext cx="299264" cy="320950"/>
          </a:xfrm>
          <a:prstGeom prst="rect">
            <a:avLst/>
          </a:prstGeom>
        </p:spPr>
      </p:pic>
      <p:pic>
        <p:nvPicPr>
          <p:cNvPr id="430" name="그림 4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0274" y="2025217"/>
            <a:ext cx="298423" cy="21431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2306" y="3580634"/>
            <a:ext cx="236586" cy="312654"/>
          </a:xfrm>
          <a:prstGeom prst="rect">
            <a:avLst/>
          </a:prstGeom>
        </p:spPr>
      </p:pic>
      <p:sp>
        <p:nvSpPr>
          <p:cNvPr id="92" name="직사각형 91">
            <a:extLst>
              <a:ext uri="{FF2B5EF4-FFF2-40B4-BE49-F238E27FC236}">
                <a16:creationId xmlns:a16="http://schemas.microsoft.com/office/drawing/2014/main" id="{A2A03AA4-DD3B-4800-97D6-C1D987656EF3}"/>
              </a:ext>
            </a:extLst>
          </p:cNvPr>
          <p:cNvSpPr/>
          <p:nvPr/>
        </p:nvSpPr>
        <p:spPr>
          <a:xfrm>
            <a:off x="5386782" y="1337739"/>
            <a:ext cx="3904579" cy="5145389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FD899025-5F7E-421B-B664-5AC6A4D3A3B7}"/>
              </a:ext>
            </a:extLst>
          </p:cNvPr>
          <p:cNvSpPr/>
          <p:nvPr/>
        </p:nvSpPr>
        <p:spPr>
          <a:xfrm>
            <a:off x="1561479" y="1337739"/>
            <a:ext cx="3833766" cy="5145390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58D6B5A6-6D90-43A2-B818-0903F77D4D39}"/>
              </a:ext>
            </a:extLst>
          </p:cNvPr>
          <p:cNvSpPr/>
          <p:nvPr/>
        </p:nvSpPr>
        <p:spPr>
          <a:xfrm flipV="1">
            <a:off x="5389987" y="1349949"/>
            <a:ext cx="3891531" cy="36373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415879" y="1441643"/>
            <a:ext cx="9454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주소록</a:t>
            </a:r>
            <a:endParaRPr kumimoji="1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5412182" y="1718580"/>
            <a:ext cx="1246028" cy="2465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전체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6673724" y="1718580"/>
            <a:ext cx="1246028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공용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7935249" y="1718580"/>
            <a:ext cx="1246028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개인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139" name="그림 138">
            <a:extLst>
              <a:ext uri="{FF2B5EF4-FFF2-40B4-BE49-F238E27FC236}">
                <a16:creationId xmlns:a16="http://schemas.microsoft.com/office/drawing/2014/main" id="{DB172E5F-2BDB-4916-91CF-055B29B7478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8"/>
              </a:ext>
            </a:extLst>
          </a:blip>
          <a:stretch>
            <a:fillRect/>
          </a:stretch>
        </p:blipFill>
        <p:spPr>
          <a:xfrm>
            <a:off x="9026677" y="1487054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140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09398" y="1413281"/>
            <a:ext cx="1431887" cy="232546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510585" y="1441643"/>
            <a:ext cx="13727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회사명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142" name="직선 연결선 141"/>
          <p:cNvCxnSpPr/>
          <p:nvPr/>
        </p:nvCxnSpPr>
        <p:spPr>
          <a:xfrm flipV="1">
            <a:off x="5403717" y="2243158"/>
            <a:ext cx="3885630" cy="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50711" y="2012328"/>
            <a:ext cx="5387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고객명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240847" y="2012326"/>
            <a:ext cx="6036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업체명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5426655" y="2053186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377246" y="2012325"/>
            <a:ext cx="67920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386338" y="2012324"/>
            <a:ext cx="5797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퀵메뉴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149" name="그림 1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2041" y="2317788"/>
            <a:ext cx="147703" cy="155343"/>
          </a:xfrm>
          <a:prstGeom prst="rect">
            <a:avLst/>
          </a:prstGeom>
        </p:spPr>
      </p:pic>
      <p:pic>
        <p:nvPicPr>
          <p:cNvPr id="150" name="그림 14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6508" y="2330568"/>
            <a:ext cx="126070" cy="145140"/>
          </a:xfrm>
          <a:prstGeom prst="rect">
            <a:avLst/>
          </a:prstGeom>
        </p:spPr>
      </p:pic>
      <p:pic>
        <p:nvPicPr>
          <p:cNvPr id="151" name="그림 1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9801" y="2316431"/>
            <a:ext cx="145384" cy="155919"/>
          </a:xfrm>
          <a:prstGeom prst="rect">
            <a:avLst/>
          </a:prstGeom>
        </p:spPr>
      </p:pic>
      <p:pic>
        <p:nvPicPr>
          <p:cNvPr id="152" name="그림 15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4785" y="2350641"/>
            <a:ext cx="144976" cy="104114"/>
          </a:xfrm>
          <a:prstGeom prst="rect">
            <a:avLst/>
          </a:prstGeom>
        </p:spPr>
      </p:pic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98865" y="2299644"/>
            <a:ext cx="5535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홍길동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5426654" y="2349523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290453" y="2257468"/>
            <a:ext cx="7189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가나다 회계법인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888929" y="2301053"/>
            <a:ext cx="4339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회계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cxnSp>
        <p:nvCxnSpPr>
          <p:cNvPr id="160" name="직선 연결선 159"/>
          <p:cNvCxnSpPr/>
          <p:nvPr/>
        </p:nvCxnSpPr>
        <p:spPr>
          <a:xfrm flipV="1">
            <a:off x="5386778" y="2598764"/>
            <a:ext cx="3885630" cy="7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순서도: 수행의 시작/종료 170"/>
          <p:cNvSpPr/>
          <p:nvPr/>
        </p:nvSpPr>
        <p:spPr>
          <a:xfrm>
            <a:off x="5462466" y="5743045"/>
            <a:ext cx="507902" cy="2703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삭제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72" name="순서도: 수행의 시작/종료 171"/>
          <p:cNvSpPr/>
          <p:nvPr/>
        </p:nvSpPr>
        <p:spPr>
          <a:xfrm>
            <a:off x="6658210" y="5743045"/>
            <a:ext cx="1239177" cy="2703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선택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문자보내기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174" name="그림 173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926066" y="6166698"/>
            <a:ext cx="640409" cy="245095"/>
          </a:xfrm>
          <a:prstGeom prst="rect">
            <a:avLst/>
          </a:prstGeom>
        </p:spPr>
      </p:pic>
      <p:pic>
        <p:nvPicPr>
          <p:cNvPr id="175" name="그림 174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443561" y="6212207"/>
            <a:ext cx="400050" cy="180975"/>
          </a:xfrm>
          <a:prstGeom prst="rect">
            <a:avLst/>
          </a:prstGeom>
        </p:spPr>
      </p:pic>
      <p:pic>
        <p:nvPicPr>
          <p:cNvPr id="176" name="그림 17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611539" y="6183632"/>
            <a:ext cx="400050" cy="209550"/>
          </a:xfrm>
          <a:prstGeom prst="rect">
            <a:avLst/>
          </a:prstGeom>
        </p:spPr>
      </p:pic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765779" y="2012325"/>
            <a:ext cx="6036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그룹명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85" name="직사각형 18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235938" y="2290388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86" name="직사각형 185">
            <a:extLst>
              <a:ext uri="{FF2B5EF4-FFF2-40B4-BE49-F238E27FC236}">
                <a16:creationId xmlns:a16="http://schemas.microsoft.com/office/drawing/2014/main" id="{0D7F432D-F804-45D5-B276-B735084999C8}"/>
              </a:ext>
            </a:extLst>
          </p:cNvPr>
          <p:cNvSpPr/>
          <p:nvPr/>
        </p:nvSpPr>
        <p:spPr>
          <a:xfrm>
            <a:off x="7134805" y="2293138"/>
            <a:ext cx="324128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ko-KR" altLang="en-US" sz="8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 smtClean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187" name="모서리가 둥근 직사각형 186"/>
          <p:cNvSpPr/>
          <p:nvPr/>
        </p:nvSpPr>
        <p:spPr>
          <a:xfrm>
            <a:off x="6335936" y="2279541"/>
            <a:ext cx="1037174" cy="241679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871691" y="2018126"/>
            <a:ext cx="4553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수정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104306" y="2314401"/>
            <a:ext cx="180975" cy="180975"/>
          </a:xfrm>
          <a:prstGeom prst="rect">
            <a:avLst/>
          </a:prstGeom>
        </p:spPr>
      </p:pic>
      <p:pic>
        <p:nvPicPr>
          <p:cNvPr id="189" name="그림 18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2036" y="2681854"/>
            <a:ext cx="147703" cy="155343"/>
          </a:xfrm>
          <a:prstGeom prst="rect">
            <a:avLst/>
          </a:prstGeom>
        </p:spPr>
      </p:pic>
      <p:pic>
        <p:nvPicPr>
          <p:cNvPr id="190" name="그림 18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6503" y="2694634"/>
            <a:ext cx="126070" cy="145140"/>
          </a:xfrm>
          <a:prstGeom prst="rect">
            <a:avLst/>
          </a:prstGeom>
        </p:spPr>
      </p:pic>
      <p:pic>
        <p:nvPicPr>
          <p:cNvPr id="191" name="그림 19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9796" y="2680497"/>
            <a:ext cx="145384" cy="155919"/>
          </a:xfrm>
          <a:prstGeom prst="rect">
            <a:avLst/>
          </a:prstGeom>
        </p:spPr>
      </p:pic>
      <p:pic>
        <p:nvPicPr>
          <p:cNvPr id="192" name="그림 19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4780" y="2714707"/>
            <a:ext cx="144976" cy="104114"/>
          </a:xfrm>
          <a:prstGeom prst="rect">
            <a:avLst/>
          </a:prstGeom>
        </p:spPr>
      </p:pic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798860" y="2663710"/>
            <a:ext cx="5535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테스트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5426649" y="2713589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880457" y="2665119"/>
            <a:ext cx="503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거래처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04" name="직사각형 20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235933" y="2654454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02-9876-5432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05" name="직사각형 204">
            <a:extLst>
              <a:ext uri="{FF2B5EF4-FFF2-40B4-BE49-F238E27FC236}">
                <a16:creationId xmlns:a16="http://schemas.microsoft.com/office/drawing/2014/main" id="{0D7F432D-F804-45D5-B276-B735084999C8}"/>
              </a:ext>
            </a:extLst>
          </p:cNvPr>
          <p:cNvSpPr/>
          <p:nvPr/>
        </p:nvSpPr>
        <p:spPr>
          <a:xfrm>
            <a:off x="7134800" y="2657204"/>
            <a:ext cx="324128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ko-KR" altLang="en-US" sz="8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 smtClean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206" name="모서리가 둥근 직사각형 205"/>
          <p:cNvSpPr/>
          <p:nvPr/>
        </p:nvSpPr>
        <p:spPr>
          <a:xfrm>
            <a:off x="6335931" y="2643607"/>
            <a:ext cx="1037174" cy="241679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7" name="그림 20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104301" y="2678467"/>
            <a:ext cx="180975" cy="180975"/>
          </a:xfrm>
          <a:prstGeom prst="rect">
            <a:avLst/>
          </a:prstGeom>
        </p:spPr>
      </p:pic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307386" y="2655407"/>
            <a:ext cx="71892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ABC</a:t>
            </a:r>
            <a:r>
              <a:rPr kumimoji="1" lang="ko-KR" altLang="en-US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유통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4" name="포인트가 5개인 별 13"/>
          <p:cNvSpPr/>
          <p:nvPr/>
        </p:nvSpPr>
        <p:spPr>
          <a:xfrm>
            <a:off x="5595400" y="2351042"/>
            <a:ext cx="144740" cy="126978"/>
          </a:xfrm>
          <a:prstGeom prst="star5">
            <a:avLst/>
          </a:prstGeom>
          <a:solidFill>
            <a:srgbClr val="FFC000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0" name="포인트가 5개인 별 209"/>
          <p:cNvSpPr/>
          <p:nvPr/>
        </p:nvSpPr>
        <p:spPr>
          <a:xfrm>
            <a:off x="5595400" y="2672778"/>
            <a:ext cx="144740" cy="126978"/>
          </a:xfrm>
          <a:prstGeom prst="star5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4" name="직사각형 223">
            <a:extLst>
              <a:ext uri="{FF2B5EF4-FFF2-40B4-BE49-F238E27FC236}">
                <a16:creationId xmlns:a16="http://schemas.microsoft.com/office/drawing/2014/main" id="{96831D4D-3036-451D-8B8E-9C0F2E2A5A13}"/>
              </a:ext>
            </a:extLst>
          </p:cNvPr>
          <p:cNvSpPr/>
          <p:nvPr/>
        </p:nvSpPr>
        <p:spPr>
          <a:xfrm>
            <a:off x="1825353" y="1676498"/>
            <a:ext cx="6550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홍길동</a:t>
            </a:r>
            <a:endParaRPr kumimoji="1" lang="en-US" altLang="ko-KR" sz="10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79" name="직사각형 278">
            <a:extLst>
              <a:ext uri="{FF2B5EF4-FFF2-40B4-BE49-F238E27FC236}">
                <a16:creationId xmlns:a16="http://schemas.microsoft.com/office/drawing/2014/main" id="{129C016E-487C-42A8-A62A-A4B1520EC107}"/>
              </a:ext>
            </a:extLst>
          </p:cNvPr>
          <p:cNvSpPr/>
          <p:nvPr/>
        </p:nvSpPr>
        <p:spPr>
          <a:xfrm>
            <a:off x="1703182" y="1377260"/>
            <a:ext cx="646331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844083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즐겨찾기</a:t>
            </a:r>
            <a:endParaRPr kumimoji="1" lang="en-US" altLang="ko-KR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80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6895C5CB-5237-426C-AEC4-236294BD30C8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 rot="10800000">
            <a:off x="1627168" y="1506563"/>
            <a:ext cx="118970" cy="67244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281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44724826-F425-47E1-879E-F159DB85E2FF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 rot="10800000">
            <a:off x="1627168" y="2187427"/>
            <a:ext cx="118970" cy="67244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282" name="직사각형 281">
            <a:extLst>
              <a:ext uri="{FF2B5EF4-FFF2-40B4-BE49-F238E27FC236}">
                <a16:creationId xmlns:a16="http://schemas.microsoft.com/office/drawing/2014/main" id="{62903D8E-C400-4A52-AD48-2FC97B1C6E10}"/>
              </a:ext>
            </a:extLst>
          </p:cNvPr>
          <p:cNvSpPr/>
          <p:nvPr/>
        </p:nvSpPr>
        <p:spPr>
          <a:xfrm>
            <a:off x="1703182" y="2066592"/>
            <a:ext cx="415498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844083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900" b="1" kern="1200" dirty="0" smtClean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회계</a:t>
            </a:r>
            <a:endParaRPr kumimoji="1" lang="en-US" altLang="ko-KR" sz="9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286" name="직사각형 285">
            <a:extLst>
              <a:ext uri="{FF2B5EF4-FFF2-40B4-BE49-F238E27FC236}">
                <a16:creationId xmlns:a16="http://schemas.microsoft.com/office/drawing/2014/main" id="{E69242E3-B5FD-4165-96F9-C17AC09E1AB0}"/>
              </a:ext>
            </a:extLst>
          </p:cNvPr>
          <p:cNvSpPr/>
          <p:nvPr/>
        </p:nvSpPr>
        <p:spPr>
          <a:xfrm>
            <a:off x="1703182" y="2733702"/>
            <a:ext cx="53091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844083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거래처</a:t>
            </a:r>
            <a:endParaRPr kumimoji="1" lang="en-US" altLang="ko-KR" sz="9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297" name="그림 29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4361" y="1708183"/>
            <a:ext cx="147703" cy="155343"/>
          </a:xfrm>
          <a:prstGeom prst="rect">
            <a:avLst/>
          </a:prstGeom>
        </p:spPr>
      </p:pic>
      <p:pic>
        <p:nvPicPr>
          <p:cNvPr id="298" name="그림 29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1894" y="1720963"/>
            <a:ext cx="126070" cy="145140"/>
          </a:xfrm>
          <a:prstGeom prst="rect">
            <a:avLst/>
          </a:prstGeom>
        </p:spPr>
      </p:pic>
      <p:pic>
        <p:nvPicPr>
          <p:cNvPr id="299" name="그림 29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9786" y="1706826"/>
            <a:ext cx="145384" cy="155919"/>
          </a:xfrm>
          <a:prstGeom prst="rect">
            <a:avLst/>
          </a:prstGeom>
        </p:spPr>
      </p:pic>
      <p:pic>
        <p:nvPicPr>
          <p:cNvPr id="300" name="그림 29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81704" y="1741036"/>
            <a:ext cx="144976" cy="104114"/>
          </a:xfrm>
          <a:prstGeom prst="rect">
            <a:avLst/>
          </a:prstGeom>
        </p:spPr>
      </p:pic>
      <p:sp>
        <p:nvSpPr>
          <p:cNvPr id="302" name="직사각형 30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366660" y="1680783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0D7F432D-F804-45D5-B276-B735084999C8}"/>
              </a:ext>
            </a:extLst>
          </p:cNvPr>
          <p:cNvSpPr/>
          <p:nvPr/>
        </p:nvSpPr>
        <p:spPr>
          <a:xfrm>
            <a:off x="3265527" y="1683533"/>
            <a:ext cx="324128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ko-KR" altLang="en-US" sz="8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 smtClean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304" name="모서리가 둥근 직사각형 303"/>
          <p:cNvSpPr/>
          <p:nvPr/>
        </p:nvSpPr>
        <p:spPr>
          <a:xfrm>
            <a:off x="2466658" y="1669936"/>
            <a:ext cx="1037174" cy="241679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5" name="직사각형 30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550435" y="1689998"/>
            <a:ext cx="103809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가나다 회계법인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grpSp>
        <p:nvGrpSpPr>
          <p:cNvPr id="306" name="Scroll Indicator">
            <a:extLst>
              <a:ext uri="{FF2B5EF4-FFF2-40B4-BE49-F238E27FC236}">
                <a16:creationId xmlns:a16="http://schemas.microsoft.com/office/drawing/2014/main" id="{52E3E505-0E91-41D3-9710-297C87EDA755}"/>
              </a:ext>
            </a:extLst>
          </p:cNvPr>
          <p:cNvGrpSpPr/>
          <p:nvPr/>
        </p:nvGrpSpPr>
        <p:grpSpPr>
          <a:xfrm>
            <a:off x="5317543" y="1645827"/>
            <a:ext cx="45719" cy="4837301"/>
            <a:chOff x="892175" y="1261242"/>
            <a:chExt cx="25400" cy="3016250"/>
          </a:xfrm>
        </p:grpSpPr>
        <p:cxnSp>
          <p:nvCxnSpPr>
            <p:cNvPr id="307" name="Track">
              <a:extLst>
                <a:ext uri="{FF2B5EF4-FFF2-40B4-BE49-F238E27FC236}">
                  <a16:creationId xmlns:a16="http://schemas.microsoft.com/office/drawing/2014/main" id="{8F2F1F39-6738-4CD1-A018-A8867E686E9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Thumb">
              <a:extLst>
                <a:ext uri="{FF2B5EF4-FFF2-40B4-BE49-F238E27FC236}">
                  <a16:creationId xmlns:a16="http://schemas.microsoft.com/office/drawing/2014/main" id="{1DE4AB86-8FC2-4C8B-B174-1E3F8255033F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309" name="직사각형 308">
            <a:extLst>
              <a:ext uri="{FF2B5EF4-FFF2-40B4-BE49-F238E27FC236}">
                <a16:creationId xmlns:a16="http://schemas.microsoft.com/office/drawing/2014/main" id="{96831D4D-3036-451D-8B8E-9C0F2E2A5A13}"/>
              </a:ext>
            </a:extLst>
          </p:cNvPr>
          <p:cNvSpPr/>
          <p:nvPr/>
        </p:nvSpPr>
        <p:spPr>
          <a:xfrm>
            <a:off x="1784355" y="2378161"/>
            <a:ext cx="6550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홍길동</a:t>
            </a:r>
            <a:endParaRPr kumimoji="1" lang="en-US" altLang="ko-KR" sz="10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310" name="그림 30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3363" y="2409846"/>
            <a:ext cx="147703" cy="155343"/>
          </a:xfrm>
          <a:prstGeom prst="rect">
            <a:avLst/>
          </a:prstGeom>
        </p:spPr>
      </p:pic>
      <p:pic>
        <p:nvPicPr>
          <p:cNvPr id="311" name="그림 3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0896" y="2422626"/>
            <a:ext cx="126070" cy="145140"/>
          </a:xfrm>
          <a:prstGeom prst="rect">
            <a:avLst/>
          </a:prstGeom>
        </p:spPr>
      </p:pic>
      <p:pic>
        <p:nvPicPr>
          <p:cNvPr id="312" name="그림 3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8788" y="2408489"/>
            <a:ext cx="145384" cy="155919"/>
          </a:xfrm>
          <a:prstGeom prst="rect">
            <a:avLst/>
          </a:prstGeom>
        </p:spPr>
      </p:pic>
      <p:pic>
        <p:nvPicPr>
          <p:cNvPr id="313" name="그림 3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40706" y="2442699"/>
            <a:ext cx="144976" cy="104114"/>
          </a:xfrm>
          <a:prstGeom prst="rect">
            <a:avLst/>
          </a:prstGeom>
        </p:spPr>
      </p:pic>
      <p:sp>
        <p:nvSpPr>
          <p:cNvPr id="314" name="직사각형 31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325662" y="2382446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315" name="직사각형 314">
            <a:extLst>
              <a:ext uri="{FF2B5EF4-FFF2-40B4-BE49-F238E27FC236}">
                <a16:creationId xmlns:a16="http://schemas.microsoft.com/office/drawing/2014/main" id="{0D7F432D-F804-45D5-B276-B735084999C8}"/>
              </a:ext>
            </a:extLst>
          </p:cNvPr>
          <p:cNvSpPr/>
          <p:nvPr/>
        </p:nvSpPr>
        <p:spPr>
          <a:xfrm>
            <a:off x="3224529" y="2385196"/>
            <a:ext cx="324128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ko-KR" altLang="en-US" sz="8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 smtClean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316" name="모서리가 둥근 직사각형 315"/>
          <p:cNvSpPr/>
          <p:nvPr/>
        </p:nvSpPr>
        <p:spPr>
          <a:xfrm>
            <a:off x="2425660" y="2371599"/>
            <a:ext cx="1037174" cy="241679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7" name="직사각형 31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550435" y="2391661"/>
            <a:ext cx="10239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가나다 회계법인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318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44724826-F425-47E1-879E-F159DB85E2FF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 rot="10800000">
            <a:off x="1635633" y="2856297"/>
            <a:ext cx="118970" cy="67244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319" name="직사각형 318">
            <a:extLst>
              <a:ext uri="{FF2B5EF4-FFF2-40B4-BE49-F238E27FC236}">
                <a16:creationId xmlns:a16="http://schemas.microsoft.com/office/drawing/2014/main" id="{96831D4D-3036-451D-8B8E-9C0F2E2A5A13}"/>
              </a:ext>
            </a:extLst>
          </p:cNvPr>
          <p:cNvSpPr/>
          <p:nvPr/>
        </p:nvSpPr>
        <p:spPr>
          <a:xfrm>
            <a:off x="1784354" y="3021632"/>
            <a:ext cx="6550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테스트</a:t>
            </a:r>
            <a:endParaRPr kumimoji="1" lang="en-US" altLang="ko-KR" sz="10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320" name="그림 3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3362" y="3053317"/>
            <a:ext cx="147703" cy="155343"/>
          </a:xfrm>
          <a:prstGeom prst="rect">
            <a:avLst/>
          </a:prstGeom>
        </p:spPr>
      </p:pic>
      <p:pic>
        <p:nvPicPr>
          <p:cNvPr id="321" name="그림 3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0895" y="3066097"/>
            <a:ext cx="126070" cy="145140"/>
          </a:xfrm>
          <a:prstGeom prst="rect">
            <a:avLst/>
          </a:prstGeom>
        </p:spPr>
      </p:pic>
      <p:pic>
        <p:nvPicPr>
          <p:cNvPr id="322" name="그림 3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8787" y="3051960"/>
            <a:ext cx="145384" cy="155919"/>
          </a:xfrm>
          <a:prstGeom prst="rect">
            <a:avLst/>
          </a:prstGeom>
        </p:spPr>
      </p:pic>
      <p:pic>
        <p:nvPicPr>
          <p:cNvPr id="323" name="그림 3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40705" y="3086170"/>
            <a:ext cx="144976" cy="104114"/>
          </a:xfrm>
          <a:prstGeom prst="rect">
            <a:avLst/>
          </a:prstGeom>
        </p:spPr>
      </p:pic>
      <p:sp>
        <p:nvSpPr>
          <p:cNvPr id="324" name="직사각형 32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325661" y="3025917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02-9876-5432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325" name="직사각형 324">
            <a:extLst>
              <a:ext uri="{FF2B5EF4-FFF2-40B4-BE49-F238E27FC236}">
                <a16:creationId xmlns:a16="http://schemas.microsoft.com/office/drawing/2014/main" id="{0D7F432D-F804-45D5-B276-B735084999C8}"/>
              </a:ext>
            </a:extLst>
          </p:cNvPr>
          <p:cNvSpPr/>
          <p:nvPr/>
        </p:nvSpPr>
        <p:spPr>
          <a:xfrm>
            <a:off x="3224528" y="3028667"/>
            <a:ext cx="324128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ko-KR" altLang="en-US" sz="8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 smtClean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326" name="모서리가 둥근 직사각형 325"/>
          <p:cNvSpPr/>
          <p:nvPr/>
        </p:nvSpPr>
        <p:spPr>
          <a:xfrm>
            <a:off x="2425659" y="3015070"/>
            <a:ext cx="1037174" cy="241679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7" name="직사각형 32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550435" y="3035132"/>
            <a:ext cx="71892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800" kern="1200" noProof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ABC </a:t>
            </a:r>
            <a:r>
              <a:rPr kumimoji="1" lang="ko-KR" altLang="en-US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유통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grpSp>
        <p:nvGrpSpPr>
          <p:cNvPr id="328" name="그룹 327">
            <a:extLst>
              <a:ext uri="{FF2B5EF4-FFF2-40B4-BE49-F238E27FC236}">
                <a16:creationId xmlns:a16="http://schemas.microsoft.com/office/drawing/2014/main" id="{0A7AD2DA-F476-488A-B377-72B7E65F22A5}"/>
              </a:ext>
            </a:extLst>
          </p:cNvPr>
          <p:cNvGrpSpPr/>
          <p:nvPr/>
        </p:nvGrpSpPr>
        <p:grpSpPr>
          <a:xfrm>
            <a:off x="8606799" y="5631941"/>
            <a:ext cx="492570" cy="492570"/>
            <a:chOff x="7713214" y="2894335"/>
            <a:chExt cx="2132026" cy="2132026"/>
          </a:xfrm>
        </p:grpSpPr>
        <p:sp>
          <p:nvSpPr>
            <p:cNvPr id="329" name="Oval">
              <a:extLst>
                <a:ext uri="{FF2B5EF4-FFF2-40B4-BE49-F238E27FC236}">
                  <a16:creationId xmlns:a16="http://schemas.microsoft.com/office/drawing/2014/main" id="{5AFCC54F-9C0D-486C-BA6A-7C1A79F490AA}"/>
                </a:ext>
              </a:extLst>
            </p:cNvPr>
            <p:cNvSpPr/>
            <p:nvPr/>
          </p:nvSpPr>
          <p:spPr>
            <a:xfrm>
              <a:off x="7713214" y="2894335"/>
              <a:ext cx="2132026" cy="2132026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30" name="Add User">
              <a:extLst>
                <a:ext uri="{FF2B5EF4-FFF2-40B4-BE49-F238E27FC236}">
                  <a16:creationId xmlns:a16="http://schemas.microsoft.com/office/drawing/2014/main" id="{5F69B64F-2F6C-4ABE-9431-BAB059E220C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04256" y="3396545"/>
              <a:ext cx="1149942" cy="1127606"/>
            </a:xfrm>
            <a:custGeom>
              <a:avLst/>
              <a:gdLst>
                <a:gd name="T0" fmla="*/ 147 w 668"/>
                <a:gd name="T1" fmla="*/ 65 h 661"/>
                <a:gd name="T2" fmla="*/ 136 w 668"/>
                <a:gd name="T3" fmla="*/ 231 h 661"/>
                <a:gd name="T4" fmla="*/ 161 w 668"/>
                <a:gd name="T5" fmla="*/ 274 h 661"/>
                <a:gd name="T6" fmla="*/ 184 w 668"/>
                <a:gd name="T7" fmla="*/ 331 h 661"/>
                <a:gd name="T8" fmla="*/ 189 w 668"/>
                <a:gd name="T9" fmla="*/ 384 h 661"/>
                <a:gd name="T10" fmla="*/ 97 w 668"/>
                <a:gd name="T11" fmla="*/ 437 h 661"/>
                <a:gd name="T12" fmla="*/ 1 w 668"/>
                <a:gd name="T13" fmla="*/ 554 h 661"/>
                <a:gd name="T14" fmla="*/ 334 w 668"/>
                <a:gd name="T15" fmla="*/ 568 h 661"/>
                <a:gd name="T16" fmla="*/ 31 w 668"/>
                <a:gd name="T17" fmla="*/ 541 h 661"/>
                <a:gd name="T18" fmla="*/ 108 w 668"/>
                <a:gd name="T19" fmla="*/ 462 h 661"/>
                <a:gd name="T20" fmla="*/ 215 w 668"/>
                <a:gd name="T21" fmla="*/ 393 h 661"/>
                <a:gd name="T22" fmla="*/ 216 w 668"/>
                <a:gd name="T23" fmla="*/ 389 h 661"/>
                <a:gd name="T24" fmla="*/ 217 w 668"/>
                <a:gd name="T25" fmla="*/ 324 h 661"/>
                <a:gd name="T26" fmla="*/ 206 w 668"/>
                <a:gd name="T27" fmla="*/ 315 h 661"/>
                <a:gd name="T28" fmla="*/ 186 w 668"/>
                <a:gd name="T29" fmla="*/ 265 h 661"/>
                <a:gd name="T30" fmla="*/ 174 w 668"/>
                <a:gd name="T31" fmla="*/ 253 h 661"/>
                <a:gd name="T32" fmla="*/ 163 w 668"/>
                <a:gd name="T33" fmla="*/ 228 h 661"/>
                <a:gd name="T34" fmla="*/ 175 w 668"/>
                <a:gd name="T35" fmla="*/ 208 h 661"/>
                <a:gd name="T36" fmla="*/ 171 w 668"/>
                <a:gd name="T37" fmla="*/ 76 h 661"/>
                <a:gd name="T38" fmla="*/ 316 w 668"/>
                <a:gd name="T39" fmla="*/ 43 h 661"/>
                <a:gd name="T40" fmla="*/ 325 w 668"/>
                <a:gd name="T41" fmla="*/ 50 h 661"/>
                <a:gd name="T42" fmla="*/ 375 w 668"/>
                <a:gd name="T43" fmla="*/ 110 h 661"/>
                <a:gd name="T44" fmla="*/ 359 w 668"/>
                <a:gd name="T45" fmla="*/ 208 h 661"/>
                <a:gd name="T46" fmla="*/ 372 w 668"/>
                <a:gd name="T47" fmla="*/ 228 h 661"/>
                <a:gd name="T48" fmla="*/ 361 w 668"/>
                <a:gd name="T49" fmla="*/ 253 h 661"/>
                <a:gd name="T50" fmla="*/ 349 w 668"/>
                <a:gd name="T51" fmla="*/ 265 h 661"/>
                <a:gd name="T52" fmla="*/ 330 w 668"/>
                <a:gd name="T53" fmla="*/ 316 h 661"/>
                <a:gd name="T54" fmla="*/ 319 w 668"/>
                <a:gd name="T55" fmla="*/ 324 h 661"/>
                <a:gd name="T56" fmla="*/ 320 w 668"/>
                <a:gd name="T57" fmla="*/ 389 h 661"/>
                <a:gd name="T58" fmla="*/ 321 w 668"/>
                <a:gd name="T59" fmla="*/ 393 h 661"/>
                <a:gd name="T60" fmla="*/ 359 w 668"/>
                <a:gd name="T61" fmla="*/ 400 h 661"/>
                <a:gd name="T62" fmla="*/ 346 w 668"/>
                <a:gd name="T63" fmla="*/ 337 h 661"/>
                <a:gd name="T64" fmla="*/ 362 w 668"/>
                <a:gd name="T65" fmla="*/ 314 h 661"/>
                <a:gd name="T66" fmla="*/ 386 w 668"/>
                <a:gd name="T67" fmla="*/ 267 h 661"/>
                <a:gd name="T68" fmla="*/ 390 w 668"/>
                <a:gd name="T69" fmla="*/ 199 h 661"/>
                <a:gd name="T70" fmla="*/ 384 w 668"/>
                <a:gd name="T71" fmla="*/ 54 h 661"/>
                <a:gd name="T72" fmla="*/ 266 w 668"/>
                <a:gd name="T73" fmla="*/ 0 h 661"/>
                <a:gd name="T74" fmla="*/ 508 w 668"/>
                <a:gd name="T75" fmla="*/ 341 h 661"/>
                <a:gd name="T76" fmla="*/ 508 w 668"/>
                <a:gd name="T77" fmla="*/ 661 h 661"/>
                <a:gd name="T78" fmla="*/ 508 w 668"/>
                <a:gd name="T79" fmla="*/ 341 h 661"/>
                <a:gd name="T80" fmla="*/ 641 w 668"/>
                <a:gd name="T81" fmla="*/ 501 h 661"/>
                <a:gd name="T82" fmla="*/ 374 w 668"/>
                <a:gd name="T83" fmla="*/ 501 h 661"/>
                <a:gd name="T84" fmla="*/ 494 w 668"/>
                <a:gd name="T85" fmla="*/ 421 h 661"/>
                <a:gd name="T86" fmla="*/ 428 w 668"/>
                <a:gd name="T87" fmla="*/ 488 h 661"/>
                <a:gd name="T88" fmla="*/ 494 w 668"/>
                <a:gd name="T89" fmla="*/ 514 h 661"/>
                <a:gd name="T90" fmla="*/ 521 w 668"/>
                <a:gd name="T91" fmla="*/ 581 h 661"/>
                <a:gd name="T92" fmla="*/ 588 w 668"/>
                <a:gd name="T93" fmla="*/ 514 h 661"/>
                <a:gd name="T94" fmla="*/ 521 w 668"/>
                <a:gd name="T95" fmla="*/ 488 h 661"/>
                <a:gd name="T96" fmla="*/ 494 w 668"/>
                <a:gd name="T97" fmla="*/ 421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8" h="661">
                  <a:moveTo>
                    <a:pt x="266" y="0"/>
                  </a:moveTo>
                  <a:cubicBezTo>
                    <a:pt x="204" y="1"/>
                    <a:pt x="164" y="26"/>
                    <a:pt x="147" y="65"/>
                  </a:cubicBezTo>
                  <a:cubicBezTo>
                    <a:pt x="131" y="103"/>
                    <a:pt x="134" y="150"/>
                    <a:pt x="146" y="198"/>
                  </a:cubicBezTo>
                  <a:cubicBezTo>
                    <a:pt x="140" y="206"/>
                    <a:pt x="135" y="216"/>
                    <a:pt x="136" y="231"/>
                  </a:cubicBezTo>
                  <a:cubicBezTo>
                    <a:pt x="138" y="244"/>
                    <a:pt x="144" y="257"/>
                    <a:pt x="149" y="267"/>
                  </a:cubicBezTo>
                  <a:cubicBezTo>
                    <a:pt x="153" y="271"/>
                    <a:pt x="157" y="272"/>
                    <a:pt x="161" y="274"/>
                  </a:cubicBezTo>
                  <a:cubicBezTo>
                    <a:pt x="164" y="288"/>
                    <a:pt x="168" y="302"/>
                    <a:pt x="174" y="314"/>
                  </a:cubicBezTo>
                  <a:cubicBezTo>
                    <a:pt x="177" y="320"/>
                    <a:pt x="181" y="326"/>
                    <a:pt x="184" y="331"/>
                  </a:cubicBezTo>
                  <a:cubicBezTo>
                    <a:pt x="186" y="334"/>
                    <a:pt x="188" y="335"/>
                    <a:pt x="190" y="337"/>
                  </a:cubicBezTo>
                  <a:cubicBezTo>
                    <a:pt x="190" y="353"/>
                    <a:pt x="191" y="367"/>
                    <a:pt x="189" y="384"/>
                  </a:cubicBezTo>
                  <a:cubicBezTo>
                    <a:pt x="185" y="395"/>
                    <a:pt x="175" y="403"/>
                    <a:pt x="158" y="412"/>
                  </a:cubicBezTo>
                  <a:cubicBezTo>
                    <a:pt x="141" y="420"/>
                    <a:pt x="119" y="428"/>
                    <a:pt x="97" y="437"/>
                  </a:cubicBezTo>
                  <a:cubicBezTo>
                    <a:pt x="75" y="447"/>
                    <a:pt x="52" y="458"/>
                    <a:pt x="34" y="477"/>
                  </a:cubicBezTo>
                  <a:cubicBezTo>
                    <a:pt x="16" y="495"/>
                    <a:pt x="3" y="520"/>
                    <a:pt x="1" y="554"/>
                  </a:cubicBezTo>
                  <a:lnTo>
                    <a:pt x="0" y="568"/>
                  </a:lnTo>
                  <a:lnTo>
                    <a:pt x="334" y="568"/>
                  </a:lnTo>
                  <a:lnTo>
                    <a:pt x="326" y="541"/>
                  </a:lnTo>
                  <a:lnTo>
                    <a:pt x="31" y="541"/>
                  </a:lnTo>
                  <a:cubicBezTo>
                    <a:pt x="34" y="522"/>
                    <a:pt x="42" y="507"/>
                    <a:pt x="53" y="495"/>
                  </a:cubicBezTo>
                  <a:cubicBezTo>
                    <a:pt x="67" y="481"/>
                    <a:pt x="87" y="471"/>
                    <a:pt x="108" y="462"/>
                  </a:cubicBezTo>
                  <a:cubicBezTo>
                    <a:pt x="128" y="453"/>
                    <a:pt x="151" y="445"/>
                    <a:pt x="170" y="435"/>
                  </a:cubicBezTo>
                  <a:cubicBezTo>
                    <a:pt x="190" y="426"/>
                    <a:pt x="207" y="413"/>
                    <a:pt x="215" y="393"/>
                  </a:cubicBezTo>
                  <a:lnTo>
                    <a:pt x="216" y="391"/>
                  </a:lnTo>
                  <a:lnTo>
                    <a:pt x="216" y="389"/>
                  </a:lnTo>
                  <a:cubicBezTo>
                    <a:pt x="218" y="367"/>
                    <a:pt x="217" y="351"/>
                    <a:pt x="217" y="332"/>
                  </a:cubicBezTo>
                  <a:lnTo>
                    <a:pt x="217" y="324"/>
                  </a:lnTo>
                  <a:lnTo>
                    <a:pt x="210" y="320"/>
                  </a:lnTo>
                  <a:cubicBezTo>
                    <a:pt x="211" y="321"/>
                    <a:pt x="208" y="319"/>
                    <a:pt x="206" y="315"/>
                  </a:cubicBezTo>
                  <a:cubicBezTo>
                    <a:pt x="203" y="312"/>
                    <a:pt x="200" y="307"/>
                    <a:pt x="198" y="302"/>
                  </a:cubicBezTo>
                  <a:cubicBezTo>
                    <a:pt x="192" y="291"/>
                    <a:pt x="187" y="277"/>
                    <a:pt x="186" y="265"/>
                  </a:cubicBezTo>
                  <a:lnTo>
                    <a:pt x="185" y="254"/>
                  </a:lnTo>
                  <a:lnTo>
                    <a:pt x="174" y="253"/>
                  </a:lnTo>
                  <a:cubicBezTo>
                    <a:pt x="174" y="253"/>
                    <a:pt x="173" y="254"/>
                    <a:pt x="170" y="251"/>
                  </a:cubicBezTo>
                  <a:cubicBezTo>
                    <a:pt x="168" y="247"/>
                    <a:pt x="164" y="241"/>
                    <a:pt x="163" y="228"/>
                  </a:cubicBezTo>
                  <a:cubicBezTo>
                    <a:pt x="161" y="222"/>
                    <a:pt x="165" y="217"/>
                    <a:pt x="167" y="213"/>
                  </a:cubicBezTo>
                  <a:lnTo>
                    <a:pt x="175" y="208"/>
                  </a:lnTo>
                  <a:lnTo>
                    <a:pt x="173" y="198"/>
                  </a:lnTo>
                  <a:cubicBezTo>
                    <a:pt x="160" y="150"/>
                    <a:pt x="158" y="106"/>
                    <a:pt x="171" y="76"/>
                  </a:cubicBezTo>
                  <a:cubicBezTo>
                    <a:pt x="184" y="46"/>
                    <a:pt x="211" y="27"/>
                    <a:pt x="266" y="26"/>
                  </a:cubicBezTo>
                  <a:cubicBezTo>
                    <a:pt x="293" y="26"/>
                    <a:pt x="311" y="34"/>
                    <a:pt x="316" y="43"/>
                  </a:cubicBezTo>
                  <a:lnTo>
                    <a:pt x="319" y="49"/>
                  </a:lnTo>
                  <a:lnTo>
                    <a:pt x="325" y="50"/>
                  </a:lnTo>
                  <a:cubicBezTo>
                    <a:pt x="344" y="52"/>
                    <a:pt x="355" y="59"/>
                    <a:pt x="362" y="70"/>
                  </a:cubicBezTo>
                  <a:cubicBezTo>
                    <a:pt x="370" y="80"/>
                    <a:pt x="374" y="94"/>
                    <a:pt x="375" y="110"/>
                  </a:cubicBezTo>
                  <a:cubicBezTo>
                    <a:pt x="377" y="142"/>
                    <a:pt x="368" y="180"/>
                    <a:pt x="363" y="197"/>
                  </a:cubicBezTo>
                  <a:lnTo>
                    <a:pt x="359" y="208"/>
                  </a:lnTo>
                  <a:lnTo>
                    <a:pt x="368" y="213"/>
                  </a:lnTo>
                  <a:cubicBezTo>
                    <a:pt x="368" y="213"/>
                    <a:pt x="374" y="217"/>
                    <a:pt x="372" y="228"/>
                  </a:cubicBezTo>
                  <a:cubicBezTo>
                    <a:pt x="371" y="241"/>
                    <a:pt x="367" y="248"/>
                    <a:pt x="365" y="251"/>
                  </a:cubicBezTo>
                  <a:cubicBezTo>
                    <a:pt x="362" y="254"/>
                    <a:pt x="361" y="253"/>
                    <a:pt x="361" y="253"/>
                  </a:cubicBezTo>
                  <a:lnTo>
                    <a:pt x="350" y="254"/>
                  </a:lnTo>
                  <a:lnTo>
                    <a:pt x="349" y="265"/>
                  </a:lnTo>
                  <a:cubicBezTo>
                    <a:pt x="348" y="277"/>
                    <a:pt x="343" y="291"/>
                    <a:pt x="338" y="302"/>
                  </a:cubicBezTo>
                  <a:cubicBezTo>
                    <a:pt x="335" y="307"/>
                    <a:pt x="332" y="312"/>
                    <a:pt x="330" y="316"/>
                  </a:cubicBezTo>
                  <a:cubicBezTo>
                    <a:pt x="327" y="319"/>
                    <a:pt x="325" y="321"/>
                    <a:pt x="326" y="320"/>
                  </a:cubicBezTo>
                  <a:lnTo>
                    <a:pt x="319" y="324"/>
                  </a:lnTo>
                  <a:lnTo>
                    <a:pt x="319" y="332"/>
                  </a:lnTo>
                  <a:cubicBezTo>
                    <a:pt x="319" y="351"/>
                    <a:pt x="318" y="367"/>
                    <a:pt x="320" y="389"/>
                  </a:cubicBezTo>
                  <a:lnTo>
                    <a:pt x="320" y="391"/>
                  </a:lnTo>
                  <a:lnTo>
                    <a:pt x="321" y="393"/>
                  </a:lnTo>
                  <a:cubicBezTo>
                    <a:pt x="325" y="404"/>
                    <a:pt x="333" y="416"/>
                    <a:pt x="345" y="423"/>
                  </a:cubicBezTo>
                  <a:lnTo>
                    <a:pt x="359" y="400"/>
                  </a:lnTo>
                  <a:cubicBezTo>
                    <a:pt x="353" y="397"/>
                    <a:pt x="349" y="391"/>
                    <a:pt x="347" y="384"/>
                  </a:cubicBezTo>
                  <a:cubicBezTo>
                    <a:pt x="345" y="367"/>
                    <a:pt x="345" y="353"/>
                    <a:pt x="346" y="337"/>
                  </a:cubicBezTo>
                  <a:cubicBezTo>
                    <a:pt x="347" y="335"/>
                    <a:pt x="350" y="334"/>
                    <a:pt x="351" y="331"/>
                  </a:cubicBezTo>
                  <a:cubicBezTo>
                    <a:pt x="355" y="326"/>
                    <a:pt x="358" y="320"/>
                    <a:pt x="362" y="314"/>
                  </a:cubicBezTo>
                  <a:cubicBezTo>
                    <a:pt x="367" y="302"/>
                    <a:pt x="371" y="288"/>
                    <a:pt x="374" y="274"/>
                  </a:cubicBezTo>
                  <a:cubicBezTo>
                    <a:pt x="378" y="272"/>
                    <a:pt x="382" y="271"/>
                    <a:pt x="386" y="267"/>
                  </a:cubicBezTo>
                  <a:cubicBezTo>
                    <a:pt x="392" y="259"/>
                    <a:pt x="397" y="247"/>
                    <a:pt x="399" y="231"/>
                  </a:cubicBezTo>
                  <a:cubicBezTo>
                    <a:pt x="400" y="216"/>
                    <a:pt x="396" y="206"/>
                    <a:pt x="390" y="199"/>
                  </a:cubicBezTo>
                  <a:cubicBezTo>
                    <a:pt x="396" y="178"/>
                    <a:pt x="404" y="143"/>
                    <a:pt x="402" y="108"/>
                  </a:cubicBezTo>
                  <a:cubicBezTo>
                    <a:pt x="400" y="89"/>
                    <a:pt x="395" y="70"/>
                    <a:pt x="384" y="54"/>
                  </a:cubicBezTo>
                  <a:cubicBezTo>
                    <a:pt x="373" y="40"/>
                    <a:pt x="356" y="29"/>
                    <a:pt x="335" y="25"/>
                  </a:cubicBezTo>
                  <a:cubicBezTo>
                    <a:pt x="321" y="7"/>
                    <a:pt x="296" y="0"/>
                    <a:pt x="266" y="0"/>
                  </a:cubicBezTo>
                  <a:lnTo>
                    <a:pt x="266" y="0"/>
                  </a:lnTo>
                  <a:close/>
                  <a:moveTo>
                    <a:pt x="508" y="341"/>
                  </a:moveTo>
                  <a:cubicBezTo>
                    <a:pt x="419" y="341"/>
                    <a:pt x="348" y="413"/>
                    <a:pt x="348" y="501"/>
                  </a:cubicBezTo>
                  <a:cubicBezTo>
                    <a:pt x="348" y="589"/>
                    <a:pt x="419" y="661"/>
                    <a:pt x="508" y="661"/>
                  </a:cubicBezTo>
                  <a:cubicBezTo>
                    <a:pt x="596" y="661"/>
                    <a:pt x="668" y="589"/>
                    <a:pt x="668" y="501"/>
                  </a:cubicBezTo>
                  <a:cubicBezTo>
                    <a:pt x="668" y="413"/>
                    <a:pt x="596" y="341"/>
                    <a:pt x="508" y="341"/>
                  </a:cubicBezTo>
                  <a:close/>
                  <a:moveTo>
                    <a:pt x="508" y="368"/>
                  </a:moveTo>
                  <a:cubicBezTo>
                    <a:pt x="581" y="368"/>
                    <a:pt x="641" y="427"/>
                    <a:pt x="641" y="501"/>
                  </a:cubicBezTo>
                  <a:cubicBezTo>
                    <a:pt x="641" y="575"/>
                    <a:pt x="581" y="634"/>
                    <a:pt x="508" y="634"/>
                  </a:cubicBezTo>
                  <a:cubicBezTo>
                    <a:pt x="434" y="634"/>
                    <a:pt x="374" y="575"/>
                    <a:pt x="374" y="501"/>
                  </a:cubicBezTo>
                  <a:cubicBezTo>
                    <a:pt x="374" y="427"/>
                    <a:pt x="434" y="368"/>
                    <a:pt x="508" y="368"/>
                  </a:cubicBezTo>
                  <a:close/>
                  <a:moveTo>
                    <a:pt x="494" y="421"/>
                  </a:moveTo>
                  <a:lnTo>
                    <a:pt x="494" y="488"/>
                  </a:lnTo>
                  <a:lnTo>
                    <a:pt x="428" y="488"/>
                  </a:lnTo>
                  <a:lnTo>
                    <a:pt x="428" y="514"/>
                  </a:lnTo>
                  <a:lnTo>
                    <a:pt x="494" y="514"/>
                  </a:lnTo>
                  <a:lnTo>
                    <a:pt x="494" y="581"/>
                  </a:lnTo>
                  <a:lnTo>
                    <a:pt x="521" y="581"/>
                  </a:lnTo>
                  <a:lnTo>
                    <a:pt x="521" y="514"/>
                  </a:lnTo>
                  <a:lnTo>
                    <a:pt x="588" y="514"/>
                  </a:lnTo>
                  <a:lnTo>
                    <a:pt x="588" y="488"/>
                  </a:lnTo>
                  <a:lnTo>
                    <a:pt x="521" y="488"/>
                  </a:lnTo>
                  <a:lnTo>
                    <a:pt x="521" y="421"/>
                  </a:lnTo>
                  <a:lnTo>
                    <a:pt x="494" y="4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331" name="그룹 330"/>
          <p:cNvGrpSpPr/>
          <p:nvPr/>
        </p:nvGrpSpPr>
        <p:grpSpPr>
          <a:xfrm>
            <a:off x="8027604" y="667510"/>
            <a:ext cx="1184143" cy="252000"/>
            <a:chOff x="8027604" y="667510"/>
            <a:chExt cx="1184143" cy="252000"/>
          </a:xfrm>
        </p:grpSpPr>
        <p:sp>
          <p:nvSpPr>
            <p:cNvPr id="332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0F5859F7-1198-476D-A3EB-572E80B310C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49706" y="826014"/>
              <a:ext cx="98201" cy="10459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33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45D20D2-330B-4E18-9A26-FDE6AE4992E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82672" y="738722"/>
              <a:ext cx="96111" cy="100362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34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BEC48C5-297C-4DA8-8DAA-916E176639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13546" y="736639"/>
              <a:ext cx="98201" cy="104550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335" name="그래픽 339" descr="사용자">
              <a:extLst>
                <a:ext uri="{FF2B5EF4-FFF2-40B4-BE49-F238E27FC236}">
                  <a16:creationId xmlns:a16="http://schemas.microsoft.com/office/drawing/2014/main" id="{0107829E-8090-4D66-8C2B-583B9D746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p:blipFill>
          <p:spPr>
            <a:xfrm>
              <a:off x="8305707" y="667510"/>
              <a:ext cx="252000" cy="252000"/>
            </a:xfrm>
            <a:prstGeom prst="rect">
              <a:avLst/>
            </a:prstGeom>
          </p:spPr>
        </p:pic>
        <p:pic>
          <p:nvPicPr>
            <p:cNvPr id="336" name="그림 335">
              <a:extLst>
                <a:ext uri="{FF2B5EF4-FFF2-40B4-BE49-F238E27FC236}">
                  <a16:creationId xmlns:a16="http://schemas.microsoft.com/office/drawing/2014/main" id="{DB172E5F-2BDB-4916-91CF-055B29B74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28"/>
                </a:ext>
              </a:extLst>
            </a:blip>
            <a:stretch>
              <a:fillRect/>
            </a:stretch>
          </p:blipFill>
          <p:spPr>
            <a:xfrm>
              <a:off x="8027604" y="708120"/>
              <a:ext cx="180000" cy="17943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7" name="그룹 16"/>
          <p:cNvGrpSpPr/>
          <p:nvPr/>
        </p:nvGrpSpPr>
        <p:grpSpPr>
          <a:xfrm>
            <a:off x="5772881" y="3058583"/>
            <a:ext cx="135468" cy="147619"/>
            <a:chOff x="10252382" y="3433015"/>
            <a:chExt cx="135468" cy="147619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253506" y="3441667"/>
              <a:ext cx="116732" cy="138967"/>
            </a:xfrm>
            <a:prstGeom prst="rect">
              <a:avLst/>
            </a:prstGeom>
          </p:spPr>
        </p:pic>
        <p:sp>
          <p:nvSpPr>
            <p:cNvPr id="15" name="&quot;없음&quot; 기호 14"/>
            <p:cNvSpPr/>
            <p:nvPr/>
          </p:nvSpPr>
          <p:spPr>
            <a:xfrm>
              <a:off x="10252382" y="3433015"/>
              <a:ext cx="135468" cy="141693"/>
            </a:xfrm>
            <a:prstGeom prst="noSmoking">
              <a:avLst>
                <a:gd name="adj" fmla="val 7533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8" name="직선 연결선 337"/>
          <p:cNvCxnSpPr/>
          <p:nvPr/>
        </p:nvCxnSpPr>
        <p:spPr>
          <a:xfrm flipV="1">
            <a:off x="5412175" y="2979762"/>
            <a:ext cx="3885630" cy="7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9" name="그림 3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2032" y="3062852"/>
            <a:ext cx="147703" cy="155343"/>
          </a:xfrm>
          <a:prstGeom prst="rect">
            <a:avLst/>
          </a:prstGeom>
        </p:spPr>
      </p:pic>
      <p:pic>
        <p:nvPicPr>
          <p:cNvPr id="340" name="그림 3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6499" y="3075632"/>
            <a:ext cx="126070" cy="145140"/>
          </a:xfrm>
          <a:prstGeom prst="rect">
            <a:avLst/>
          </a:prstGeom>
        </p:spPr>
      </p:pic>
      <p:pic>
        <p:nvPicPr>
          <p:cNvPr id="341" name="그림 34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9792" y="3061495"/>
            <a:ext cx="145384" cy="155919"/>
          </a:xfrm>
          <a:prstGeom prst="rect">
            <a:avLst/>
          </a:prstGeom>
        </p:spPr>
      </p:pic>
      <p:pic>
        <p:nvPicPr>
          <p:cNvPr id="342" name="그림 34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4776" y="3095705"/>
            <a:ext cx="144976" cy="104114"/>
          </a:xfrm>
          <a:prstGeom prst="rect">
            <a:avLst/>
          </a:prstGeom>
        </p:spPr>
      </p:pic>
      <p:sp>
        <p:nvSpPr>
          <p:cNvPr id="343" name="직사각형 34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824257" y="3044708"/>
            <a:ext cx="5535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무례한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344" name="직사각형 343"/>
          <p:cNvSpPr/>
          <p:nvPr/>
        </p:nvSpPr>
        <p:spPr>
          <a:xfrm>
            <a:off x="5435112" y="3086120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5" name="직사각형 34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897387" y="3046117"/>
            <a:ext cx="503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거래처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346" name="직사각형 34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252863" y="3035452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070-1111-2222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347" name="직사각형 346">
            <a:extLst>
              <a:ext uri="{FF2B5EF4-FFF2-40B4-BE49-F238E27FC236}">
                <a16:creationId xmlns:a16="http://schemas.microsoft.com/office/drawing/2014/main" id="{0D7F432D-F804-45D5-B276-B735084999C8}"/>
              </a:ext>
            </a:extLst>
          </p:cNvPr>
          <p:cNvSpPr/>
          <p:nvPr/>
        </p:nvSpPr>
        <p:spPr>
          <a:xfrm>
            <a:off x="7151730" y="3038202"/>
            <a:ext cx="324128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ko-KR" altLang="en-US" sz="8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 smtClean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348" name="모서리가 둥근 직사각형 347"/>
          <p:cNvSpPr/>
          <p:nvPr/>
        </p:nvSpPr>
        <p:spPr>
          <a:xfrm>
            <a:off x="6352861" y="3024605"/>
            <a:ext cx="1037174" cy="241679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9" name="그림 34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104297" y="3059465"/>
            <a:ext cx="180975" cy="180975"/>
          </a:xfrm>
          <a:prstGeom prst="rect">
            <a:avLst/>
          </a:prstGeom>
        </p:spPr>
      </p:pic>
      <p:sp>
        <p:nvSpPr>
          <p:cNvPr id="350" name="직사각형 34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324316" y="3011004"/>
            <a:ext cx="7189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가나다</a:t>
            </a:r>
            <a:r>
              <a:rPr kumimoji="1" lang="en-US" altLang="ko-KR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 </a:t>
            </a:r>
            <a:r>
              <a:rPr kumimoji="1" lang="ko-KR" altLang="en-US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식품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351" name="포인트가 5개인 별 350"/>
          <p:cNvSpPr/>
          <p:nvPr/>
        </p:nvSpPr>
        <p:spPr>
          <a:xfrm>
            <a:off x="5595400" y="3053776"/>
            <a:ext cx="144740" cy="126978"/>
          </a:xfrm>
          <a:prstGeom prst="star5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2" name="직사각형 351">
            <a:extLst>
              <a:ext uri="{FF2B5EF4-FFF2-40B4-BE49-F238E27FC236}">
                <a16:creationId xmlns:a16="http://schemas.microsoft.com/office/drawing/2014/main" id="{96831D4D-3036-451D-8B8E-9C0F2E2A5A13}"/>
              </a:ext>
            </a:extLst>
          </p:cNvPr>
          <p:cNvSpPr/>
          <p:nvPr/>
        </p:nvSpPr>
        <p:spPr>
          <a:xfrm>
            <a:off x="1784348" y="3334900"/>
            <a:ext cx="6550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무례한</a:t>
            </a:r>
            <a:endParaRPr kumimoji="1" lang="en-US" altLang="ko-KR" sz="10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353" name="그림 3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3356" y="3366585"/>
            <a:ext cx="147703" cy="155343"/>
          </a:xfrm>
          <a:prstGeom prst="rect">
            <a:avLst/>
          </a:prstGeom>
        </p:spPr>
      </p:pic>
      <p:pic>
        <p:nvPicPr>
          <p:cNvPr id="354" name="그림 3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0889" y="3379365"/>
            <a:ext cx="126070" cy="145140"/>
          </a:xfrm>
          <a:prstGeom prst="rect">
            <a:avLst/>
          </a:prstGeom>
        </p:spPr>
      </p:pic>
      <p:pic>
        <p:nvPicPr>
          <p:cNvPr id="355" name="그림 35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8781" y="3365228"/>
            <a:ext cx="145384" cy="155919"/>
          </a:xfrm>
          <a:prstGeom prst="rect">
            <a:avLst/>
          </a:prstGeom>
        </p:spPr>
      </p:pic>
      <p:pic>
        <p:nvPicPr>
          <p:cNvPr id="356" name="그림 35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40699" y="3399438"/>
            <a:ext cx="144976" cy="104114"/>
          </a:xfrm>
          <a:prstGeom prst="rect">
            <a:avLst/>
          </a:prstGeom>
        </p:spPr>
      </p:pic>
      <p:sp>
        <p:nvSpPr>
          <p:cNvPr id="357" name="직사각형 35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325655" y="3339185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1" lang="en-US" altLang="ko-KR" sz="9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070-1111-2222</a:t>
            </a:r>
            <a:endParaRPr kumimoji="1" lang="ko-KR" altLang="en-US" sz="9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58" name="직사각형 357">
            <a:extLst>
              <a:ext uri="{FF2B5EF4-FFF2-40B4-BE49-F238E27FC236}">
                <a16:creationId xmlns:a16="http://schemas.microsoft.com/office/drawing/2014/main" id="{0D7F432D-F804-45D5-B276-B735084999C8}"/>
              </a:ext>
            </a:extLst>
          </p:cNvPr>
          <p:cNvSpPr/>
          <p:nvPr/>
        </p:nvSpPr>
        <p:spPr>
          <a:xfrm>
            <a:off x="3224522" y="3341935"/>
            <a:ext cx="324128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ko-KR" altLang="en-US" sz="8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 smtClean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359" name="모서리가 둥근 직사각형 358"/>
          <p:cNvSpPr/>
          <p:nvPr/>
        </p:nvSpPr>
        <p:spPr>
          <a:xfrm>
            <a:off x="2425653" y="3328338"/>
            <a:ext cx="1037174" cy="241679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0" name="직사각형 35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550435" y="3365334"/>
            <a:ext cx="94287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가나다</a:t>
            </a:r>
            <a:r>
              <a:rPr kumimoji="1" lang="en-US" altLang="ko-KR" sz="8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8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식품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grpSp>
        <p:nvGrpSpPr>
          <p:cNvPr id="361" name="그룹 360"/>
          <p:cNvGrpSpPr/>
          <p:nvPr/>
        </p:nvGrpSpPr>
        <p:grpSpPr>
          <a:xfrm>
            <a:off x="1699921" y="3380995"/>
            <a:ext cx="135468" cy="147619"/>
            <a:chOff x="10252382" y="3433015"/>
            <a:chExt cx="135468" cy="147619"/>
          </a:xfrm>
        </p:grpSpPr>
        <p:pic>
          <p:nvPicPr>
            <p:cNvPr id="362" name="그림 361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253506" y="3441667"/>
              <a:ext cx="116732" cy="138967"/>
            </a:xfrm>
            <a:prstGeom prst="rect">
              <a:avLst/>
            </a:prstGeom>
          </p:spPr>
        </p:pic>
        <p:sp>
          <p:nvSpPr>
            <p:cNvPr id="363" name="&quot;없음&quot; 기호 362"/>
            <p:cNvSpPr/>
            <p:nvPr/>
          </p:nvSpPr>
          <p:spPr>
            <a:xfrm>
              <a:off x="10252382" y="3433015"/>
              <a:ext cx="135468" cy="141693"/>
            </a:xfrm>
            <a:prstGeom prst="noSmoking">
              <a:avLst>
                <a:gd name="adj" fmla="val 7533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64" name="직사각형 36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611539" y="1069431"/>
            <a:ext cx="16679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2020.05.18 (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월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 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오전 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10:32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365" name="그룹 364">
            <a:extLst>
              <a:ext uri="{FF2B5EF4-FFF2-40B4-BE49-F238E27FC236}">
                <a16:creationId xmlns:a16="http://schemas.microsoft.com/office/drawing/2014/main" id="{F718501D-6412-4789-83D1-1ED292F1D279}"/>
              </a:ext>
            </a:extLst>
          </p:cNvPr>
          <p:cNvGrpSpPr/>
          <p:nvPr/>
        </p:nvGrpSpPr>
        <p:grpSpPr>
          <a:xfrm>
            <a:off x="5171991" y="1438636"/>
            <a:ext cx="39506" cy="144000"/>
            <a:chOff x="3198941" y="2371350"/>
            <a:chExt cx="39506" cy="140236"/>
          </a:xfrm>
        </p:grpSpPr>
        <p:sp>
          <p:nvSpPr>
            <p:cNvPr id="366" name="Oval">
              <a:extLst>
                <a:ext uri="{FF2B5EF4-FFF2-40B4-BE49-F238E27FC236}">
                  <a16:creationId xmlns:a16="http://schemas.microsoft.com/office/drawing/2014/main" id="{B8285784-3F3D-432E-90AB-F08FE170E7FC}"/>
                </a:ext>
              </a:extLst>
            </p:cNvPr>
            <p:cNvSpPr/>
            <p:nvPr/>
          </p:nvSpPr>
          <p:spPr>
            <a:xfrm rot="10800000" flipH="1">
              <a:off x="3198941" y="2371350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67" name="Oval">
              <a:extLst>
                <a:ext uri="{FF2B5EF4-FFF2-40B4-BE49-F238E27FC236}">
                  <a16:creationId xmlns:a16="http://schemas.microsoft.com/office/drawing/2014/main" id="{1B6193F1-941E-4DF8-8CBC-C045E6AAF2D4}"/>
                </a:ext>
              </a:extLst>
            </p:cNvPr>
            <p:cNvSpPr/>
            <p:nvPr/>
          </p:nvSpPr>
          <p:spPr>
            <a:xfrm rot="10800000" flipH="1">
              <a:off x="3198941" y="2421515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68" name="Oval">
              <a:extLst>
                <a:ext uri="{FF2B5EF4-FFF2-40B4-BE49-F238E27FC236}">
                  <a16:creationId xmlns:a16="http://schemas.microsoft.com/office/drawing/2014/main" id="{846E7916-0D62-4959-9C5D-F0A7FF5C53B5}"/>
                </a:ext>
              </a:extLst>
            </p:cNvPr>
            <p:cNvSpPr/>
            <p:nvPr/>
          </p:nvSpPr>
          <p:spPr>
            <a:xfrm rot="10800000" flipH="1">
              <a:off x="3198941" y="2471680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369" name="그룹 368">
            <a:extLst>
              <a:ext uri="{FF2B5EF4-FFF2-40B4-BE49-F238E27FC236}">
                <a16:creationId xmlns:a16="http://schemas.microsoft.com/office/drawing/2014/main" id="{F718501D-6412-4789-83D1-1ED292F1D279}"/>
              </a:ext>
            </a:extLst>
          </p:cNvPr>
          <p:cNvGrpSpPr/>
          <p:nvPr/>
        </p:nvGrpSpPr>
        <p:grpSpPr>
          <a:xfrm>
            <a:off x="5171991" y="2133542"/>
            <a:ext cx="39506" cy="144000"/>
            <a:chOff x="3198941" y="2371350"/>
            <a:chExt cx="39506" cy="140236"/>
          </a:xfrm>
        </p:grpSpPr>
        <p:sp>
          <p:nvSpPr>
            <p:cNvPr id="370" name="Oval">
              <a:extLst>
                <a:ext uri="{FF2B5EF4-FFF2-40B4-BE49-F238E27FC236}">
                  <a16:creationId xmlns:a16="http://schemas.microsoft.com/office/drawing/2014/main" id="{B8285784-3F3D-432E-90AB-F08FE170E7FC}"/>
                </a:ext>
              </a:extLst>
            </p:cNvPr>
            <p:cNvSpPr/>
            <p:nvPr/>
          </p:nvSpPr>
          <p:spPr>
            <a:xfrm rot="10800000" flipH="1">
              <a:off x="3198941" y="2371350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71" name="Oval">
              <a:extLst>
                <a:ext uri="{FF2B5EF4-FFF2-40B4-BE49-F238E27FC236}">
                  <a16:creationId xmlns:a16="http://schemas.microsoft.com/office/drawing/2014/main" id="{1B6193F1-941E-4DF8-8CBC-C045E6AAF2D4}"/>
                </a:ext>
              </a:extLst>
            </p:cNvPr>
            <p:cNvSpPr/>
            <p:nvPr/>
          </p:nvSpPr>
          <p:spPr>
            <a:xfrm rot="10800000" flipH="1">
              <a:off x="3198941" y="2421515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72" name="Oval">
              <a:extLst>
                <a:ext uri="{FF2B5EF4-FFF2-40B4-BE49-F238E27FC236}">
                  <a16:creationId xmlns:a16="http://schemas.microsoft.com/office/drawing/2014/main" id="{846E7916-0D62-4959-9C5D-F0A7FF5C53B5}"/>
                </a:ext>
              </a:extLst>
            </p:cNvPr>
            <p:cNvSpPr/>
            <p:nvPr/>
          </p:nvSpPr>
          <p:spPr>
            <a:xfrm rot="10800000" flipH="1">
              <a:off x="3198941" y="2471680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373" name="그룹 372">
            <a:extLst>
              <a:ext uri="{FF2B5EF4-FFF2-40B4-BE49-F238E27FC236}">
                <a16:creationId xmlns:a16="http://schemas.microsoft.com/office/drawing/2014/main" id="{F718501D-6412-4789-83D1-1ED292F1D279}"/>
              </a:ext>
            </a:extLst>
          </p:cNvPr>
          <p:cNvGrpSpPr/>
          <p:nvPr/>
        </p:nvGrpSpPr>
        <p:grpSpPr>
          <a:xfrm>
            <a:off x="5171991" y="2810802"/>
            <a:ext cx="39506" cy="144000"/>
            <a:chOff x="3198941" y="2371350"/>
            <a:chExt cx="39506" cy="140236"/>
          </a:xfrm>
        </p:grpSpPr>
        <p:sp>
          <p:nvSpPr>
            <p:cNvPr id="374" name="Oval">
              <a:extLst>
                <a:ext uri="{FF2B5EF4-FFF2-40B4-BE49-F238E27FC236}">
                  <a16:creationId xmlns:a16="http://schemas.microsoft.com/office/drawing/2014/main" id="{B8285784-3F3D-432E-90AB-F08FE170E7FC}"/>
                </a:ext>
              </a:extLst>
            </p:cNvPr>
            <p:cNvSpPr/>
            <p:nvPr/>
          </p:nvSpPr>
          <p:spPr>
            <a:xfrm rot="10800000" flipH="1">
              <a:off x="3198941" y="2371350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75" name="Oval">
              <a:extLst>
                <a:ext uri="{FF2B5EF4-FFF2-40B4-BE49-F238E27FC236}">
                  <a16:creationId xmlns:a16="http://schemas.microsoft.com/office/drawing/2014/main" id="{1B6193F1-941E-4DF8-8CBC-C045E6AAF2D4}"/>
                </a:ext>
              </a:extLst>
            </p:cNvPr>
            <p:cNvSpPr/>
            <p:nvPr/>
          </p:nvSpPr>
          <p:spPr>
            <a:xfrm rot="10800000" flipH="1">
              <a:off x="3198941" y="2421515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76" name="Oval">
              <a:extLst>
                <a:ext uri="{FF2B5EF4-FFF2-40B4-BE49-F238E27FC236}">
                  <a16:creationId xmlns:a16="http://schemas.microsoft.com/office/drawing/2014/main" id="{846E7916-0D62-4959-9C5D-F0A7FF5C53B5}"/>
                </a:ext>
              </a:extLst>
            </p:cNvPr>
            <p:cNvSpPr/>
            <p:nvPr/>
          </p:nvSpPr>
          <p:spPr>
            <a:xfrm rot="10800000" flipH="1">
              <a:off x="3198941" y="2471680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377" name="그림 37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169122" y="5660296"/>
            <a:ext cx="215171" cy="213783"/>
          </a:xfrm>
          <a:prstGeom prst="rect">
            <a:avLst/>
          </a:prstGeom>
        </p:spPr>
      </p:pic>
      <p:sp>
        <p:nvSpPr>
          <p:cNvPr id="378" name="직사각형 377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6143744" y="2011385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379" name="직사각형 378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7642343" y="2011384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380" name="직사각형 379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8158813" y="2011382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11516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화면 기획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메모 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5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53DDA57B-B60D-4931-8407-CA509814B4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64323" y="596677"/>
            <a:ext cx="8325024" cy="3844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C8B873AB-B5C0-4BA8-BCDF-8950D7C714B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64323" y="6509104"/>
            <a:ext cx="8325024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41D78B-B107-414C-8A77-EC4FCFDB9479}"/>
              </a:ext>
            </a:extLst>
          </p:cNvPr>
          <p:cNvGrpSpPr/>
          <p:nvPr/>
        </p:nvGrpSpPr>
        <p:grpSpPr>
          <a:xfrm>
            <a:off x="7261027" y="6542679"/>
            <a:ext cx="1961144" cy="200055"/>
            <a:chOff x="4446290" y="3338871"/>
            <a:chExt cx="1961144" cy="200055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B7DBFE43-D5A0-481A-8786-B3BDC56FCDC0}"/>
                </a:ext>
              </a:extLst>
            </p:cNvPr>
            <p:cNvSpPr/>
            <p:nvPr/>
          </p:nvSpPr>
          <p:spPr>
            <a:xfrm>
              <a:off x="4446290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0.1.0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id="{D9095792-43EF-4CC1-8E3B-A0BD71989362}"/>
                </a:ext>
              </a:extLst>
            </p:cNvPr>
            <p:cNvSpPr/>
            <p:nvPr/>
          </p:nvSpPr>
          <p:spPr>
            <a:xfrm>
              <a:off x="5325063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7" name="Download">
              <a:extLst>
                <a:ext uri="{FF2B5EF4-FFF2-40B4-BE49-F238E27FC236}">
                  <a16:creationId xmlns:a16="http://schemas.microsoft.com/office/drawing/2014/main" id="{89E0BD32-4CB7-4E34-ADC2-7B555D8FF3B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D899025-5F7E-421B-B664-5AC6A4D3A3B7}"/>
              </a:ext>
            </a:extLst>
          </p:cNvPr>
          <p:cNvSpPr/>
          <p:nvPr/>
        </p:nvSpPr>
        <p:spPr>
          <a:xfrm>
            <a:off x="1561485" y="1337739"/>
            <a:ext cx="7720033" cy="514538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2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8BEF5C9F-CFDF-425B-B1C4-47AD14BCA9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64323" y="596676"/>
            <a:ext cx="8325024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A12D948-0540-4293-8956-50DFF0B00C3A}"/>
              </a:ext>
            </a:extLst>
          </p:cNvPr>
          <p:cNvSpPr/>
          <p:nvPr/>
        </p:nvSpPr>
        <p:spPr>
          <a:xfrm>
            <a:off x="986356" y="1003077"/>
            <a:ext cx="8302992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14" name="사각형: 둥근 모서리 342">
            <a:extLst>
              <a:ext uri="{FF2B5EF4-FFF2-40B4-BE49-F238E27FC236}">
                <a16:creationId xmlns:a16="http://schemas.microsoft.com/office/drawing/2014/main" id="{3773C5C1-13FC-4912-A3A3-BDEABBD1C6E4}"/>
              </a:ext>
            </a:extLst>
          </p:cNvPr>
          <p:cNvSpPr/>
          <p:nvPr/>
        </p:nvSpPr>
        <p:spPr>
          <a:xfrm>
            <a:off x="991581" y="653390"/>
            <a:ext cx="2306531" cy="271049"/>
          </a:xfrm>
          <a:prstGeom prst="roundRect">
            <a:avLst>
              <a:gd name="adj" fmla="val 11925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U+ </a:t>
            </a:r>
            <a:r>
              <a:rPr kumimoji="1" lang="ko-KR" altLang="en-US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인터넷전화 </a:t>
            </a: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CRM Pro Plus</a:t>
            </a:r>
            <a:endParaRPr kumimoji="1" lang="en-US" altLang="ko-KR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46" name="사각형: 둥근 모서리 347">
            <a:extLst>
              <a:ext uri="{FF2B5EF4-FFF2-40B4-BE49-F238E27FC236}">
                <a16:creationId xmlns:a16="http://schemas.microsoft.com/office/drawing/2014/main" id="{F9CA26A9-C341-4976-A2D1-371D2D026420}"/>
              </a:ext>
            </a:extLst>
          </p:cNvPr>
          <p:cNvSpPr/>
          <p:nvPr/>
        </p:nvSpPr>
        <p:spPr>
          <a:xfrm>
            <a:off x="1038162" y="1056108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100" b="1" kern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메모</a:t>
            </a:r>
            <a:endParaRPr kumimoji="1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37" name="직사각형 436"/>
          <p:cNvSpPr/>
          <p:nvPr/>
        </p:nvSpPr>
        <p:spPr>
          <a:xfrm>
            <a:off x="986356" y="2936957"/>
            <a:ext cx="545663" cy="5098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1" name="그림 4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318" y="2463918"/>
            <a:ext cx="304037" cy="319763"/>
          </a:xfrm>
          <a:prstGeom prst="rect">
            <a:avLst/>
          </a:prstGeom>
        </p:spPr>
      </p:pic>
      <p:pic>
        <p:nvPicPr>
          <p:cNvPr id="432" name="그림 4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399" y="3012544"/>
            <a:ext cx="282691" cy="325452"/>
          </a:xfrm>
          <a:prstGeom prst="rect">
            <a:avLst/>
          </a:prstGeom>
        </p:spPr>
      </p:pic>
      <p:pic>
        <p:nvPicPr>
          <p:cNvPr id="435" name="그림 4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6249" y="5987773"/>
            <a:ext cx="262589" cy="265054"/>
          </a:xfrm>
          <a:prstGeom prst="rect">
            <a:avLst/>
          </a:prstGeom>
        </p:spPr>
      </p:pic>
      <p:pic>
        <p:nvPicPr>
          <p:cNvPr id="429" name="그림 4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4157" y="1476405"/>
            <a:ext cx="299264" cy="320950"/>
          </a:xfrm>
          <a:prstGeom prst="rect">
            <a:avLst/>
          </a:prstGeom>
        </p:spPr>
      </p:pic>
      <p:pic>
        <p:nvPicPr>
          <p:cNvPr id="430" name="그림 4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0274" y="2025217"/>
            <a:ext cx="298423" cy="21431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2306" y="3580634"/>
            <a:ext cx="236586" cy="312654"/>
          </a:xfrm>
          <a:prstGeom prst="rect">
            <a:avLst/>
          </a:prstGeom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582484" y="1415915"/>
            <a:ext cx="18666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메모 리스트</a:t>
            </a:r>
            <a:endParaRPr kumimoji="1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566321" y="1684385"/>
            <a:ext cx="2447239" cy="2465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전체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021670" y="1684385"/>
            <a:ext cx="2447239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공용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476994" y="1684385"/>
            <a:ext cx="2447239" cy="24651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개인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DB172E5F-2BDB-4916-91CF-055B29B7478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8"/>
              </a:ext>
            </a:extLst>
          </a:blip>
          <a:stretch>
            <a:fillRect/>
          </a:stretch>
        </p:blipFill>
        <p:spPr>
          <a:xfrm>
            <a:off x="8918629" y="1418991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51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01350" y="1387553"/>
            <a:ext cx="1431887" cy="232546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360202" y="1415915"/>
            <a:ext cx="13727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회사명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 flipV="1">
            <a:off x="1561855" y="2251301"/>
            <a:ext cx="7740662" cy="7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436062" y="1986546"/>
            <a:ext cx="6599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635595" y="2018991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997332" y="1978130"/>
            <a:ext cx="89274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구분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038717" y="1978129"/>
            <a:ext cx="7092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퀵메뉴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6990" y="2596898"/>
            <a:ext cx="194461" cy="204520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3721" y="2609677"/>
            <a:ext cx="165980" cy="191087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6881" y="2595541"/>
            <a:ext cx="191408" cy="205278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44998" y="2629750"/>
            <a:ext cx="190871" cy="137073"/>
          </a:xfrm>
          <a:prstGeom prst="rect">
            <a:avLst/>
          </a:prstGeom>
        </p:spPr>
      </p:pic>
      <p:sp>
        <p:nvSpPr>
          <p:cNvPr id="65" name="직사각형 64"/>
          <p:cNvSpPr/>
          <p:nvPr/>
        </p:nvSpPr>
        <p:spPr>
          <a:xfrm>
            <a:off x="1635594" y="2628633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08827" y="1978129"/>
            <a:ext cx="3646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No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892643" y="2590126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285462" y="2586934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홍길동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265496" y="2586934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272871" y="2580163"/>
            <a:ext cx="43391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공용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82" name="순서도: 수행의 시작/종료 81"/>
          <p:cNvSpPr/>
          <p:nvPr/>
        </p:nvSpPr>
        <p:spPr>
          <a:xfrm>
            <a:off x="1652454" y="5743045"/>
            <a:ext cx="609708" cy="2703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삭제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85" name="그림 8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852117" y="6130667"/>
            <a:ext cx="640409" cy="245095"/>
          </a:xfrm>
          <a:prstGeom prst="rect">
            <a:avLst/>
          </a:prstGeom>
        </p:spPr>
      </p:pic>
      <p:pic>
        <p:nvPicPr>
          <p:cNvPr id="86" name="그림 85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369612" y="6176176"/>
            <a:ext cx="400050" cy="180975"/>
          </a:xfrm>
          <a:prstGeom prst="rect">
            <a:avLst/>
          </a:prstGeom>
        </p:spPr>
      </p:pic>
      <p:pic>
        <p:nvPicPr>
          <p:cNvPr id="87" name="그림 86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537590" y="6147601"/>
            <a:ext cx="400050" cy="209550"/>
          </a:xfrm>
          <a:prstGeom prst="rect">
            <a:avLst/>
          </a:prstGeom>
        </p:spPr>
      </p:pic>
      <p:sp>
        <p:nvSpPr>
          <p:cNvPr id="88" name="직사각형 8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426656" y="1995012"/>
            <a:ext cx="6599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305322" y="1986545"/>
            <a:ext cx="96124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메모일시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4568820" y="2605562"/>
            <a:ext cx="187469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연락 주세요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338807" y="2579236"/>
            <a:ext cx="8610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오전</a:t>
            </a:r>
            <a:r>
              <a:rPr kumimoji="1" lang="en-US" altLang="ko-KR" sz="9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09:21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004098" y="2595234"/>
            <a:ext cx="213447" cy="213447"/>
          </a:xfrm>
          <a:prstGeom prst="rect">
            <a:avLst/>
          </a:prstGeom>
        </p:spPr>
      </p:pic>
      <p:sp>
        <p:nvSpPr>
          <p:cNvPr id="73" name="직사각형 7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871691" y="1967324"/>
            <a:ext cx="4553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수정</a:t>
            </a:r>
            <a:endParaRPr kumimoji="1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263920" y="1995008"/>
            <a:ext cx="6599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내용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75" name="그림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5455" y="3299631"/>
            <a:ext cx="194461" cy="204520"/>
          </a:xfrm>
          <a:prstGeom prst="rect">
            <a:avLst/>
          </a:prstGeom>
        </p:spPr>
      </p:pic>
      <p:pic>
        <p:nvPicPr>
          <p:cNvPr id="76" name="그림 7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186" y="3312410"/>
            <a:ext cx="165980" cy="191087"/>
          </a:xfrm>
          <a:prstGeom prst="rect">
            <a:avLst/>
          </a:prstGeom>
        </p:spPr>
      </p:pic>
      <p:pic>
        <p:nvPicPr>
          <p:cNvPr id="77" name="그림 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5346" y="3298274"/>
            <a:ext cx="191408" cy="205278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3463" y="3332483"/>
            <a:ext cx="190871" cy="137073"/>
          </a:xfrm>
          <a:prstGeom prst="rect">
            <a:avLst/>
          </a:prstGeom>
        </p:spPr>
      </p:pic>
      <p:sp>
        <p:nvSpPr>
          <p:cNvPr id="79" name="직사각형 78"/>
          <p:cNvSpPr/>
          <p:nvPr/>
        </p:nvSpPr>
        <p:spPr>
          <a:xfrm>
            <a:off x="1644059" y="3331366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01108" y="3292859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293927" y="3289667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홍길동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273961" y="3289667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281336" y="3282896"/>
            <a:ext cx="43391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공용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cxnSp>
        <p:nvCxnSpPr>
          <p:cNvPr id="94" name="직선 연결선 93"/>
          <p:cNvCxnSpPr/>
          <p:nvPr/>
        </p:nvCxnSpPr>
        <p:spPr>
          <a:xfrm>
            <a:off x="1561848" y="3606796"/>
            <a:ext cx="7728135" cy="135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4594219" y="3299828"/>
            <a:ext cx="187469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배송이 안되었습니다</a:t>
            </a: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. </a:t>
            </a: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확인을 </a:t>
            </a: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…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98" name="그림 97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012563" y="3297967"/>
            <a:ext cx="213447" cy="213447"/>
          </a:xfrm>
          <a:prstGeom prst="rect">
            <a:avLst/>
          </a:prstGeom>
        </p:spPr>
      </p:pic>
      <p:sp>
        <p:nvSpPr>
          <p:cNvPr id="100" name="직사각형 9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355737" y="3307377"/>
            <a:ext cx="8610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오후</a:t>
            </a:r>
            <a:r>
              <a:rPr kumimoji="1" lang="en-US" altLang="ko-KR" sz="9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02:46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101" name="그림 1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5450" y="3706033"/>
            <a:ext cx="194461" cy="204520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181" y="3718812"/>
            <a:ext cx="165980" cy="191087"/>
          </a:xfrm>
          <a:prstGeom prst="rect">
            <a:avLst/>
          </a:prstGeom>
        </p:spPr>
      </p:pic>
      <p:pic>
        <p:nvPicPr>
          <p:cNvPr id="103" name="그림 10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5341" y="3704676"/>
            <a:ext cx="191408" cy="205278"/>
          </a:xfrm>
          <a:prstGeom prst="rect">
            <a:avLst/>
          </a:prstGeom>
        </p:spPr>
      </p:pic>
      <p:pic>
        <p:nvPicPr>
          <p:cNvPr id="104" name="그림 10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3458" y="3738885"/>
            <a:ext cx="190871" cy="137073"/>
          </a:xfrm>
          <a:prstGeom prst="rect">
            <a:avLst/>
          </a:prstGeom>
        </p:spPr>
      </p:pic>
      <p:sp>
        <p:nvSpPr>
          <p:cNvPr id="105" name="직사각형 104"/>
          <p:cNvSpPr/>
          <p:nvPr/>
        </p:nvSpPr>
        <p:spPr>
          <a:xfrm>
            <a:off x="1644054" y="3737768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01103" y="3699261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293922" y="3696069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홍길동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273956" y="3696069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281331" y="3689298"/>
            <a:ext cx="43391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개인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cxnSp>
        <p:nvCxnSpPr>
          <p:cNvPr id="110" name="직선 연결선 109"/>
          <p:cNvCxnSpPr/>
          <p:nvPr/>
        </p:nvCxnSpPr>
        <p:spPr>
          <a:xfrm>
            <a:off x="1561843" y="4013198"/>
            <a:ext cx="7728135" cy="135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4594214" y="3706230"/>
            <a:ext cx="187469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배송 확인 후 연락 주기로 함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115" name="그림 114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012558" y="3704369"/>
            <a:ext cx="213447" cy="213447"/>
          </a:xfrm>
          <a:prstGeom prst="rect">
            <a:avLst/>
          </a:prstGeom>
        </p:spPr>
      </p:pic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355732" y="3713779"/>
            <a:ext cx="8610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오후</a:t>
            </a:r>
            <a:r>
              <a:rPr kumimoji="1" lang="en-US" altLang="ko-KR" sz="9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05:37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118" name="그림 1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3915" y="4146304"/>
            <a:ext cx="194461" cy="204520"/>
          </a:xfrm>
          <a:prstGeom prst="rect">
            <a:avLst/>
          </a:prstGeom>
        </p:spPr>
      </p:pic>
      <p:pic>
        <p:nvPicPr>
          <p:cNvPr id="119" name="그림 1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0646" y="4159083"/>
            <a:ext cx="165980" cy="191087"/>
          </a:xfrm>
          <a:prstGeom prst="rect">
            <a:avLst/>
          </a:prstGeom>
        </p:spPr>
      </p:pic>
      <p:pic>
        <p:nvPicPr>
          <p:cNvPr id="120" name="그림 1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3806" y="4144947"/>
            <a:ext cx="191408" cy="205278"/>
          </a:xfrm>
          <a:prstGeom prst="rect">
            <a:avLst/>
          </a:prstGeom>
        </p:spPr>
      </p:pic>
      <p:pic>
        <p:nvPicPr>
          <p:cNvPr id="121" name="그림 1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1923" y="4179156"/>
            <a:ext cx="190871" cy="137073"/>
          </a:xfrm>
          <a:prstGeom prst="rect">
            <a:avLst/>
          </a:prstGeom>
        </p:spPr>
      </p:pic>
      <p:sp>
        <p:nvSpPr>
          <p:cNvPr id="122" name="직사각형 121"/>
          <p:cNvSpPr/>
          <p:nvPr/>
        </p:nvSpPr>
        <p:spPr>
          <a:xfrm>
            <a:off x="1652519" y="4178039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09568" y="4139532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4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302387" y="4136340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미등록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282421" y="4136340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010-1111-2222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289796" y="4129569"/>
            <a:ext cx="43391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공용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cxnSp>
        <p:nvCxnSpPr>
          <p:cNvPr id="127" name="직선 연결선 126"/>
          <p:cNvCxnSpPr/>
          <p:nvPr/>
        </p:nvCxnSpPr>
        <p:spPr>
          <a:xfrm>
            <a:off x="1570308" y="4453469"/>
            <a:ext cx="7728135" cy="135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4602679" y="4146501"/>
            <a:ext cx="187469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noProof="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반품 절차 문의함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pic>
        <p:nvPicPr>
          <p:cNvPr id="131" name="그림 130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021023" y="4144640"/>
            <a:ext cx="213447" cy="213447"/>
          </a:xfrm>
          <a:prstGeom prst="rect">
            <a:avLst/>
          </a:prstGeom>
        </p:spPr>
      </p:pic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6364197" y="4154050"/>
            <a:ext cx="8610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오전</a:t>
            </a:r>
            <a:r>
              <a:rPr kumimoji="1" lang="en-US" altLang="ko-KR" sz="9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11:42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33" name="Oval">
            <a:extLst>
              <a:ext uri="{FF2B5EF4-FFF2-40B4-BE49-F238E27FC236}">
                <a16:creationId xmlns:a16="http://schemas.microsoft.com/office/drawing/2014/main" id="{D6DAAD45-853D-4B9B-8907-4CF3C6D5AAA6}"/>
              </a:ext>
            </a:extLst>
          </p:cNvPr>
          <p:cNvSpPr/>
          <p:nvPr/>
        </p:nvSpPr>
        <p:spPr>
          <a:xfrm>
            <a:off x="8510898" y="5695231"/>
            <a:ext cx="493200" cy="493200"/>
          </a:xfrm>
          <a:prstGeom prst="ellipse">
            <a:avLst/>
          </a:prstGeom>
          <a:solidFill>
            <a:srgbClr val="DA1F28"/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134" name="그래픽 97" descr="음성">
            <a:extLst>
              <a:ext uri="{FF2B5EF4-FFF2-40B4-BE49-F238E27FC236}">
                <a16:creationId xmlns:a16="http://schemas.microsoft.com/office/drawing/2014/main" id="{268F54C0-4D10-4434-BA5C-735D248EBFE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7"/>
              </a:ext>
            </a:extLst>
          </a:blip>
          <a:stretch>
            <a:fillRect/>
          </a:stretch>
        </p:blipFill>
        <p:spPr>
          <a:xfrm>
            <a:off x="8603904" y="5811500"/>
            <a:ext cx="260662" cy="260662"/>
          </a:xfrm>
          <a:prstGeom prst="rect">
            <a:avLst/>
          </a:prstGeom>
        </p:spPr>
      </p:pic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611539" y="1069431"/>
            <a:ext cx="16679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2020.05.18 (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월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 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오전 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10:32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36" name="그룹 135"/>
          <p:cNvGrpSpPr/>
          <p:nvPr/>
        </p:nvGrpSpPr>
        <p:grpSpPr>
          <a:xfrm>
            <a:off x="8027604" y="667510"/>
            <a:ext cx="1184143" cy="252000"/>
            <a:chOff x="8027604" y="667510"/>
            <a:chExt cx="1184143" cy="252000"/>
          </a:xfrm>
        </p:grpSpPr>
        <p:sp>
          <p:nvSpPr>
            <p:cNvPr id="137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0F5859F7-1198-476D-A3EB-572E80B310C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49706" y="826014"/>
              <a:ext cx="98201" cy="10459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8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45D20D2-330B-4E18-9A26-FDE6AE4992E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82672" y="738722"/>
              <a:ext cx="96111" cy="100362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9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BEC48C5-297C-4DA8-8DAA-916E176639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13546" y="736639"/>
              <a:ext cx="98201" cy="104550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140" name="그래픽 339" descr="사용자">
              <a:extLst>
                <a:ext uri="{FF2B5EF4-FFF2-40B4-BE49-F238E27FC236}">
                  <a16:creationId xmlns:a16="http://schemas.microsoft.com/office/drawing/2014/main" id="{0107829E-8090-4D66-8C2B-583B9D746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p:blipFill>
          <p:spPr>
            <a:xfrm>
              <a:off x="8305707" y="667510"/>
              <a:ext cx="252000" cy="252000"/>
            </a:xfrm>
            <a:prstGeom prst="rect">
              <a:avLst/>
            </a:prstGeom>
          </p:spPr>
        </p:pic>
        <p:pic>
          <p:nvPicPr>
            <p:cNvPr id="141" name="그림 140">
              <a:extLst>
                <a:ext uri="{FF2B5EF4-FFF2-40B4-BE49-F238E27FC236}">
                  <a16:creationId xmlns:a16="http://schemas.microsoft.com/office/drawing/2014/main" id="{DB172E5F-2BDB-4916-91CF-055B29B74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28"/>
                </a:ext>
              </a:extLst>
            </a:blip>
            <a:stretch>
              <a:fillRect/>
            </a:stretch>
          </p:blipFill>
          <p:spPr>
            <a:xfrm>
              <a:off x="8027604" y="708120"/>
              <a:ext cx="180000" cy="179436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3" name="그림 142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169122" y="5660296"/>
            <a:ext cx="215171" cy="213783"/>
          </a:xfrm>
          <a:prstGeom prst="rect">
            <a:avLst/>
          </a:prstGeom>
        </p:spPr>
      </p:pic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2833262" y="2002915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7506754" y="1994275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9A2A77B8-842E-4448-BA76-3FD62FCDA74F}"/>
              </a:ext>
            </a:extLst>
          </p:cNvPr>
          <p:cNvGrpSpPr/>
          <p:nvPr/>
        </p:nvGrpSpPr>
        <p:grpSpPr>
          <a:xfrm>
            <a:off x="1570307" y="2339416"/>
            <a:ext cx="7702105" cy="216000"/>
            <a:chOff x="3417578" y="2091595"/>
            <a:chExt cx="3840749" cy="214838"/>
          </a:xfrm>
        </p:grpSpPr>
        <p:cxnSp>
          <p:nvCxnSpPr>
            <p:cNvPr id="153" name="Line">
              <a:extLst>
                <a:ext uri="{FF2B5EF4-FFF2-40B4-BE49-F238E27FC236}">
                  <a16:creationId xmlns:a16="http://schemas.microsoft.com/office/drawing/2014/main" id="{47AD4C9C-5944-427E-97D5-716CD6C4BD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Password Box">
              <a:extLst>
                <a:ext uri="{FF2B5EF4-FFF2-40B4-BE49-F238E27FC236}">
                  <a16:creationId xmlns:a16="http://schemas.microsoft.com/office/drawing/2014/main" id="{A8897710-AF7D-4878-89C5-AEF745264DE7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오늘 </a:t>
              </a:r>
              <a:r>
                <a: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lang="en-US" altLang="ko-KR" sz="8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5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lang="en-US" altLang="ko-KR" sz="800" b="1" noProof="1" smtClean="0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20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</a:t>
              </a:r>
              <a:r>
                <a:rPr lang="ko-KR" altLang="en-US" sz="8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수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요일</a:t>
              </a:r>
              <a:endPara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55" name="그룹 154">
            <a:extLst>
              <a:ext uri="{FF2B5EF4-FFF2-40B4-BE49-F238E27FC236}">
                <a16:creationId xmlns:a16="http://schemas.microsoft.com/office/drawing/2014/main" id="{78BDDFAB-8EB6-48DA-A75D-5BCD62651827}"/>
              </a:ext>
            </a:extLst>
          </p:cNvPr>
          <p:cNvGrpSpPr/>
          <p:nvPr/>
        </p:nvGrpSpPr>
        <p:grpSpPr>
          <a:xfrm>
            <a:off x="1582485" y="3010937"/>
            <a:ext cx="7689927" cy="216000"/>
            <a:chOff x="3417578" y="2091595"/>
            <a:chExt cx="3840749" cy="214838"/>
          </a:xfrm>
        </p:grpSpPr>
        <p:cxnSp>
          <p:nvCxnSpPr>
            <p:cNvPr id="156" name="Line">
              <a:extLst>
                <a:ext uri="{FF2B5EF4-FFF2-40B4-BE49-F238E27FC236}">
                  <a16:creationId xmlns:a16="http://schemas.microsoft.com/office/drawing/2014/main" id="{331BC37B-C781-4742-929A-D06C7657DF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Password Box">
              <a:extLst>
                <a:ext uri="{FF2B5EF4-FFF2-40B4-BE49-F238E27FC236}">
                  <a16:creationId xmlns:a16="http://schemas.microsoft.com/office/drawing/2014/main" id="{DAFED9D3-3F0B-42B9-9CBA-81199372613A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어제 </a:t>
              </a:r>
              <a:r>
                <a: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lang="en-US" altLang="ko-KR" sz="8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5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lang="en-US" altLang="ko-KR" sz="800" b="1" noProof="1" smtClean="0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19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</a:t>
              </a:r>
              <a:r>
                <a:rPr lang="ko-KR" altLang="en-US" sz="8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화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요일</a:t>
              </a:r>
              <a:endPara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940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화면 화면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- </a:t>
            </a:r>
            <a:r>
              <a:rPr lang="ko-KR" altLang="en-US" dirty="0" err="1" smtClean="0">
                <a:solidFill>
                  <a:srgbClr val="000000"/>
                </a:solidFill>
                <a:ea typeface="LG스마트체 Regular" panose="020B0600000101010101"/>
              </a:rPr>
              <a:t>녹취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5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53DDA57B-B60D-4931-8407-CA509814B4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64323" y="596677"/>
            <a:ext cx="8325024" cy="3844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C8B873AB-B5C0-4BA8-BCDF-8950D7C714B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64323" y="6509104"/>
            <a:ext cx="8325024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41D78B-B107-414C-8A77-EC4FCFDB9479}"/>
              </a:ext>
            </a:extLst>
          </p:cNvPr>
          <p:cNvGrpSpPr/>
          <p:nvPr/>
        </p:nvGrpSpPr>
        <p:grpSpPr>
          <a:xfrm>
            <a:off x="7261027" y="6542679"/>
            <a:ext cx="1961144" cy="200055"/>
            <a:chOff x="4446290" y="3338871"/>
            <a:chExt cx="1961144" cy="200055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B7DBFE43-D5A0-481A-8786-B3BDC56FCDC0}"/>
                </a:ext>
              </a:extLst>
            </p:cNvPr>
            <p:cNvSpPr/>
            <p:nvPr/>
          </p:nvSpPr>
          <p:spPr>
            <a:xfrm>
              <a:off x="4446290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0.1.0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id="{D9095792-43EF-4CC1-8E3B-A0BD71989362}"/>
                </a:ext>
              </a:extLst>
            </p:cNvPr>
            <p:cNvSpPr/>
            <p:nvPr/>
          </p:nvSpPr>
          <p:spPr>
            <a:xfrm>
              <a:off x="5325063" y="3338871"/>
              <a:ext cx="92685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0" lang="en-US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0.1.1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7" name="Download">
              <a:extLst>
                <a:ext uri="{FF2B5EF4-FFF2-40B4-BE49-F238E27FC236}">
                  <a16:creationId xmlns:a16="http://schemas.microsoft.com/office/drawing/2014/main" id="{89E0BD32-4CB7-4E34-ADC2-7B555D8FF3B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2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8BEF5C9F-CFDF-425B-B1C4-47AD14BCA9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64323" y="596676"/>
            <a:ext cx="8325024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A12D948-0540-4293-8956-50DFF0B00C3A}"/>
              </a:ext>
            </a:extLst>
          </p:cNvPr>
          <p:cNvSpPr/>
          <p:nvPr/>
        </p:nvSpPr>
        <p:spPr>
          <a:xfrm>
            <a:off x="986356" y="1003077"/>
            <a:ext cx="8302992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14" name="사각형: 둥근 모서리 342">
            <a:extLst>
              <a:ext uri="{FF2B5EF4-FFF2-40B4-BE49-F238E27FC236}">
                <a16:creationId xmlns:a16="http://schemas.microsoft.com/office/drawing/2014/main" id="{3773C5C1-13FC-4912-A3A3-BDEABBD1C6E4}"/>
              </a:ext>
            </a:extLst>
          </p:cNvPr>
          <p:cNvSpPr/>
          <p:nvPr/>
        </p:nvSpPr>
        <p:spPr>
          <a:xfrm>
            <a:off x="991581" y="653390"/>
            <a:ext cx="2306531" cy="271049"/>
          </a:xfrm>
          <a:prstGeom prst="roundRect">
            <a:avLst>
              <a:gd name="adj" fmla="val 11925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U+ </a:t>
            </a:r>
            <a:r>
              <a:rPr kumimoji="1" lang="ko-KR" altLang="en-US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인터넷전화 </a:t>
            </a:r>
            <a:r>
              <a:rPr kumimoji="1" lang="en-US" altLang="ko-KR" sz="1050" b="1" kern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CRM Pro Plus</a:t>
            </a:r>
            <a:endParaRPr kumimoji="1" lang="en-US" altLang="ko-KR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46" name="사각형: 둥근 모서리 347">
            <a:extLst>
              <a:ext uri="{FF2B5EF4-FFF2-40B4-BE49-F238E27FC236}">
                <a16:creationId xmlns:a16="http://schemas.microsoft.com/office/drawing/2014/main" id="{F9CA26A9-C341-4976-A2D1-371D2D026420}"/>
              </a:ext>
            </a:extLst>
          </p:cNvPr>
          <p:cNvSpPr/>
          <p:nvPr/>
        </p:nvSpPr>
        <p:spPr>
          <a:xfrm>
            <a:off x="1038162" y="1056108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100" b="1" kern="120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녹취</a:t>
            </a:r>
            <a:endParaRPr kumimoji="1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37" name="직사각형 436"/>
          <p:cNvSpPr/>
          <p:nvPr/>
        </p:nvSpPr>
        <p:spPr>
          <a:xfrm>
            <a:off x="986356" y="3478823"/>
            <a:ext cx="545663" cy="5098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1" name="그림 4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318" y="2463918"/>
            <a:ext cx="304037" cy="319763"/>
          </a:xfrm>
          <a:prstGeom prst="rect">
            <a:avLst/>
          </a:prstGeom>
        </p:spPr>
      </p:pic>
      <p:pic>
        <p:nvPicPr>
          <p:cNvPr id="432" name="그림 4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399" y="3012544"/>
            <a:ext cx="282691" cy="325452"/>
          </a:xfrm>
          <a:prstGeom prst="rect">
            <a:avLst/>
          </a:prstGeom>
        </p:spPr>
      </p:pic>
      <p:pic>
        <p:nvPicPr>
          <p:cNvPr id="435" name="그림 4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6249" y="5987773"/>
            <a:ext cx="262589" cy="265054"/>
          </a:xfrm>
          <a:prstGeom prst="rect">
            <a:avLst/>
          </a:prstGeom>
        </p:spPr>
      </p:pic>
      <p:pic>
        <p:nvPicPr>
          <p:cNvPr id="429" name="그림 4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4157" y="1476405"/>
            <a:ext cx="299264" cy="320950"/>
          </a:xfrm>
          <a:prstGeom prst="rect">
            <a:avLst/>
          </a:prstGeom>
        </p:spPr>
      </p:pic>
      <p:pic>
        <p:nvPicPr>
          <p:cNvPr id="430" name="그림 4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0274" y="2025217"/>
            <a:ext cx="298423" cy="21431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2306" y="3580634"/>
            <a:ext cx="236586" cy="312654"/>
          </a:xfrm>
          <a:prstGeom prst="rect">
            <a:avLst/>
          </a:prstGeom>
        </p:spPr>
      </p:pic>
      <p:grpSp>
        <p:nvGrpSpPr>
          <p:cNvPr id="37" name="그룹 36"/>
          <p:cNvGrpSpPr/>
          <p:nvPr/>
        </p:nvGrpSpPr>
        <p:grpSpPr>
          <a:xfrm>
            <a:off x="8027604" y="667510"/>
            <a:ext cx="1184143" cy="252000"/>
            <a:chOff x="8027604" y="667510"/>
            <a:chExt cx="1184143" cy="252000"/>
          </a:xfrm>
        </p:grpSpPr>
        <p:sp>
          <p:nvSpPr>
            <p:cNvPr id="38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0F5859F7-1198-476D-A3EB-572E80B310C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49706" y="826014"/>
              <a:ext cx="98201" cy="10459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9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45D20D2-330B-4E18-9A26-FDE6AE4992E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82672" y="738722"/>
              <a:ext cx="96111" cy="100362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0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BEC48C5-297C-4DA8-8DAA-916E176639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13546" y="736639"/>
              <a:ext cx="98201" cy="104550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41" name="그래픽 339" descr="사용자">
              <a:extLst>
                <a:ext uri="{FF2B5EF4-FFF2-40B4-BE49-F238E27FC236}">
                  <a16:creationId xmlns:a16="http://schemas.microsoft.com/office/drawing/2014/main" id="{0107829E-8090-4D66-8C2B-583B9D746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p:blipFill>
          <p:spPr>
            <a:xfrm>
              <a:off x="8305707" y="667510"/>
              <a:ext cx="252000" cy="252000"/>
            </a:xfrm>
            <a:prstGeom prst="rect">
              <a:avLst/>
            </a:prstGeom>
          </p:spPr>
        </p:pic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id="{DB172E5F-2BDB-4916-91CF-055B29B74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28"/>
                </a:ext>
              </a:extLst>
            </a:blip>
            <a:stretch>
              <a:fillRect/>
            </a:stretch>
          </p:blipFill>
          <p:spPr>
            <a:xfrm>
              <a:off x="8027604" y="708120"/>
              <a:ext cx="180000" cy="17943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611539" y="1069431"/>
            <a:ext cx="16679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2020.05.18 (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월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 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오전 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10:32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582484" y="1415915"/>
            <a:ext cx="18666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kern="1200" dirty="0" err="1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녹취</a:t>
            </a:r>
            <a:r>
              <a:rPr kumimoji="1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 리스트</a:t>
            </a:r>
            <a:endParaRPr kumimoji="1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53" name="그림 52">
            <a:extLst>
              <a:ext uri="{FF2B5EF4-FFF2-40B4-BE49-F238E27FC236}">
                <a16:creationId xmlns:a16="http://schemas.microsoft.com/office/drawing/2014/main" id="{DB172E5F-2BDB-4916-91CF-055B29B7478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8"/>
              </a:ext>
            </a:extLst>
          </a:blip>
          <a:stretch>
            <a:fillRect/>
          </a:stretch>
        </p:blipFill>
        <p:spPr>
          <a:xfrm>
            <a:off x="8918629" y="1452859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54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01350" y="1421421"/>
            <a:ext cx="1431887" cy="232546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377136" y="1432849"/>
            <a:ext cx="13727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이름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, </a:t>
            </a:r>
            <a:r>
              <a:rPr kumimoji="1" lang="ko-KR" altLang="en-US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내선번호</a:t>
            </a:r>
            <a:r>
              <a:rPr kumimoji="1" lang="en-US" altLang="ko-KR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 </a:t>
            </a:r>
            <a:endParaRPr kumimoji="1" lang="ko-KR" altLang="en-US" sz="8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 flipV="1">
            <a:off x="1570322" y="2056555"/>
            <a:ext cx="7740662" cy="7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478397" y="1834140"/>
            <a:ext cx="6599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고객명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635595" y="1866585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089536" y="1825724"/>
            <a:ext cx="61420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재생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8563129" y="1717111"/>
            <a:ext cx="7092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PC </a:t>
            </a: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다운로드</a:t>
            </a:r>
            <a:r>
              <a:rPr kumimoji="1" lang="en-US" altLang="ko-KR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 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1652519" y="2444323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08827" y="1825723"/>
            <a:ext cx="3646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No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09568" y="2405816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302387" y="2402624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홍길동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358623" y="2402624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519792" y="1834139"/>
            <a:ext cx="6599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전화번호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501000" y="1834139"/>
            <a:ext cx="96124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kern="1200" noProof="0" dirty="0" err="1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녹취일시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636069" y="2420331"/>
            <a:ext cx="160292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오전</a:t>
            </a:r>
            <a:r>
              <a:rPr kumimoji="1" lang="en-US" altLang="ko-KR" sz="9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09:21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644059" y="3153557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01108" y="3115050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293927" y="3111858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홍길동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350163" y="3111858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cxnSp>
        <p:nvCxnSpPr>
          <p:cNvPr id="90" name="직선 연결선 89"/>
          <p:cNvCxnSpPr/>
          <p:nvPr/>
        </p:nvCxnSpPr>
        <p:spPr>
          <a:xfrm>
            <a:off x="1561848" y="3428987"/>
            <a:ext cx="7728135" cy="135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636069" y="3138035"/>
            <a:ext cx="14335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오후</a:t>
            </a:r>
            <a:r>
              <a:rPr kumimoji="1" lang="en-US" altLang="ko-KR" sz="9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02:46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1644054" y="3559959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01103" y="3521452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293922" y="3518260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홍길동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350158" y="3518260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010-1234-5678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cxnSp>
        <p:nvCxnSpPr>
          <p:cNvPr id="105" name="직선 연결선 104"/>
          <p:cNvCxnSpPr/>
          <p:nvPr/>
        </p:nvCxnSpPr>
        <p:spPr>
          <a:xfrm>
            <a:off x="1561843" y="3835389"/>
            <a:ext cx="7728135" cy="135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636069" y="3519036"/>
            <a:ext cx="16718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오후</a:t>
            </a:r>
            <a:r>
              <a:rPr kumimoji="1" lang="en-US" altLang="ko-KR" sz="9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05:37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652519" y="4000230"/>
            <a:ext cx="116621" cy="1019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1909568" y="3961723"/>
            <a:ext cx="4137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4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2302387" y="3958531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미등록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358623" y="3958531"/>
            <a:ext cx="1078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010-1111-2222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cxnSp>
        <p:nvCxnSpPr>
          <p:cNvPr id="121" name="직선 연결선 120"/>
          <p:cNvCxnSpPr/>
          <p:nvPr/>
        </p:nvCxnSpPr>
        <p:spPr>
          <a:xfrm>
            <a:off x="1570308" y="4275660"/>
            <a:ext cx="7728135" cy="135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636069" y="3959307"/>
            <a:ext cx="15775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오전</a:t>
            </a:r>
            <a:r>
              <a:rPr kumimoji="1" lang="en-US" altLang="ko-KR" sz="900" i="0" u="none" strike="noStrike" kern="1200" cap="none" spc="0" normalizeH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rPr>
              <a:t> 11:42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FD899025-5F7E-421B-B664-5AC6A4D3A3B7}"/>
              </a:ext>
            </a:extLst>
          </p:cNvPr>
          <p:cNvSpPr/>
          <p:nvPr/>
        </p:nvSpPr>
        <p:spPr>
          <a:xfrm>
            <a:off x="1561485" y="1337739"/>
            <a:ext cx="7720033" cy="514538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128" name="직선 연결선 127"/>
          <p:cNvCxnSpPr/>
          <p:nvPr/>
        </p:nvCxnSpPr>
        <p:spPr>
          <a:xfrm flipV="1">
            <a:off x="1561849" y="1743287"/>
            <a:ext cx="7740662" cy="7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그림 12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876665" y="2418267"/>
            <a:ext cx="172349" cy="184034"/>
          </a:xfrm>
          <a:prstGeom prst="rect">
            <a:avLst/>
          </a:prstGeom>
        </p:spPr>
      </p:pic>
      <p:pic>
        <p:nvPicPr>
          <p:cNvPr id="130" name="그림 129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859740" y="3162893"/>
            <a:ext cx="172349" cy="184034"/>
          </a:xfrm>
          <a:prstGeom prst="rect">
            <a:avLst/>
          </a:prstGeom>
        </p:spPr>
      </p:pic>
      <p:pic>
        <p:nvPicPr>
          <p:cNvPr id="131" name="그림 13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859740" y="3543545"/>
            <a:ext cx="172349" cy="184034"/>
          </a:xfrm>
          <a:prstGeom prst="rect">
            <a:avLst/>
          </a:prstGeom>
        </p:spPr>
      </p:pic>
      <p:pic>
        <p:nvPicPr>
          <p:cNvPr id="132" name="그림 13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859740" y="3958462"/>
            <a:ext cx="172349" cy="18403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304654" y="2400866"/>
            <a:ext cx="229741" cy="210659"/>
          </a:xfrm>
          <a:prstGeom prst="rect">
            <a:avLst/>
          </a:prstGeom>
        </p:spPr>
      </p:pic>
      <p:pic>
        <p:nvPicPr>
          <p:cNvPr id="133" name="그림 13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287729" y="3127033"/>
            <a:ext cx="229741" cy="210659"/>
          </a:xfrm>
          <a:prstGeom prst="rect">
            <a:avLst/>
          </a:prstGeom>
        </p:spPr>
      </p:pic>
      <p:pic>
        <p:nvPicPr>
          <p:cNvPr id="134" name="그림 13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287729" y="3533437"/>
            <a:ext cx="229741" cy="210659"/>
          </a:xfrm>
          <a:prstGeom prst="rect">
            <a:avLst/>
          </a:prstGeom>
        </p:spPr>
      </p:pic>
      <p:pic>
        <p:nvPicPr>
          <p:cNvPr id="135" name="그림 134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287729" y="3956768"/>
            <a:ext cx="229741" cy="21065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891325" y="1420565"/>
            <a:ext cx="1058051" cy="262252"/>
          </a:xfrm>
          <a:prstGeom prst="rect">
            <a:avLst/>
          </a:prstGeom>
        </p:spPr>
      </p:pic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5873377" y="1402403"/>
            <a:ext cx="41328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~</a:t>
            </a:r>
            <a:endParaRPr kumimoji="1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197827" y="1425524"/>
            <a:ext cx="1091681" cy="261257"/>
          </a:xfrm>
          <a:prstGeom prst="rect">
            <a:avLst/>
          </a:prstGeom>
        </p:spPr>
      </p:pic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024997" y="1817206"/>
            <a:ext cx="96124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녹취시간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089265" y="2419985"/>
            <a:ext cx="8439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00:03:23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072340" y="3154097"/>
            <a:ext cx="8439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00:11:07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072340" y="3552031"/>
            <a:ext cx="8439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01:03:48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7072340" y="3933032"/>
            <a:ext cx="8439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00:46:14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44" name="순서도: 수행의 시작/종료 143"/>
          <p:cNvSpPr/>
          <p:nvPr/>
        </p:nvSpPr>
        <p:spPr>
          <a:xfrm>
            <a:off x="1652454" y="5743045"/>
            <a:ext cx="609708" cy="2703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삭제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145" name="그림 14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852117" y="6130667"/>
            <a:ext cx="640409" cy="245095"/>
          </a:xfrm>
          <a:prstGeom prst="rect">
            <a:avLst/>
          </a:prstGeom>
        </p:spPr>
      </p:pic>
      <p:pic>
        <p:nvPicPr>
          <p:cNvPr id="146" name="그림 145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369612" y="6176176"/>
            <a:ext cx="400050" cy="180975"/>
          </a:xfrm>
          <a:prstGeom prst="rect">
            <a:avLst/>
          </a:prstGeom>
        </p:spPr>
      </p:pic>
      <p:pic>
        <p:nvPicPr>
          <p:cNvPr id="147" name="그림 14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537590" y="6147601"/>
            <a:ext cx="400050" cy="209550"/>
          </a:xfrm>
          <a:prstGeom prst="rect">
            <a:avLst/>
          </a:prstGeom>
        </p:spPr>
      </p:pic>
      <p:sp>
        <p:nvSpPr>
          <p:cNvPr id="150" name="순서도: 수행의 시작/종료 149"/>
          <p:cNvSpPr/>
          <p:nvPr/>
        </p:nvSpPr>
        <p:spPr>
          <a:xfrm>
            <a:off x="2687865" y="5755264"/>
            <a:ext cx="1410001" cy="2703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선택 다운로드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151" name="그림 15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788179" y="5796994"/>
            <a:ext cx="176117" cy="188057"/>
          </a:xfrm>
          <a:prstGeom prst="rect">
            <a:avLst/>
          </a:prstGeom>
        </p:spPr>
      </p:pic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4494283" y="1836292"/>
            <a:ext cx="6599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구분</a:t>
            </a:r>
            <a:endParaRPr kumimoji="1" lang="ko-KR" altLang="en-US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4318273" y="2404776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4309813" y="3114010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발신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4309808" y="3520412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4318273" y="3960683"/>
            <a:ext cx="1071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kern="1200" dirty="0" smtClean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1" lang="ko-KR" altLang="en-US" sz="90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sym typeface="Arial"/>
            </a:endParaRPr>
          </a:p>
        </p:txBody>
      </p:sp>
      <p:sp>
        <p:nvSpPr>
          <p:cNvPr id="157" name="순서도: 수행의 시작/종료 156"/>
          <p:cNvSpPr/>
          <p:nvPr/>
        </p:nvSpPr>
        <p:spPr>
          <a:xfrm>
            <a:off x="7647374" y="5728134"/>
            <a:ext cx="1410001" cy="2703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폴더 열기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763947" y="5772198"/>
            <a:ext cx="225589" cy="179673"/>
          </a:xfrm>
          <a:prstGeom prst="rect">
            <a:avLst/>
          </a:prstGeom>
        </p:spPr>
      </p:pic>
      <p:pic>
        <p:nvPicPr>
          <p:cNvPr id="158" name="그림 157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169122" y="5660296"/>
            <a:ext cx="215171" cy="213783"/>
          </a:xfrm>
          <a:prstGeom prst="rect">
            <a:avLst/>
          </a:prstGeom>
        </p:spPr>
      </p:pic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2909465" y="1842045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D439B9BD-300A-4EF8-B34C-FE90E692EB87}"/>
              </a:ext>
            </a:extLst>
          </p:cNvPr>
          <p:cNvSpPr/>
          <p:nvPr/>
        </p:nvSpPr>
        <p:spPr>
          <a:xfrm rot="10800000">
            <a:off x="4865272" y="1850512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▲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</a:endParaRPr>
          </a:p>
        </p:txBody>
      </p: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9A2A77B8-842E-4448-BA76-3FD62FCDA74F}"/>
              </a:ext>
            </a:extLst>
          </p:cNvPr>
          <p:cNvGrpSpPr/>
          <p:nvPr/>
        </p:nvGrpSpPr>
        <p:grpSpPr>
          <a:xfrm>
            <a:off x="1570307" y="2144682"/>
            <a:ext cx="7702105" cy="216000"/>
            <a:chOff x="3417578" y="2091595"/>
            <a:chExt cx="3840749" cy="214838"/>
          </a:xfrm>
        </p:grpSpPr>
        <p:cxnSp>
          <p:nvCxnSpPr>
            <p:cNvPr id="162" name="Line">
              <a:extLst>
                <a:ext uri="{FF2B5EF4-FFF2-40B4-BE49-F238E27FC236}">
                  <a16:creationId xmlns:a16="http://schemas.microsoft.com/office/drawing/2014/main" id="{47AD4C9C-5944-427E-97D5-716CD6C4BD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Password Box">
              <a:extLst>
                <a:ext uri="{FF2B5EF4-FFF2-40B4-BE49-F238E27FC236}">
                  <a16:creationId xmlns:a16="http://schemas.microsoft.com/office/drawing/2014/main" id="{A8897710-AF7D-4878-89C5-AEF745264DE7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오늘 </a:t>
              </a:r>
              <a:r>
                <a: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lang="en-US" altLang="ko-KR" sz="8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5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lang="en-US" altLang="ko-KR" sz="800" b="1" noProof="1" smtClean="0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20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</a:t>
              </a:r>
              <a:r>
                <a:rPr lang="ko-KR" altLang="en-US" sz="8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수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요일</a:t>
              </a:r>
              <a:endPara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78BDDFAB-8EB6-48DA-A75D-5BCD62651827}"/>
              </a:ext>
            </a:extLst>
          </p:cNvPr>
          <p:cNvGrpSpPr/>
          <p:nvPr/>
        </p:nvGrpSpPr>
        <p:grpSpPr>
          <a:xfrm>
            <a:off x="1582485" y="2816203"/>
            <a:ext cx="7689927" cy="216000"/>
            <a:chOff x="3417578" y="2091595"/>
            <a:chExt cx="3840749" cy="214838"/>
          </a:xfrm>
        </p:grpSpPr>
        <p:cxnSp>
          <p:nvCxnSpPr>
            <p:cNvPr id="165" name="Line">
              <a:extLst>
                <a:ext uri="{FF2B5EF4-FFF2-40B4-BE49-F238E27FC236}">
                  <a16:creationId xmlns:a16="http://schemas.microsoft.com/office/drawing/2014/main" id="{331BC37B-C781-4742-929A-D06C7657DF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Password Box">
              <a:extLst>
                <a:ext uri="{FF2B5EF4-FFF2-40B4-BE49-F238E27FC236}">
                  <a16:creationId xmlns:a16="http://schemas.microsoft.com/office/drawing/2014/main" id="{DAFED9D3-3F0B-42B9-9CBA-81199372613A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어제 </a:t>
              </a:r>
              <a:r>
                <a: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lang="en-US" altLang="ko-KR" sz="8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5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lang="en-US" altLang="ko-KR" sz="800" b="1" noProof="1" smtClean="0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19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</a:t>
              </a:r>
              <a:r>
                <a:rPr lang="ko-KR" altLang="en-US" sz="800" b="1" noProof="1">
                  <a:solidFill>
                    <a:srgbClr val="00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화</a:t>
              </a:r>
              <a:r>
                <a:rPr kumimoji="0" lang="ko-KR" altLang="en-US" sz="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요일</a:t>
              </a:r>
              <a:endPara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5777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화면기획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간소화 화면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357592" y="1503249"/>
            <a:ext cx="4084425" cy="2966534"/>
            <a:chOff x="3285067" y="1266799"/>
            <a:chExt cx="6249246" cy="3667092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85067" y="1266799"/>
              <a:ext cx="6249246" cy="3667092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9237133" y="2274936"/>
              <a:ext cx="282195" cy="2644197"/>
              <a:chOff x="922867" y="1396020"/>
              <a:chExt cx="694266" cy="4953980"/>
            </a:xfrm>
          </p:grpSpPr>
          <p:sp>
            <p:nvSpPr>
              <p:cNvPr id="45" name="직사각형 44"/>
              <p:cNvSpPr/>
              <p:nvPr/>
            </p:nvSpPr>
            <p:spPr>
              <a:xfrm>
                <a:off x="922867" y="1396020"/>
                <a:ext cx="694266" cy="49539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47" name="그림 4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0274" y="2084486"/>
                <a:ext cx="298423" cy="214311"/>
              </a:xfrm>
              <a:prstGeom prst="rect">
                <a:avLst/>
              </a:prstGeom>
            </p:spPr>
          </p:pic>
          <p:pic>
            <p:nvPicPr>
              <p:cNvPr id="49" name="그림 4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26318" y="2523187"/>
                <a:ext cx="304037" cy="319763"/>
              </a:xfrm>
              <a:prstGeom prst="rect">
                <a:avLst/>
              </a:prstGeom>
            </p:spPr>
          </p:pic>
          <p:pic>
            <p:nvPicPr>
              <p:cNvPr id="50" name="그림 4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27399" y="3071813"/>
                <a:ext cx="282691" cy="325452"/>
              </a:xfrm>
              <a:prstGeom prst="rect">
                <a:avLst/>
              </a:prstGeom>
            </p:spPr>
          </p:pic>
          <p:pic>
            <p:nvPicPr>
              <p:cNvPr id="51" name="그림 5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9240" y="3639899"/>
                <a:ext cx="236586" cy="312654"/>
              </a:xfrm>
              <a:prstGeom prst="rect">
                <a:avLst/>
              </a:prstGeom>
            </p:spPr>
          </p:pic>
          <p:pic>
            <p:nvPicPr>
              <p:cNvPr id="52" name="그림 5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46249" y="5987773"/>
                <a:ext cx="262589" cy="265054"/>
              </a:xfrm>
              <a:prstGeom prst="rect">
                <a:avLst/>
              </a:prstGeom>
            </p:spPr>
          </p:pic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14157" y="1561075"/>
                <a:ext cx="299264" cy="320950"/>
              </a:xfrm>
              <a:prstGeom prst="rect">
                <a:avLst/>
              </a:prstGeom>
            </p:spPr>
          </p:pic>
          <p:pic>
            <p:nvPicPr>
              <p:cNvPr id="54" name="그림 5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53287" y="5584956"/>
                <a:ext cx="240920" cy="240111"/>
              </a:xfrm>
              <a:prstGeom prst="rect">
                <a:avLst/>
              </a:prstGeom>
            </p:spPr>
          </p:pic>
        </p:grp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396" y="1493760"/>
            <a:ext cx="4556887" cy="340844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200148" y="1183293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일반 화면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11396" y="4190353"/>
            <a:ext cx="323604" cy="2445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9206316" y="2218267"/>
            <a:ext cx="301751" cy="229447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사각형 설명선 6"/>
          <p:cNvSpPr/>
          <p:nvPr/>
        </p:nvSpPr>
        <p:spPr>
          <a:xfrm>
            <a:off x="473198" y="3706085"/>
            <a:ext cx="1193800" cy="389467"/>
          </a:xfrm>
          <a:prstGeom prst="wedgeRoundRectCallout">
            <a:avLst>
              <a:gd name="adj1" fmla="val -36869"/>
              <a:gd name="adj2" fmla="val 77516"/>
              <a:gd name="adj3" fmla="val 16667"/>
            </a:avLst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최소화 화면으로 전환</a:t>
            </a:r>
            <a:endParaRPr lang="ko-KR" altLang="en-US" sz="1000">
              <a:solidFill>
                <a:schemeClr val="tx1"/>
              </a:solidFill>
            </a:endParaRPr>
          </a:p>
        </p:txBody>
      </p:sp>
      <p:sp>
        <p:nvSpPr>
          <p:cNvPr id="31" name="모서리가 둥근 사각형 설명선 30"/>
          <p:cNvSpPr/>
          <p:nvPr/>
        </p:nvSpPr>
        <p:spPr>
          <a:xfrm>
            <a:off x="8094133" y="1828800"/>
            <a:ext cx="972731" cy="389467"/>
          </a:xfrm>
          <a:prstGeom prst="wedgeRoundRectCallout">
            <a:avLst>
              <a:gd name="adj1" fmla="val 61003"/>
              <a:gd name="adj2" fmla="val 97081"/>
              <a:gd name="adj3" fmla="val 16667"/>
            </a:avLst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최소화 화면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4332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22424</TotalTime>
  <Words>2139</Words>
  <Application>Microsoft Office PowerPoint</Application>
  <PresentationFormat>A4 용지(210x297mm)</PresentationFormat>
  <Paragraphs>693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LG스마트체 Regular</vt:lpstr>
      <vt:lpstr>Malgun Gothic</vt:lpstr>
      <vt:lpstr>Malgun Gothic</vt:lpstr>
      <vt:lpstr>Arial</vt:lpstr>
      <vt:lpstr>Segoe UI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27481</cp:lastModifiedBy>
  <cp:revision>783</cp:revision>
  <dcterms:created xsi:type="dcterms:W3CDTF">2020-02-27T08:25:08Z</dcterms:created>
  <dcterms:modified xsi:type="dcterms:W3CDTF">2020-05-22T03:26:17Z</dcterms:modified>
</cp:coreProperties>
</file>