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312" r:id="rId21"/>
    <p:sldId id="1313" r:id="rId22"/>
    <p:sldId id="1285" r:id="rId23"/>
    <p:sldId id="1276" r:id="rId24"/>
    <p:sldId id="1275" r:id="rId25"/>
    <p:sldId id="1286" r:id="rId26"/>
    <p:sldId id="1252" r:id="rId27"/>
    <p:sldId id="1253" r:id="rId28"/>
    <p:sldId id="1254" r:id="rId29"/>
    <p:sldId id="1264" r:id="rId30"/>
    <p:sldId id="1265" r:id="rId31"/>
    <p:sldId id="1255" r:id="rId32"/>
    <p:sldId id="1266" r:id="rId33"/>
    <p:sldId id="1287" r:id="rId34"/>
    <p:sldId id="1228" r:id="rId35"/>
    <p:sldId id="1244" r:id="rId36"/>
    <p:sldId id="1267" r:id="rId37"/>
    <p:sldId id="1270" r:id="rId38"/>
    <p:sldId id="1245" r:id="rId39"/>
    <p:sldId id="1246" r:id="rId40"/>
    <p:sldId id="1268" r:id="rId41"/>
    <p:sldId id="1247" r:id="rId42"/>
    <p:sldId id="1315" r:id="rId43"/>
    <p:sldId id="1288" r:id="rId44"/>
    <p:sldId id="1256" r:id="rId45"/>
    <p:sldId id="1325" r:id="rId46"/>
    <p:sldId id="1278" r:id="rId47"/>
    <p:sldId id="1279" r:id="rId48"/>
    <p:sldId id="1277" r:id="rId49"/>
    <p:sldId id="1306" r:id="rId50"/>
    <p:sldId id="1308" r:id="rId51"/>
    <p:sldId id="1282" r:id="rId52"/>
    <p:sldId id="1310" r:id="rId53"/>
    <p:sldId id="1311" r:id="rId54"/>
    <p:sldId id="1290" r:id="rId55"/>
    <p:sldId id="1307" r:id="rId56"/>
    <p:sldId id="1291" r:id="rId57"/>
    <p:sldId id="1292" r:id="rId58"/>
    <p:sldId id="1293" r:id="rId59"/>
    <p:sldId id="1309" r:id="rId60"/>
    <p:sldId id="1294" r:id="rId61"/>
    <p:sldId id="1298" r:id="rId62"/>
    <p:sldId id="1302" r:id="rId63"/>
    <p:sldId id="1303" r:id="rId64"/>
    <p:sldId id="1295" r:id="rId65"/>
    <p:sldId id="1324" r:id="rId66"/>
    <p:sldId id="1320" r:id="rId67"/>
    <p:sldId id="1323" r:id="rId68"/>
    <p:sldId id="1321" r:id="rId69"/>
    <p:sldId id="1322" r:id="rId70"/>
    <p:sldId id="1296" r:id="rId71"/>
    <p:sldId id="1297" r:id="rId72"/>
    <p:sldId id="1299" r:id="rId73"/>
    <p:sldId id="1305" r:id="rId74"/>
    <p:sldId id="1301" r:id="rId75"/>
    <p:sldId id="1304" r:id="rId76"/>
    <p:sldId id="1300" r:id="rId77"/>
    <p:sldId id="1314" r:id="rId78"/>
    <p:sldId id="1317" r:id="rId79"/>
    <p:sldId id="1318" r:id="rId80"/>
    <p:sldId id="1319" r:id="rId81"/>
    <p:sldId id="1316" r:id="rId82"/>
    <p:sldId id="874" r:id="rId83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294"/>
            <p14:sldId id="1298"/>
            <p14:sldId id="1302"/>
            <p14:sldId id="1303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1314"/>
            <p14:sldId id="1317"/>
            <p14:sldId id="1318"/>
            <p14:sldId id="1319"/>
            <p14:sldId id="131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>
        <p:scale>
          <a:sx n="90" d="100"/>
          <a:sy n="90" d="100"/>
        </p:scale>
        <p:origin x="1046" y="53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2020-01-30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640327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880923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816599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228463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217274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1" y="2743182"/>
            <a:ext cx="1260467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586561" y="3014437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66233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27799" y="33347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061276" y="2317804"/>
            <a:ext cx="974794" cy="14966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1301751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3543" y="3298380"/>
            <a:ext cx="880498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71774" y="1916392"/>
            <a:ext cx="964036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013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013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65599" y="332984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763374" y="332565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63238" y="2862858"/>
            <a:ext cx="1487909" cy="1512000"/>
            <a:chOff x="417346" y="2683285"/>
            <a:chExt cx="11504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17346" y="3014437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5582" y="3618858"/>
            <a:ext cx="14429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865186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250150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363238" y="2862858"/>
            <a:ext cx="1487908" cy="1512000"/>
            <a:chOff x="417346" y="2683285"/>
            <a:chExt cx="11504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17346" y="3014437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05583" y="3618858"/>
            <a:ext cx="631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1190"/>
            <a:ext cx="1381327" cy="1512000"/>
            <a:chOff x="415595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38942" y="3567190"/>
            <a:ext cx="1720014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16496" y="3140968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81329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40968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67107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1812374" y="3568128"/>
            <a:ext cx="1217910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6529658" y="2148667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6046117" y="2051193"/>
            <a:ext cx="644711" cy="5190587"/>
          </a:xfrm>
          <a:prstGeom prst="bentConnector3">
            <a:avLst>
              <a:gd name="adj1" fmla="val -354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0"/>
          </p:cNvCxnSpPr>
          <p:nvPr/>
        </p:nvCxnSpPr>
        <p:spPr>
          <a:xfrm rot="10800000" flipH="1">
            <a:off x="3185044" y="2148667"/>
            <a:ext cx="3932750" cy="2590314"/>
          </a:xfrm>
          <a:prstGeom prst="bentConnector4">
            <a:avLst>
              <a:gd name="adj1" fmla="val -73843"/>
              <a:gd name="adj2" fmla="val 108825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2"/>
            <a:endCxn id="20" idx="0"/>
          </p:cNvCxnSpPr>
          <p:nvPr/>
        </p:nvCxnSpPr>
        <p:spPr>
          <a:xfrm rot="16200000" flipH="1">
            <a:off x="7938909" y="1787273"/>
            <a:ext cx="203742" cy="1845973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7551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5861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62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1213541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633318" y="2312792"/>
            <a:ext cx="6312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81007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367768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280439" y="1558913"/>
            <a:ext cx="1274530" cy="22106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731372" y="3032872"/>
            <a:ext cx="1400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280301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3011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243459"/>
            <a:ext cx="1" cy="833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2872"/>
            <a:ext cx="1280056" cy="13682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7566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465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4371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2872"/>
            <a:ext cx="1320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032872"/>
            <a:ext cx="12700" cy="2678678"/>
          </a:xfrm>
          <a:prstGeom prst="bentConnector3">
            <a:avLst>
              <a:gd name="adj1" fmla="val 725243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75584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35306"/>
            <a:ext cx="0" cy="625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454040" y="3005445"/>
            <a:ext cx="11043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1445"/>
            <a:ext cx="799771" cy="420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05445"/>
            <a:ext cx="12700" cy="2483796"/>
          </a:xfrm>
          <a:prstGeom prst="bentConnector3">
            <a:avLst>
              <a:gd name="adj1" fmla="val 3933339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1445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05445"/>
            <a:ext cx="1248523" cy="1179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12570" y="2144767"/>
            <a:ext cx="323124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05445"/>
            <a:ext cx="1204833" cy="94654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6422" y="2198851"/>
            <a:ext cx="32312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367768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1860010" y="3543959"/>
            <a:ext cx="25546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5546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02429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02429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2734429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3955187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282526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1883805" y="3058429"/>
            <a:ext cx="11621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185048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395451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367286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3814429"/>
            <a:ext cx="2142502" cy="37061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221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395451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3861048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508156" y="3621218"/>
            <a:ext cx="478619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5805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080822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080822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84194" y="3617215"/>
            <a:ext cx="670203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473903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503899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055123"/>
            <a:ext cx="1438360" cy="330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6231523" y="-181109"/>
            <a:ext cx="432000" cy="5399077"/>
          </a:xfrm>
          <a:prstGeom prst="bentConnector3">
            <a:avLst>
              <a:gd name="adj1" fmla="val 18427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5184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4171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185048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18504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4" y="2673000"/>
            <a:ext cx="1310645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8121352" y="267300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799149" y="3429000"/>
            <a:ext cx="63222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213556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32698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34667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55199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03317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14051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55684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1187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174304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263035"/>
            <a:ext cx="199286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34667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556848"/>
            <a:ext cx="12944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215216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215216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51394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286482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11653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748194" y="3094682"/>
            <a:ext cx="114795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4230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12420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11653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42241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5763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6137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09468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094682"/>
            <a:ext cx="1504804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193360" y="2335082"/>
            <a:ext cx="13968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277068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16053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41868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170080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1208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61350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57625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01324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33724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57625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3854282"/>
            <a:ext cx="2089340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482901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1302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927816" y="-628862"/>
            <a:ext cx="634274" cy="5293614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19913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6" y="3429000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2207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556981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104999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3752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2135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 flipV="1">
            <a:off x="4256165" y="3428999"/>
            <a:ext cx="126659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428999"/>
            <a:ext cx="126659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3752999"/>
            <a:ext cx="0" cy="80398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188600"/>
            <a:ext cx="2078862" cy="598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13296" y="3429000"/>
            <a:ext cx="638006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551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338341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015596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108480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108480"/>
            <a:ext cx="134770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152573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3921457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569457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245457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245457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5654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0228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3868080"/>
            <a:ext cx="2046100" cy="377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5" y="3046871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8193360" y="3046871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813296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806471"/>
            <a:ext cx="126659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5" y="3043486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8193360" y="3043486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813296" y="3803086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>
            <a:off x="5591464" y="3803086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379947" y="2621815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8193360" y="2621815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15155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381415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15155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81977" y="1940372"/>
            <a:ext cx="1032535" cy="138983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569432" y="2119019"/>
            <a:ext cx="1322328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5" y="3381415"/>
            <a:ext cx="26018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1683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14561" y="2708920"/>
            <a:ext cx="1420247" cy="1519200"/>
            <a:chOff x="401049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9" y="267233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01049" y="3044961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34808" y="3429000"/>
            <a:ext cx="6458552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379947" y="2650873"/>
            <a:ext cx="1392938" cy="1519200"/>
            <a:chOff x="453223" y="2644126"/>
            <a:chExt cx="11114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53223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8" y="2650873"/>
            <a:ext cx="1392937" cy="1519200"/>
            <a:chOff x="453224" y="2644126"/>
            <a:chExt cx="111145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50873"/>
            <a:ext cx="1560042" cy="1519200"/>
            <a:chOff x="372260" y="2644126"/>
            <a:chExt cx="124479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5345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7545" y="1690123"/>
            <a:ext cx="1061593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2037453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976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0334"/>
            <a:ext cx="0" cy="6528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0073"/>
            <a:ext cx="2037453" cy="43591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419104" y="2669399"/>
            <a:ext cx="1353511" cy="1519200"/>
            <a:chOff x="484468" y="2657296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468" y="265729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491727" y="2989437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72615" y="3410473"/>
            <a:ext cx="6420745" cy="185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81075" y="2658683"/>
            <a:ext cx="1394825" cy="1519200"/>
            <a:chOff x="454123" y="2710768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87089" y="271076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6152992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404199" y="1431819"/>
            <a:ext cx="1061593" cy="243599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775900" y="3410473"/>
            <a:ext cx="1352962" cy="7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410473"/>
            <a:ext cx="1847858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1851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4150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329264" y="2119019"/>
            <a:ext cx="156249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6152992" y="3573016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6152992" y="2852936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082797"/>
            <a:ext cx="1847858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7329264" y="3082797"/>
            <a:ext cx="864096" cy="3462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7329264" y="3429000"/>
            <a:ext cx="864096" cy="3738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28239" y="1707779"/>
            <a:ext cx="1061593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19782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19782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39022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119019"/>
            <a:ext cx="2114416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5" y="2622573"/>
            <a:ext cx="1374499" cy="1519200"/>
            <a:chOff x="454123" y="2721315"/>
            <a:chExt cx="109674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225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797934" y="3382173"/>
            <a:ext cx="259705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462926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>
            <a:off x="5571258" y="33821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0632" y="2650873"/>
            <a:ext cx="1392252" cy="1519200"/>
            <a:chOff x="453770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3770" y="2976193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18165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441024" y="1916832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94592" y="1935223"/>
            <a:ext cx="1034962" cy="145790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212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63887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29578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6376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617296" y="2146693"/>
            <a:ext cx="1274464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72884" y="3410473"/>
            <a:ext cx="2622102" cy="10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163271" y="3461228"/>
            <a:ext cx="1097604" cy="14579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441024" y="4509120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617296" y="4170073"/>
            <a:ext cx="1274464" cy="5689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380631" y="2650873"/>
            <a:ext cx="1392253" cy="1519200"/>
            <a:chOff x="453769" y="2644126"/>
            <a:chExt cx="11109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453769" y="2976193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340768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72884" y="3043452"/>
            <a:ext cx="1236938" cy="3670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1800490"/>
            <a:ext cx="0" cy="9189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727923" y="1931489"/>
            <a:ext cx="1641577" cy="5673781"/>
          </a:xfrm>
          <a:prstGeom prst="bentConnector3">
            <a:avLst>
              <a:gd name="adj1" fmla="val -1392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70073"/>
            <a:ext cx="2009253" cy="10950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570629"/>
            <a:ext cx="4591802" cy="108024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9" y="2650820"/>
            <a:ext cx="1356185" cy="1519200"/>
            <a:chOff x="482549" y="2644126"/>
            <a:chExt cx="10821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8227764" y="26508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8460" y="3410420"/>
            <a:ext cx="26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4" y="3410420"/>
            <a:ext cx="26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4563" y="2765009"/>
            <a:ext cx="1428321" cy="1519200"/>
            <a:chOff x="424990" y="2644126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90" y="2976193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8227764" y="276500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1772884" y="3524609"/>
            <a:ext cx="1367445" cy="8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94748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1567" y="1871248"/>
            <a:ext cx="880398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2054824" cy="35065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80453" y="3202481"/>
            <a:ext cx="862626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84209"/>
            <a:ext cx="2054824" cy="332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344563" y="2650873"/>
            <a:ext cx="1428321" cy="1519200"/>
            <a:chOff x="424990" y="2644126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424990" y="2976193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 flipV="1">
            <a:off x="1772884" y="3410368"/>
            <a:ext cx="2508238" cy="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9" y="2650873"/>
            <a:ext cx="1356185" cy="1519200"/>
            <a:chOff x="482549" y="2644126"/>
            <a:chExt cx="10821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200939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70073"/>
            <a:ext cx="2009397" cy="4470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889036" y="1253583"/>
            <a:ext cx="1544233" cy="5858013"/>
          </a:xfrm>
          <a:prstGeom prst="bentConnector4">
            <a:avLst>
              <a:gd name="adj1" fmla="val -32050"/>
              <a:gd name="adj2" fmla="val 1039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365410" cy="1519200"/>
            <a:chOff x="454123" y="2721315"/>
            <a:chExt cx="1089495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8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43892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746485" y="3403492"/>
            <a:ext cx="2635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>
            <a:off x="5558059" y="3403492"/>
            <a:ext cx="26353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455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1284365" y="44747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1"/>
            <a:endCxn id="17" idx="3"/>
          </p:cNvCxnSpPr>
          <p:nvPr/>
        </p:nvCxnSpPr>
        <p:spPr>
          <a:xfrm flipH="1">
            <a:off x="2460637" y="4704660"/>
            <a:ext cx="55436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1968518" y="3314456"/>
            <a:ext cx="1064326" cy="12563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704660"/>
            <a:ext cx="1191733" cy="8707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08125"/>
            <a:ext cx="1406357" cy="23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782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18712"/>
            <a:ext cx="4" cy="17268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81075" y="2899629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81075" y="2663788"/>
            <a:ext cx="1374567" cy="1519200"/>
            <a:chOff x="454123" y="2653308"/>
            <a:chExt cx="109680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70924" y="265330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 flipV="1">
            <a:off x="1755642" y="3410473"/>
            <a:ext cx="1373220" cy="129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386570" cy="1519200"/>
            <a:chOff x="458304" y="2644126"/>
            <a:chExt cx="110637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8" y="2650873"/>
            <a:ext cx="1372227" cy="15192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772885" y="3410473"/>
            <a:ext cx="587827" cy="2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10473"/>
            <a:ext cx="491984" cy="2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6" y="2759452"/>
            <a:ext cx="1353511" cy="15192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735257" y="3514845"/>
            <a:ext cx="2640916" cy="42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42414" y="2759452"/>
            <a:ext cx="1632178" cy="1519200"/>
            <a:chOff x="343481" y="2721315"/>
            <a:chExt cx="130235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43481" y="3060943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25742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8919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708191" y="2005030"/>
            <a:ext cx="439687" cy="3927452"/>
          </a:xfrm>
          <a:prstGeom prst="bentConnector3">
            <a:avLst>
              <a:gd name="adj1" fmla="val 17218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242416" y="2759452"/>
            <a:ext cx="1632179" cy="1519200"/>
            <a:chOff x="343484" y="2721315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43484" y="3053456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242416" y="2759452"/>
            <a:ext cx="1632179" cy="1519200"/>
            <a:chOff x="343484" y="2721315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43484" y="3053456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242413" y="2759452"/>
            <a:ext cx="1632178" cy="1519200"/>
            <a:chOff x="343481" y="2721315"/>
            <a:chExt cx="130235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343481" y="3060943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2250</Words>
  <Application>Microsoft Office PowerPoint</Application>
  <PresentationFormat>A4 용지(210x297mm)</PresentationFormat>
  <Paragraphs>979</Paragraphs>
  <Slides>82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88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5572</cp:revision>
  <cp:lastPrinted>2018-12-13T03:02:38Z</cp:lastPrinted>
  <dcterms:created xsi:type="dcterms:W3CDTF">2013-07-15T11:19:02Z</dcterms:created>
  <dcterms:modified xsi:type="dcterms:W3CDTF">2020-01-30T09:06:02Z</dcterms:modified>
</cp:coreProperties>
</file>