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285" r:id="rId21"/>
    <p:sldId id="1276" r:id="rId22"/>
    <p:sldId id="1275" r:id="rId23"/>
    <p:sldId id="1286" r:id="rId24"/>
    <p:sldId id="1252" r:id="rId25"/>
    <p:sldId id="1253" r:id="rId26"/>
    <p:sldId id="1254" r:id="rId27"/>
    <p:sldId id="1264" r:id="rId28"/>
    <p:sldId id="1265" r:id="rId29"/>
    <p:sldId id="1255" r:id="rId30"/>
    <p:sldId id="1266" r:id="rId31"/>
    <p:sldId id="1287" r:id="rId32"/>
    <p:sldId id="1228" r:id="rId33"/>
    <p:sldId id="1244" r:id="rId34"/>
    <p:sldId id="1267" r:id="rId35"/>
    <p:sldId id="1270" r:id="rId36"/>
    <p:sldId id="1245" r:id="rId37"/>
    <p:sldId id="1246" r:id="rId38"/>
    <p:sldId id="1268" r:id="rId39"/>
    <p:sldId id="1247" r:id="rId40"/>
    <p:sldId id="1269" r:id="rId41"/>
    <p:sldId id="1288" r:id="rId42"/>
    <p:sldId id="1256" r:id="rId43"/>
    <p:sldId id="1257" r:id="rId44"/>
    <p:sldId id="1278" r:id="rId45"/>
    <p:sldId id="1279" r:id="rId46"/>
    <p:sldId id="1277" r:id="rId47"/>
    <p:sldId id="1282" r:id="rId48"/>
    <p:sldId id="1290" r:id="rId49"/>
    <p:sldId id="1291" r:id="rId50"/>
    <p:sldId id="1292" r:id="rId51"/>
    <p:sldId id="1293" r:id="rId52"/>
    <p:sldId id="874" r:id="rId53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88"/>
            <p14:sldId id="1256"/>
            <p14:sldId id="1257"/>
            <p14:sldId id="1278"/>
            <p14:sldId id="1279"/>
            <p14:sldId id="1277"/>
            <p14:sldId id="1282"/>
            <p14:sldId id="1290"/>
            <p14:sldId id="1291"/>
            <p14:sldId id="1292"/>
            <p14:sldId id="1293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2020-01-23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2020-01-23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2020-01-23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4" idx="1"/>
            <a:endCxn id="11" idx="1"/>
          </p:cNvCxnSpPr>
          <p:nvPr/>
        </p:nvCxnSpPr>
        <p:spPr>
          <a:xfrm rot="10800000" flipH="1">
            <a:off x="2526463" y="2598998"/>
            <a:ext cx="113864" cy="1298162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217274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639205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639205" y="419341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366263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27341" y="3331090"/>
            <a:ext cx="0" cy="8623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053584" y="3030985"/>
            <a:ext cx="795907" cy="2448395"/>
          </a:xfrm>
          <a:prstGeom prst="bentConnector3">
            <a:avLst>
              <a:gd name="adj1" fmla="val -2872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028601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204873" y="3101229"/>
            <a:ext cx="143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27799" y="33347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061276" y="2317804"/>
            <a:ext cx="974794" cy="14966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608685" y="330829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65599" y="332984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763374" y="332565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5762844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5711317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3449656" y="31073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5785936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5759616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082931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312792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09452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293506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465288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529863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51004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3807029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5031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056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032154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98218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86624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018901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375510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꺾인 연결선 33">
            <a:extLst>
              <a:ext uri="{FF2B5EF4-FFF2-40B4-BE49-F238E27FC236}">
                <a16:creationId xmlns:a16="http://schemas.microsoft.com/office/drawing/2014/main" id="{ABDF0712-BED6-4BB9-89F4-378EC626A9A8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312792"/>
            <a:ext cx="112397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3838666"/>
            <a:ext cx="552703" cy="1587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036891"/>
            <a:ext cx="12700" cy="871967"/>
          </a:xfrm>
          <a:prstGeom prst="bentConnector3">
            <a:avLst>
              <a:gd name="adj1" fmla="val 4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3224580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18" idx="1"/>
          </p:cNvCxnSpPr>
          <p:nvPr/>
        </p:nvCxnSpPr>
        <p:spPr>
          <a:xfrm>
            <a:off x="4400852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A6D973-8729-4DD4-9493-4F93CF3CBB7C}"/>
              </a:ext>
            </a:extLst>
          </p:cNvPr>
          <p:cNvGrpSpPr/>
          <p:nvPr/>
        </p:nvGrpSpPr>
        <p:grpSpPr>
          <a:xfrm>
            <a:off x="5744973" y="3301500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438658AA-8C36-4D64-952F-1B2371A8FE5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89A6B9-8150-4B1C-B472-80B1A0B69204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4DD4BE0B-69B6-4389-8337-22DE4DB84258}"/>
              </a:ext>
            </a:extLst>
          </p:cNvPr>
          <p:cNvCxnSpPr>
            <a:cxnSpLocks/>
            <a:stCxn id="18" idx="3"/>
            <a:endCxn id="57" idx="2"/>
          </p:cNvCxnSpPr>
          <p:nvPr/>
        </p:nvCxnSpPr>
        <p:spPr>
          <a:xfrm>
            <a:off x="6921245" y="3531361"/>
            <a:ext cx="13441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280439" y="1558913"/>
            <a:ext cx="1274530" cy="22106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059359" y="2803011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032872"/>
            <a:ext cx="13279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619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flipH="1">
            <a:off x="3719662" y="3262733"/>
            <a:ext cx="759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456665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183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4060368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1696"/>
            <a:ext cx="1280056" cy="17489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5104665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51087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7992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1696"/>
            <a:ext cx="1320234" cy="11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849782"/>
            <a:ext cx="12700" cy="1861769"/>
          </a:xfrm>
          <a:prstGeom prst="bentConnector3">
            <a:avLst>
              <a:gd name="adj1" fmla="val 58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982194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528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724771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3055120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656984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640006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5512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4325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643256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24771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345256" y="5715011"/>
            <a:ext cx="137951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901043" y="3761445"/>
            <a:ext cx="2192713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107943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776329" y="4206360"/>
            <a:ext cx="776144" cy="17814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4D1173EB-2924-42E8-AF73-D8949B2B701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4304318" y="3005445"/>
            <a:ext cx="142045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9B401EAC-C3A9-403F-9EC7-1E0D68ECA2AE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901043" y="3005445"/>
            <a:ext cx="149431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246CC8C-3BC5-4135-906D-1544B071456A}"/>
              </a:ext>
            </a:extLst>
          </p:cNvPr>
          <p:cNvSpPr txBox="1"/>
          <p:nvPr/>
        </p:nvSpPr>
        <p:spPr>
          <a:xfrm>
            <a:off x="3392821" y="32353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70990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47262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58242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54386" y="3543959"/>
            <a:ext cx="1310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2108840" y="4509192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>
            <a:off x="3860092" y="4144126"/>
            <a:ext cx="341814" cy="103631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968328" y="447774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560512" y="5085184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581568" y="4049470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0B7AEA70-6767-4B04-84D8-8E83194529AA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823CCF5D-470A-42ED-8A9F-0CDC68C0BD5B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1"/>
            <a:endCxn id="61" idx="3"/>
          </p:cNvCxnSpPr>
          <p:nvPr/>
        </p:nvCxnSpPr>
        <p:spPr>
          <a:xfrm flipH="1" flipV="1">
            <a:off x="1757840" y="4279331"/>
            <a:ext cx="351000" cy="5538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1"/>
            <a:endCxn id="57" idx="3"/>
          </p:cNvCxnSpPr>
          <p:nvPr/>
        </p:nvCxnSpPr>
        <p:spPr>
          <a:xfrm flipH="1">
            <a:off x="1736784" y="4833192"/>
            <a:ext cx="372056" cy="4818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312625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47517" y="585549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542486"/>
            <a:ext cx="2065273" cy="22626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1039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>
            <a:off x="7053429" y="3542486"/>
            <a:ext cx="1882193" cy="770362"/>
          </a:xfrm>
          <a:prstGeom prst="bentConnector4">
            <a:avLst>
              <a:gd name="adj1" fmla="val 31447"/>
              <a:gd name="adj2" fmla="val 1296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7055068" y="4312848"/>
            <a:ext cx="1880554" cy="14923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33">
            <a:extLst>
              <a:ext uri="{FF2B5EF4-FFF2-40B4-BE49-F238E27FC236}">
                <a16:creationId xmlns:a16="http://schemas.microsoft.com/office/drawing/2014/main" id="{2EC74834-F175-463F-9506-221CE60586A3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819846" y="2667177"/>
            <a:ext cx="1290894" cy="1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33">
            <a:extLst>
              <a:ext uri="{FF2B5EF4-FFF2-40B4-BE49-F238E27FC236}">
                <a16:creationId xmlns:a16="http://schemas.microsoft.com/office/drawing/2014/main" id="{4DCD1381-8311-45C6-BE80-DE7278398DF8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6521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33">
            <a:extLst>
              <a:ext uri="{FF2B5EF4-FFF2-40B4-BE49-F238E27FC236}">
                <a16:creationId xmlns:a16="http://schemas.microsoft.com/office/drawing/2014/main" id="{56CB2C70-A010-4589-AD9E-121FE655EA8A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202896098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>
            <a:off x="1813296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287923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A2E6D1B-B54A-41A8-B42F-6F73A656F713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rot="5400000">
            <a:off x="2587383" y="3320493"/>
            <a:ext cx="1157984" cy="115513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2E40A84-B8E5-4DA0-87D6-6B3801134D92}"/>
              </a:ext>
            </a:extLst>
          </p:cNvPr>
          <p:cNvCxnSpPr>
            <a:cxnSpLocks/>
            <a:stCxn id="89" idx="2"/>
            <a:endCxn id="25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728864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화살표 연결선 29">
            <a:extLst>
              <a:ext uri="{FF2B5EF4-FFF2-40B4-BE49-F238E27FC236}">
                <a16:creationId xmlns:a16="http://schemas.microsoft.com/office/drawing/2014/main" id="{36D264F6-2BF6-4FB3-B2D5-366EFB6FA930}"/>
              </a:ext>
            </a:extLst>
          </p:cNvPr>
          <p:cNvCxnSpPr>
            <a:cxnSpLocks/>
            <a:stCxn id="26" idx="2"/>
            <a:endCxn id="8" idx="4"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>
            <a:extLst>
              <a:ext uri="{FF2B5EF4-FFF2-40B4-BE49-F238E27FC236}">
                <a16:creationId xmlns:a16="http://schemas.microsoft.com/office/drawing/2014/main" id="{7532470A-2938-409C-9803-A139C671FD34}"/>
              </a:ext>
            </a:extLst>
          </p:cNvPr>
          <p:cNvCxnSpPr>
            <a:cxnSpLocks/>
            <a:stCxn id="22" idx="2"/>
            <a:endCxn id="8" idx="4"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36" idx="0"/>
          </p:cNvCxnSpPr>
          <p:nvPr/>
        </p:nvCxnSpPr>
        <p:spPr>
          <a:xfrm rot="5400000">
            <a:off x="2597019" y="3330131"/>
            <a:ext cx="1138710" cy="11551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15175F-7E77-48AD-9D9A-A4E62309E51B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211">
              <a:extLst>
                <a:ext uri="{FF2B5EF4-FFF2-40B4-BE49-F238E27FC236}">
                  <a16:creationId xmlns:a16="http://schemas.microsoft.com/office/drawing/2014/main" id="{FFE3DD29-95E3-4FD1-9ACD-031D83AC9A7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DAD3E1C-9DAC-4FD0-8E6C-20DD0C77CA10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FE93E55-0572-43C7-AAC7-7817CDB01607}"/>
              </a:ext>
            </a:extLst>
          </p:cNvPr>
          <p:cNvCxnSpPr>
            <a:cxnSpLocks/>
            <a:stCxn id="11" idx="2"/>
            <a:endCxn id="39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>
            <a:extLst>
              <a:ext uri="{FF2B5EF4-FFF2-40B4-BE49-F238E27FC236}">
                <a16:creationId xmlns:a16="http://schemas.microsoft.com/office/drawing/2014/main" id="{7518759E-7828-4184-9057-97C2DC6197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>
            <a:extLst>
              <a:ext uri="{FF2B5EF4-FFF2-40B4-BE49-F238E27FC236}">
                <a16:creationId xmlns:a16="http://schemas.microsoft.com/office/drawing/2014/main" id="{644E8D99-B343-4B52-AB0C-8FE132F4025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379947" y="2621815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8193360" y="2621815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15155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381415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15155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5385048" y="188915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4677921" y="2444428"/>
            <a:ext cx="1032535" cy="3817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6561320" y="2119019"/>
            <a:ext cx="2330440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5" y="3381415"/>
            <a:ext cx="26018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1683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379947" y="2650873"/>
            <a:ext cx="1392938" cy="1519200"/>
            <a:chOff x="453223" y="2644126"/>
            <a:chExt cx="11114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53223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8" y="2650873"/>
            <a:ext cx="1392937" cy="1519200"/>
            <a:chOff x="453224" y="2644126"/>
            <a:chExt cx="111145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50873"/>
            <a:ext cx="1560042" cy="1519200"/>
            <a:chOff x="372260" y="2644126"/>
            <a:chExt cx="124479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5345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4427805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73754" y="1961207"/>
            <a:ext cx="1061593" cy="13772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26549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4077" y="3410473"/>
            <a:ext cx="25892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3509728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5644616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1482</Words>
  <Application>Microsoft Office PowerPoint</Application>
  <PresentationFormat>A4 용지(210x297mm)</PresentationFormat>
  <Paragraphs>628</Paragraphs>
  <Slides>52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8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5309</cp:revision>
  <cp:lastPrinted>2018-12-13T03:02:38Z</cp:lastPrinted>
  <dcterms:created xsi:type="dcterms:W3CDTF">2013-07-15T11:19:02Z</dcterms:created>
  <dcterms:modified xsi:type="dcterms:W3CDTF">2020-01-23T04:46:37Z</dcterms:modified>
</cp:coreProperties>
</file>