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3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4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0.xml" ContentType="application/vnd.openxmlformats-officedocument.presentationml.notesSlide+xml"/>
  <Override PartName="/ppt/tags/tag73.xml" ContentType="application/vnd.openxmlformats-officedocument.presentationml.tags+xml"/>
  <Override PartName="/ppt/notesSlides/notesSlide21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22.xml" ContentType="application/vnd.openxmlformats-officedocument.presentationml.notesSlide+xml"/>
  <Override PartName="/ppt/tags/tag77.xml" ContentType="application/vnd.openxmlformats-officedocument.presentationml.tags+xml"/>
  <Override PartName="/ppt/notesSlides/notesSlide23.xml" ContentType="application/vnd.openxmlformats-officedocument.presentationml.notesSlide+xml"/>
  <Override PartName="/ppt/tags/tag78.xml" ContentType="application/vnd.openxmlformats-officedocument.presentationml.tags+xml"/>
  <Override PartName="/ppt/notesSlides/notesSlide24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25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0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37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38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39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40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41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42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43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44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45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4" r:id="rId2"/>
    <p:sldMasterId id="2147483688" r:id="rId3"/>
  </p:sldMasterIdLst>
  <p:notesMasterIdLst>
    <p:notesMasterId r:id="rId60"/>
  </p:notesMasterIdLst>
  <p:sldIdLst>
    <p:sldId id="763" r:id="rId4"/>
    <p:sldId id="292" r:id="rId5"/>
    <p:sldId id="1058" r:id="rId6"/>
    <p:sldId id="1065" r:id="rId7"/>
    <p:sldId id="1086" r:id="rId8"/>
    <p:sldId id="1059" r:id="rId9"/>
    <p:sldId id="1080" r:id="rId10"/>
    <p:sldId id="1071" r:id="rId11"/>
    <p:sldId id="1079" r:id="rId12"/>
    <p:sldId id="1082" r:id="rId13"/>
    <p:sldId id="1088" r:id="rId14"/>
    <p:sldId id="1087" r:id="rId15"/>
    <p:sldId id="1091" r:id="rId16"/>
    <p:sldId id="1092" r:id="rId17"/>
    <p:sldId id="1094" r:id="rId18"/>
    <p:sldId id="1093" r:id="rId19"/>
    <p:sldId id="1095" r:id="rId20"/>
    <p:sldId id="908" r:id="rId21"/>
    <p:sldId id="996" r:id="rId22"/>
    <p:sldId id="971" r:id="rId23"/>
    <p:sldId id="999" r:id="rId24"/>
    <p:sldId id="1001" r:id="rId25"/>
    <p:sldId id="1003" r:id="rId26"/>
    <p:sldId id="1005" r:id="rId27"/>
    <p:sldId id="1106" r:id="rId28"/>
    <p:sldId id="1022" r:id="rId29"/>
    <p:sldId id="1169" r:id="rId30"/>
    <p:sldId id="1170" r:id="rId31"/>
    <p:sldId id="1171" r:id="rId32"/>
    <p:sldId id="1031" r:id="rId33"/>
    <p:sldId id="1032" r:id="rId34"/>
    <p:sldId id="1016" r:id="rId35"/>
    <p:sldId id="1017" r:id="rId36"/>
    <p:sldId id="972" r:id="rId37"/>
    <p:sldId id="1111" r:id="rId38"/>
    <p:sldId id="1103" r:id="rId39"/>
    <p:sldId id="1134" r:id="rId40"/>
    <p:sldId id="1135" r:id="rId41"/>
    <p:sldId id="1143" r:id="rId42"/>
    <p:sldId id="1144" r:id="rId43"/>
    <p:sldId id="1145" r:id="rId44"/>
    <p:sldId id="1141" r:id="rId45"/>
    <p:sldId id="992" r:id="rId46"/>
    <p:sldId id="1164" r:id="rId47"/>
    <p:sldId id="1165" r:id="rId48"/>
    <p:sldId id="1137" r:id="rId49"/>
    <p:sldId id="1131" r:id="rId50"/>
    <p:sldId id="1140" r:id="rId51"/>
    <p:sldId id="1146" r:id="rId52"/>
    <p:sldId id="1147" r:id="rId53"/>
    <p:sldId id="1148" r:id="rId54"/>
    <p:sldId id="1150" r:id="rId55"/>
    <p:sldId id="1157" r:id="rId56"/>
    <p:sldId id="1160" r:id="rId57"/>
    <p:sldId id="1162" r:id="rId58"/>
    <p:sldId id="1161" r:id="rId59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>
      <p:ext uri="{19B8F6BF-5375-455C-9EA6-DF929625EA0E}">
        <p15:presenceInfo xmlns:p15="http://schemas.microsoft.com/office/powerpoint/2012/main" userId="S-1-5-21-759915512-3088258130-4288317957-22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7F7F7F"/>
    <a:srgbClr val="212121"/>
    <a:srgbClr val="FBE0D1"/>
    <a:srgbClr val="808080"/>
    <a:srgbClr val="FFFFFF"/>
    <a:srgbClr val="A6A6A6"/>
    <a:srgbClr val="FDF3ED"/>
    <a:srgbClr val="00B050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6279" autoAdjust="0"/>
  </p:normalViewPr>
  <p:slideViewPr>
    <p:cSldViewPr snapToGrid="0">
      <p:cViewPr>
        <p:scale>
          <a:sx n="125" d="100"/>
          <a:sy n="125" d="100"/>
        </p:scale>
        <p:origin x="1290" y="-198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8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commentAuthors" Target="comment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826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74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640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4248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4294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9286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5159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0243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9792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310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092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2283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9636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3704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0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621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94353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3320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1858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97299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7266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6235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2187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1976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3501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939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167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784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862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80795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55621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46677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8584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24694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9103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31945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99666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31277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31579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3124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70311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54451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45158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24066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639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>
  <p:cSld name="사용자 지정 레이아웃"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18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1515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>
  <p:cSld name="사용자 지정 레이아웃"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2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104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화면">
  <p:cSld name="빈화면"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9178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빈화면">
  <p:cSld name="1_빈화면"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4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0829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>
  <p:cSld name="1_사용자 지정 레이아웃"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5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sp>
        <p:nvSpPr>
          <p:cNvPr id="2070" name="Google Shape;2070;p5"/>
          <p:cNvSpPr/>
          <p:nvPr/>
        </p:nvSpPr>
        <p:spPr>
          <a:xfrm>
            <a:off x="132723" y="571500"/>
            <a:ext cx="74025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71" name="Google Shape;2071;p5"/>
          <p:cNvSpPr/>
          <p:nvPr/>
        </p:nvSpPr>
        <p:spPr>
          <a:xfrm>
            <a:off x="132724" y="571500"/>
            <a:ext cx="74025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3203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사용자 지정 레이아웃">
  <p:cSld name="2_사용자 지정 레이아웃"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6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3048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사용자 지정 레이아웃">
  <p:cSld name="3_사용자 지정 레이아웃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7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sp>
        <p:nvSpPr>
          <p:cNvPr id="2076" name="Google Shape;2076;p7"/>
          <p:cNvSpPr/>
          <p:nvPr/>
        </p:nvSpPr>
        <p:spPr>
          <a:xfrm>
            <a:off x="512838" y="571500"/>
            <a:ext cx="6642300" cy="259500"/>
          </a:xfrm>
          <a:prstGeom prst="rect">
            <a:avLst/>
          </a:prstGeom>
          <a:solidFill>
            <a:srgbClr val="3F3F3F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ko-KR" sz="800" b="1" i="0" u="none" strike="noStrike" cap="none" dirty="0">
                <a:solidFill>
                  <a:srgbClr val="FFFFFF"/>
                </a:solidFill>
                <a:latin typeface="Arial"/>
                <a:ea typeface="LG스마트체 Regular" panose="020B0600000101010101"/>
                <a:cs typeface="Arial"/>
                <a:sym typeface="Arial"/>
              </a:rPr>
              <a:t>GNB</a:t>
            </a:r>
            <a:endParaRPr sz="800" b="1" i="0" u="none" strike="noStrike" cap="none" dirty="0">
              <a:solidFill>
                <a:srgbClr val="FFFFFF"/>
              </a:solidFill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  <p:sp>
        <p:nvSpPr>
          <p:cNvPr id="2077" name="Google Shape;2077;p7"/>
          <p:cNvSpPr/>
          <p:nvPr/>
        </p:nvSpPr>
        <p:spPr>
          <a:xfrm>
            <a:off x="520458" y="571500"/>
            <a:ext cx="6627000" cy="60744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2" b="1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20291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NB/Footer">
  <p:cSld name="GNB/Footer"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p8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419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빈화면">
  <p:cSld name="2_빈화면"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9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986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사용자 지정 레이아웃">
  <p:cSld name="4_사용자 지정 레이아웃"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p10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531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629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40" y="274637"/>
            <a:ext cx="89153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40" y="1600208"/>
            <a:ext cx="89153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13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64" y="6356437"/>
            <a:ext cx="31369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5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3949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/>
  <p:txStyles>
    <p:titleStyle>
      <a:lvl1pPr algn="ctr" defTabSz="913949" rtl="0" eaLnBrk="1" latinLnBrk="1" hangingPunct="1">
        <a:spcBef>
          <a:spcPct val="0"/>
        </a:spcBef>
        <a:buNone/>
        <a:defRPr sz="4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j-cs"/>
        </a:defRPr>
      </a:lvl1pPr>
    </p:titleStyle>
    <p:bodyStyle>
      <a:lvl1pPr marL="342730" indent="-342730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1pPr>
      <a:lvl2pPr marL="742583" indent="-285610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2pPr>
      <a:lvl3pPr marL="1142437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3pPr>
      <a:lvl4pPr marL="1599410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4pPr>
      <a:lvl5pPr marL="2056383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5pPr>
      <a:lvl6pPr marL="251335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31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0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78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74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49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2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9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7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4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17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9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98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0" name="Google Shape;2060;p1"/>
          <p:cNvGraphicFramePr/>
          <p:nvPr/>
        </p:nvGraphicFramePr>
        <p:xfrm>
          <a:off x="132724" y="96900"/>
          <a:ext cx="9640575" cy="42560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88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28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화면설계서      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 anchorCtr="1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프로젝트명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화면명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작성일</a:t>
                      </a: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chemeClr val="dk1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L="103825" marR="103825" marT="17225" marB="172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1" name="Google Shape;2061;p1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143" b="1" i="0" u="none" strike="noStrike" cap="none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1445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26" Type="http://schemas.openxmlformats.org/officeDocument/2006/relationships/image" Target="../media/image22.svg"/><Relationship Id="rId3" Type="http://schemas.openxmlformats.org/officeDocument/2006/relationships/tags" Target="../tags/tag3.xml"/><Relationship Id="rId21" Type="http://schemas.openxmlformats.org/officeDocument/2006/relationships/image" Target="../media/image17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2.xml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29" Type="http://schemas.openxmlformats.org/officeDocument/2006/relationships/image" Target="../media/image25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5.xml"/><Relationship Id="rId24" Type="http://schemas.openxmlformats.org/officeDocument/2006/relationships/image" Target="../media/image20.svg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10" Type="http://schemas.openxmlformats.org/officeDocument/2006/relationships/tags" Target="../tags/tag10.xml"/><Relationship Id="rId19" Type="http://schemas.openxmlformats.org/officeDocument/2006/relationships/image" Target="../media/image1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0.svg"/><Relationship Id="rId22" Type="http://schemas.openxmlformats.org/officeDocument/2006/relationships/image" Target="../media/image18.svg"/><Relationship Id="rId27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image" Target="../media/image10.svg"/><Relationship Id="rId39" Type="http://schemas.openxmlformats.org/officeDocument/2006/relationships/image" Target="../media/image28.svg"/><Relationship Id="rId21" Type="http://schemas.openxmlformats.org/officeDocument/2006/relationships/tags" Target="../tags/tag31.xml"/><Relationship Id="rId34" Type="http://schemas.openxmlformats.org/officeDocument/2006/relationships/image" Target="../media/image18.svg"/><Relationship Id="rId42" Type="http://schemas.openxmlformats.org/officeDocument/2006/relationships/image" Target="../media/image31.png"/><Relationship Id="rId47" Type="http://schemas.openxmlformats.org/officeDocument/2006/relationships/image" Target="../media/image36.svg"/><Relationship Id="rId50" Type="http://schemas.openxmlformats.org/officeDocument/2006/relationships/image" Target="../media/image39.png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9" Type="http://schemas.openxmlformats.org/officeDocument/2006/relationships/image" Target="../media/image13.png"/><Relationship Id="rId11" Type="http://schemas.openxmlformats.org/officeDocument/2006/relationships/tags" Target="../tags/tag21.xml"/><Relationship Id="rId24" Type="http://schemas.openxmlformats.org/officeDocument/2006/relationships/notesSlide" Target="../notesSlides/notesSlide10.xml"/><Relationship Id="rId32" Type="http://schemas.openxmlformats.org/officeDocument/2006/relationships/image" Target="../media/image16.svg"/><Relationship Id="rId37" Type="http://schemas.openxmlformats.org/officeDocument/2006/relationships/image" Target="../media/image26.png"/><Relationship Id="rId40" Type="http://schemas.openxmlformats.org/officeDocument/2006/relationships/image" Target="../media/image29.png"/><Relationship Id="rId45" Type="http://schemas.openxmlformats.org/officeDocument/2006/relationships/image" Target="../media/image34.svg"/><Relationship Id="rId53" Type="http://schemas.openxmlformats.org/officeDocument/2006/relationships/image" Target="../media/image42.svg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image" Target="../media/image15.png"/><Relationship Id="rId44" Type="http://schemas.openxmlformats.org/officeDocument/2006/relationships/image" Target="../media/image33.png"/><Relationship Id="rId52" Type="http://schemas.openxmlformats.org/officeDocument/2006/relationships/image" Target="../media/image41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image" Target="../media/image11.png"/><Relationship Id="rId30" Type="http://schemas.openxmlformats.org/officeDocument/2006/relationships/image" Target="../media/image14.svg"/><Relationship Id="rId35" Type="http://schemas.openxmlformats.org/officeDocument/2006/relationships/image" Target="../media/image19.png"/><Relationship Id="rId43" Type="http://schemas.openxmlformats.org/officeDocument/2006/relationships/image" Target="../media/image32.svg"/><Relationship Id="rId48" Type="http://schemas.openxmlformats.org/officeDocument/2006/relationships/image" Target="../media/image37.png"/><Relationship Id="rId8" Type="http://schemas.openxmlformats.org/officeDocument/2006/relationships/tags" Target="../tags/tag18.xml"/><Relationship Id="rId51" Type="http://schemas.openxmlformats.org/officeDocument/2006/relationships/image" Target="../media/image40.svg"/><Relationship Id="rId3" Type="http://schemas.openxmlformats.org/officeDocument/2006/relationships/tags" Target="../tags/tag13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image" Target="../media/image9.png"/><Relationship Id="rId33" Type="http://schemas.openxmlformats.org/officeDocument/2006/relationships/image" Target="../media/image17.png"/><Relationship Id="rId38" Type="http://schemas.openxmlformats.org/officeDocument/2006/relationships/image" Target="../media/image27.svg"/><Relationship Id="rId46" Type="http://schemas.openxmlformats.org/officeDocument/2006/relationships/image" Target="../media/image35.png"/><Relationship Id="rId20" Type="http://schemas.openxmlformats.org/officeDocument/2006/relationships/tags" Target="../tags/tag30.xml"/><Relationship Id="rId41" Type="http://schemas.openxmlformats.org/officeDocument/2006/relationships/image" Target="../media/image30.sv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5" Type="http://schemas.openxmlformats.org/officeDocument/2006/relationships/tags" Target="../tags/tag25.xml"/><Relationship Id="rId23" Type="http://schemas.openxmlformats.org/officeDocument/2006/relationships/slideLayout" Target="../slideLayouts/slideLayout15.xml"/><Relationship Id="rId28" Type="http://schemas.openxmlformats.org/officeDocument/2006/relationships/image" Target="../media/image12.svg"/><Relationship Id="rId36" Type="http://schemas.openxmlformats.org/officeDocument/2006/relationships/image" Target="../media/image20.svg"/><Relationship Id="rId49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slideLayout" Target="../slideLayouts/slideLayout15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image" Target="../media/image44.svg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47.png"/><Relationship Id="rId18" Type="http://schemas.openxmlformats.org/officeDocument/2006/relationships/image" Target="../media/image52.sv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tags" Target="../tags/tag52.xml"/><Relationship Id="rId16" Type="http://schemas.openxmlformats.org/officeDocument/2006/relationships/image" Target="../media/image50.sv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45.png"/><Relationship Id="rId5" Type="http://schemas.openxmlformats.org/officeDocument/2006/relationships/tags" Target="../tags/tag55.xml"/><Relationship Id="rId15" Type="http://schemas.openxmlformats.org/officeDocument/2006/relationships/image" Target="../media/image49.png"/><Relationship Id="rId10" Type="http://schemas.openxmlformats.org/officeDocument/2006/relationships/notesSlide" Target="../notesSlides/notesSlide14.xml"/><Relationship Id="rId4" Type="http://schemas.openxmlformats.org/officeDocument/2006/relationships/tags" Target="../tags/tag54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0.svg"/><Relationship Id="rId18" Type="http://schemas.openxmlformats.org/officeDocument/2006/relationships/image" Target="../media/image64.png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67.png"/><Relationship Id="rId7" Type="http://schemas.openxmlformats.org/officeDocument/2006/relationships/image" Target="../media/image55.svg"/><Relationship Id="rId12" Type="http://schemas.openxmlformats.org/officeDocument/2006/relationships/image" Target="../media/image49.png"/><Relationship Id="rId17" Type="http://schemas.openxmlformats.org/officeDocument/2006/relationships/image" Target="../media/image63.png"/><Relationship Id="rId2" Type="http://schemas.openxmlformats.org/officeDocument/2006/relationships/tags" Target="../tags/tag60.xml"/><Relationship Id="rId16" Type="http://schemas.openxmlformats.org/officeDocument/2006/relationships/image" Target="../media/image62.png"/><Relationship Id="rId20" Type="http://schemas.openxmlformats.org/officeDocument/2006/relationships/image" Target="../media/image66.jpeg"/><Relationship Id="rId1" Type="http://schemas.openxmlformats.org/officeDocument/2006/relationships/tags" Target="../tags/tag59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png"/><Relationship Id="rId15" Type="http://schemas.openxmlformats.org/officeDocument/2006/relationships/image" Target="../media/image61.svg"/><Relationship Id="rId10" Type="http://schemas.openxmlformats.org/officeDocument/2006/relationships/image" Target="../media/image58.png"/><Relationship Id="rId19" Type="http://schemas.openxmlformats.org/officeDocument/2006/relationships/image" Target="../media/image65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57.svg"/><Relationship Id="rId14" Type="http://schemas.openxmlformats.org/officeDocument/2006/relationships/image" Target="../media/image60.png"/><Relationship Id="rId22" Type="http://schemas.openxmlformats.org/officeDocument/2006/relationships/image" Target="../media/image6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UC%20CAP%20&#47700;&#49888;&#51200;_UI%20&#51221;&#51032;&#49436;_PC_V0.1_200128.pptx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tags" Target="../tags/tag63.xml"/><Relationship Id="rId7" Type="http://schemas.openxmlformats.org/officeDocument/2006/relationships/image" Target="../media/image72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71.png"/><Relationship Id="rId11" Type="http://schemas.openxmlformats.org/officeDocument/2006/relationships/hyperlink" Target="https://platform.samsungcic.com/" TargetMode="External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75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82.png"/><Relationship Id="rId26" Type="http://schemas.openxmlformats.org/officeDocument/2006/relationships/image" Target="../media/image24.png"/><Relationship Id="rId39" Type="http://schemas.openxmlformats.org/officeDocument/2006/relationships/image" Target="../media/image10.svg"/><Relationship Id="rId21" Type="http://schemas.openxmlformats.org/officeDocument/2006/relationships/image" Target="../media/image85.svg"/><Relationship Id="rId34" Type="http://schemas.openxmlformats.org/officeDocument/2006/relationships/image" Target="../media/image17.png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12.svg"/><Relationship Id="rId41" Type="http://schemas.openxmlformats.org/officeDocument/2006/relationships/hyperlink" Target="https://pixabay.com/fr/loupe-lentille-gris-pictogramme-308581/" TargetMode="Externa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notesSlide" Target="../notesSlides/notesSlide20.xml"/><Relationship Id="rId24" Type="http://schemas.openxmlformats.org/officeDocument/2006/relationships/image" Target="../media/image88.png"/><Relationship Id="rId32" Type="http://schemas.openxmlformats.org/officeDocument/2006/relationships/image" Target="../media/image15.png"/><Relationship Id="rId37" Type="http://schemas.openxmlformats.org/officeDocument/2006/relationships/image" Target="../media/image20.svg"/><Relationship Id="rId40" Type="http://schemas.openxmlformats.org/officeDocument/2006/relationships/image" Target="../media/image91.png"/><Relationship Id="rId5" Type="http://schemas.openxmlformats.org/officeDocument/2006/relationships/tags" Target="../tags/tag68.xml"/><Relationship Id="rId15" Type="http://schemas.openxmlformats.org/officeDocument/2006/relationships/image" Target="../media/image79.svg"/><Relationship Id="rId23" Type="http://schemas.openxmlformats.org/officeDocument/2006/relationships/image" Target="../media/image87.svg"/><Relationship Id="rId28" Type="http://schemas.openxmlformats.org/officeDocument/2006/relationships/image" Target="../media/image11.png"/><Relationship Id="rId36" Type="http://schemas.openxmlformats.org/officeDocument/2006/relationships/image" Target="../media/image19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83.svg"/><Relationship Id="rId31" Type="http://schemas.openxmlformats.org/officeDocument/2006/relationships/image" Target="../media/image14.sv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0.svg"/><Relationship Id="rId30" Type="http://schemas.openxmlformats.org/officeDocument/2006/relationships/image" Target="../media/image13.png"/><Relationship Id="rId35" Type="http://schemas.openxmlformats.org/officeDocument/2006/relationships/image" Target="../media/image18.svg"/><Relationship Id="rId8" Type="http://schemas.openxmlformats.org/officeDocument/2006/relationships/tags" Target="../tags/tag71.xml"/><Relationship Id="rId3" Type="http://schemas.openxmlformats.org/officeDocument/2006/relationships/tags" Target="../tags/tag66.xml"/><Relationship Id="rId12" Type="http://schemas.openxmlformats.org/officeDocument/2006/relationships/image" Target="../media/image43.png"/><Relationship Id="rId17" Type="http://schemas.openxmlformats.org/officeDocument/2006/relationships/image" Target="../media/image81.svg"/><Relationship Id="rId25" Type="http://schemas.openxmlformats.org/officeDocument/2006/relationships/image" Target="../media/image89.svg"/><Relationship Id="rId33" Type="http://schemas.openxmlformats.org/officeDocument/2006/relationships/image" Target="../media/image16.svg"/><Relationship Id="rId38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44.sv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43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7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8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18.svg"/><Relationship Id="rId26" Type="http://schemas.openxmlformats.org/officeDocument/2006/relationships/image" Target="../media/image93.svg"/><Relationship Id="rId39" Type="http://schemas.openxmlformats.org/officeDocument/2006/relationships/image" Target="../media/image96.png"/><Relationship Id="rId21" Type="http://schemas.openxmlformats.org/officeDocument/2006/relationships/image" Target="../media/image91.png"/><Relationship Id="rId34" Type="http://schemas.openxmlformats.org/officeDocument/2006/relationships/image" Target="../media/image85.svg"/><Relationship Id="rId42" Type="http://schemas.openxmlformats.org/officeDocument/2006/relationships/image" Target="../media/image99.svg"/><Relationship Id="rId47" Type="http://schemas.openxmlformats.org/officeDocument/2006/relationships/image" Target="../media/image104.png"/><Relationship Id="rId50" Type="http://schemas.openxmlformats.org/officeDocument/2006/relationships/image" Target="../media/image107.svg"/><Relationship Id="rId55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80.xml"/><Relationship Id="rId16" Type="http://schemas.openxmlformats.org/officeDocument/2006/relationships/image" Target="../media/image32.svg"/><Relationship Id="rId29" Type="http://schemas.openxmlformats.org/officeDocument/2006/relationships/image" Target="../media/image80.png"/><Relationship Id="rId11" Type="http://schemas.openxmlformats.org/officeDocument/2006/relationships/image" Target="../media/image13.png"/><Relationship Id="rId24" Type="http://schemas.openxmlformats.org/officeDocument/2006/relationships/image" Target="../media/image44.svg"/><Relationship Id="rId32" Type="http://schemas.openxmlformats.org/officeDocument/2006/relationships/image" Target="../media/image83.svg"/><Relationship Id="rId37" Type="http://schemas.openxmlformats.org/officeDocument/2006/relationships/image" Target="../media/image94.png"/><Relationship Id="rId40" Type="http://schemas.openxmlformats.org/officeDocument/2006/relationships/image" Target="../media/image97.svg"/><Relationship Id="rId45" Type="http://schemas.openxmlformats.org/officeDocument/2006/relationships/image" Target="../media/image102.png"/><Relationship Id="rId53" Type="http://schemas.openxmlformats.org/officeDocument/2006/relationships/image" Target="../media/image110.png"/><Relationship Id="rId5" Type="http://schemas.openxmlformats.org/officeDocument/2006/relationships/tags" Target="../tags/tag83.xml"/><Relationship Id="rId10" Type="http://schemas.openxmlformats.org/officeDocument/2006/relationships/image" Target="../media/image12.svg"/><Relationship Id="rId19" Type="http://schemas.openxmlformats.org/officeDocument/2006/relationships/image" Target="../media/image19.png"/><Relationship Id="rId31" Type="http://schemas.openxmlformats.org/officeDocument/2006/relationships/image" Target="../media/image82.png"/><Relationship Id="rId44" Type="http://schemas.openxmlformats.org/officeDocument/2006/relationships/image" Target="../media/image101.svg"/><Relationship Id="rId52" Type="http://schemas.openxmlformats.org/officeDocument/2006/relationships/image" Target="../media/image109.svg"/><Relationship Id="rId4" Type="http://schemas.openxmlformats.org/officeDocument/2006/relationships/tags" Target="../tags/tag82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hyperlink" Target="https://pixabay.com/fr/loupe-lentille-gris-pictogramme-308581/" TargetMode="External"/><Relationship Id="rId27" Type="http://schemas.openxmlformats.org/officeDocument/2006/relationships/image" Target="../media/image78.png"/><Relationship Id="rId30" Type="http://schemas.openxmlformats.org/officeDocument/2006/relationships/image" Target="../media/image81.svg"/><Relationship Id="rId35" Type="http://schemas.openxmlformats.org/officeDocument/2006/relationships/image" Target="../media/image86.png"/><Relationship Id="rId43" Type="http://schemas.openxmlformats.org/officeDocument/2006/relationships/image" Target="../media/image100.png"/><Relationship Id="rId48" Type="http://schemas.openxmlformats.org/officeDocument/2006/relationships/image" Target="../media/image105.svg"/><Relationship Id="rId56" Type="http://schemas.openxmlformats.org/officeDocument/2006/relationships/image" Target="../media/image10.svg"/><Relationship Id="rId8" Type="http://schemas.openxmlformats.org/officeDocument/2006/relationships/notesSlide" Target="../notesSlides/notesSlide25.xml"/><Relationship Id="rId51" Type="http://schemas.openxmlformats.org/officeDocument/2006/relationships/image" Target="../media/image108.png"/><Relationship Id="rId3" Type="http://schemas.openxmlformats.org/officeDocument/2006/relationships/tags" Target="../tags/tag81.xml"/><Relationship Id="rId12" Type="http://schemas.openxmlformats.org/officeDocument/2006/relationships/image" Target="../media/image14.svg"/><Relationship Id="rId17" Type="http://schemas.openxmlformats.org/officeDocument/2006/relationships/image" Target="../media/image17.png"/><Relationship Id="rId25" Type="http://schemas.openxmlformats.org/officeDocument/2006/relationships/image" Target="../media/image92.png"/><Relationship Id="rId33" Type="http://schemas.openxmlformats.org/officeDocument/2006/relationships/image" Target="../media/image84.png"/><Relationship Id="rId38" Type="http://schemas.openxmlformats.org/officeDocument/2006/relationships/image" Target="../media/image95.svg"/><Relationship Id="rId46" Type="http://schemas.openxmlformats.org/officeDocument/2006/relationships/image" Target="../media/image103.svg"/><Relationship Id="rId20" Type="http://schemas.openxmlformats.org/officeDocument/2006/relationships/image" Target="../media/image20.svg"/><Relationship Id="rId41" Type="http://schemas.openxmlformats.org/officeDocument/2006/relationships/image" Target="../media/image98.png"/><Relationship Id="rId54" Type="http://schemas.openxmlformats.org/officeDocument/2006/relationships/image" Target="../media/image111.sv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5" Type="http://schemas.openxmlformats.org/officeDocument/2006/relationships/image" Target="../media/image31.png"/><Relationship Id="rId23" Type="http://schemas.openxmlformats.org/officeDocument/2006/relationships/image" Target="../media/image43.png"/><Relationship Id="rId28" Type="http://schemas.openxmlformats.org/officeDocument/2006/relationships/image" Target="../media/image79.svg"/><Relationship Id="rId36" Type="http://schemas.openxmlformats.org/officeDocument/2006/relationships/image" Target="../media/image87.svg"/><Relationship Id="rId49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hyperlink" Target="https://pixabay.com/fr/loupe-lentille-gris-pictogramme-308581/" TargetMode="External"/><Relationship Id="rId26" Type="http://schemas.openxmlformats.org/officeDocument/2006/relationships/image" Target="../media/image81.svg"/><Relationship Id="rId39" Type="http://schemas.openxmlformats.org/officeDocument/2006/relationships/image" Target="../media/image10.svg"/><Relationship Id="rId21" Type="http://schemas.openxmlformats.org/officeDocument/2006/relationships/image" Target="../media/image92.png"/><Relationship Id="rId34" Type="http://schemas.openxmlformats.org/officeDocument/2006/relationships/image" Target="../media/image95.svg"/><Relationship Id="rId7" Type="http://schemas.openxmlformats.org/officeDocument/2006/relationships/image" Target="../media/image13.png"/><Relationship Id="rId12" Type="http://schemas.openxmlformats.org/officeDocument/2006/relationships/image" Target="../media/image32.svg"/><Relationship Id="rId17" Type="http://schemas.openxmlformats.org/officeDocument/2006/relationships/image" Target="../media/image91.png"/><Relationship Id="rId25" Type="http://schemas.openxmlformats.org/officeDocument/2006/relationships/image" Target="../media/image80.png"/><Relationship Id="rId33" Type="http://schemas.openxmlformats.org/officeDocument/2006/relationships/image" Target="../media/image94.png"/><Relationship Id="rId38" Type="http://schemas.openxmlformats.org/officeDocument/2006/relationships/image" Target="../media/image9.png"/><Relationship Id="rId2" Type="http://schemas.openxmlformats.org/officeDocument/2006/relationships/tags" Target="../tags/tag86.xml"/><Relationship Id="rId16" Type="http://schemas.openxmlformats.org/officeDocument/2006/relationships/image" Target="../media/image20.svg"/><Relationship Id="rId20" Type="http://schemas.openxmlformats.org/officeDocument/2006/relationships/image" Target="../media/image44.svg"/><Relationship Id="rId29" Type="http://schemas.openxmlformats.org/officeDocument/2006/relationships/image" Target="../media/image84.png"/><Relationship Id="rId1" Type="http://schemas.openxmlformats.org/officeDocument/2006/relationships/tags" Target="../tags/tag85.xml"/><Relationship Id="rId6" Type="http://schemas.openxmlformats.org/officeDocument/2006/relationships/image" Target="../media/image12.svg"/><Relationship Id="rId11" Type="http://schemas.openxmlformats.org/officeDocument/2006/relationships/image" Target="../media/image31.png"/><Relationship Id="rId24" Type="http://schemas.openxmlformats.org/officeDocument/2006/relationships/image" Target="../media/image79.svg"/><Relationship Id="rId32" Type="http://schemas.openxmlformats.org/officeDocument/2006/relationships/image" Target="../media/image87.svg"/><Relationship Id="rId37" Type="http://schemas.openxmlformats.org/officeDocument/2006/relationships/image" Target="../media/image111.svg"/><Relationship Id="rId5" Type="http://schemas.openxmlformats.org/officeDocument/2006/relationships/image" Target="../media/image11.png"/><Relationship Id="rId15" Type="http://schemas.openxmlformats.org/officeDocument/2006/relationships/image" Target="../media/image19.png"/><Relationship Id="rId23" Type="http://schemas.openxmlformats.org/officeDocument/2006/relationships/image" Target="../media/image78.png"/><Relationship Id="rId28" Type="http://schemas.openxmlformats.org/officeDocument/2006/relationships/image" Target="../media/image83.svg"/><Relationship Id="rId36" Type="http://schemas.openxmlformats.org/officeDocument/2006/relationships/image" Target="../media/image110.png"/><Relationship Id="rId10" Type="http://schemas.openxmlformats.org/officeDocument/2006/relationships/image" Target="../media/image16.svg"/><Relationship Id="rId19" Type="http://schemas.openxmlformats.org/officeDocument/2006/relationships/image" Target="../media/image43.png"/><Relationship Id="rId31" Type="http://schemas.openxmlformats.org/officeDocument/2006/relationships/image" Target="../media/image86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15.png"/><Relationship Id="rId14" Type="http://schemas.openxmlformats.org/officeDocument/2006/relationships/image" Target="../media/image18.svg"/><Relationship Id="rId22" Type="http://schemas.openxmlformats.org/officeDocument/2006/relationships/image" Target="../media/image93.svg"/><Relationship Id="rId27" Type="http://schemas.openxmlformats.org/officeDocument/2006/relationships/image" Target="../media/image82.png"/><Relationship Id="rId30" Type="http://schemas.openxmlformats.org/officeDocument/2006/relationships/image" Target="../media/image85.svg"/><Relationship Id="rId35" Type="http://schemas.openxmlformats.org/officeDocument/2006/relationships/image" Target="../media/image112.png"/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64.png"/><Relationship Id="rId26" Type="http://schemas.openxmlformats.org/officeDocument/2006/relationships/image" Target="../media/image51.png"/><Relationship Id="rId39" Type="http://schemas.openxmlformats.org/officeDocument/2006/relationships/image" Target="../media/image27.svg"/><Relationship Id="rId21" Type="http://schemas.openxmlformats.org/officeDocument/2006/relationships/image" Target="../media/image55.svg"/><Relationship Id="rId34" Type="http://schemas.openxmlformats.org/officeDocument/2006/relationships/image" Target="../media/image17.png"/><Relationship Id="rId42" Type="http://schemas.openxmlformats.org/officeDocument/2006/relationships/image" Target="../media/image47.png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88.xml"/><Relationship Id="rId16" Type="http://schemas.openxmlformats.org/officeDocument/2006/relationships/image" Target="../media/image65.png"/><Relationship Id="rId29" Type="http://schemas.openxmlformats.org/officeDocument/2006/relationships/image" Target="../media/image12.svg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60.png"/><Relationship Id="rId24" Type="http://schemas.openxmlformats.org/officeDocument/2006/relationships/image" Target="../media/image58.png"/><Relationship Id="rId32" Type="http://schemas.openxmlformats.org/officeDocument/2006/relationships/image" Target="../media/image15.png"/><Relationship Id="rId37" Type="http://schemas.openxmlformats.org/officeDocument/2006/relationships/image" Target="../media/image20.svg"/><Relationship Id="rId40" Type="http://schemas.openxmlformats.org/officeDocument/2006/relationships/image" Target="../media/image45.png"/><Relationship Id="rId45" Type="http://schemas.openxmlformats.org/officeDocument/2006/relationships/image" Target="../media/image91.png"/><Relationship Id="rId5" Type="http://schemas.openxmlformats.org/officeDocument/2006/relationships/tags" Target="../tags/tag91.xml"/><Relationship Id="rId15" Type="http://schemas.openxmlformats.org/officeDocument/2006/relationships/image" Target="../media/image62.png"/><Relationship Id="rId23" Type="http://schemas.openxmlformats.org/officeDocument/2006/relationships/image" Target="../media/image57.svg"/><Relationship Id="rId28" Type="http://schemas.openxmlformats.org/officeDocument/2006/relationships/image" Target="../media/image11.png"/><Relationship Id="rId36" Type="http://schemas.openxmlformats.org/officeDocument/2006/relationships/image" Target="../media/image19.png"/><Relationship Id="rId10" Type="http://schemas.openxmlformats.org/officeDocument/2006/relationships/image" Target="../media/image10.svg"/><Relationship Id="rId19" Type="http://schemas.openxmlformats.org/officeDocument/2006/relationships/image" Target="../media/image53.png"/><Relationship Id="rId31" Type="http://schemas.openxmlformats.org/officeDocument/2006/relationships/image" Target="../media/image14.svg"/><Relationship Id="rId44" Type="http://schemas.openxmlformats.org/officeDocument/2006/relationships/image" Target="../media/image114.jpg"/><Relationship Id="rId4" Type="http://schemas.openxmlformats.org/officeDocument/2006/relationships/tags" Target="../tags/tag90.xml"/><Relationship Id="rId9" Type="http://schemas.openxmlformats.org/officeDocument/2006/relationships/image" Target="../media/image9.png"/><Relationship Id="rId14" Type="http://schemas.openxmlformats.org/officeDocument/2006/relationships/image" Target="../media/image50.svg"/><Relationship Id="rId22" Type="http://schemas.openxmlformats.org/officeDocument/2006/relationships/image" Target="../media/image56.png"/><Relationship Id="rId27" Type="http://schemas.openxmlformats.org/officeDocument/2006/relationships/image" Target="../media/image52.svg"/><Relationship Id="rId30" Type="http://schemas.openxmlformats.org/officeDocument/2006/relationships/image" Target="../media/image13.png"/><Relationship Id="rId35" Type="http://schemas.openxmlformats.org/officeDocument/2006/relationships/image" Target="../media/image18.svg"/><Relationship Id="rId43" Type="http://schemas.openxmlformats.org/officeDocument/2006/relationships/image" Target="../media/image48.svg"/><Relationship Id="rId8" Type="http://schemas.openxmlformats.org/officeDocument/2006/relationships/notesSlide" Target="../notesSlides/notesSlide28.xml"/><Relationship Id="rId3" Type="http://schemas.openxmlformats.org/officeDocument/2006/relationships/tags" Target="../tags/tag89.xml"/><Relationship Id="rId12" Type="http://schemas.openxmlformats.org/officeDocument/2006/relationships/image" Target="../media/image113.svg"/><Relationship Id="rId17" Type="http://schemas.openxmlformats.org/officeDocument/2006/relationships/image" Target="../media/image66.jpeg"/><Relationship Id="rId25" Type="http://schemas.openxmlformats.org/officeDocument/2006/relationships/image" Target="../media/image59.svg"/><Relationship Id="rId33" Type="http://schemas.openxmlformats.org/officeDocument/2006/relationships/image" Target="../media/image16.svg"/><Relationship Id="rId38" Type="http://schemas.openxmlformats.org/officeDocument/2006/relationships/image" Target="../media/image26.png"/><Relationship Id="rId46" Type="http://schemas.openxmlformats.org/officeDocument/2006/relationships/hyperlink" Target="https://pixabay.com/fr/loupe-lentille-gris-pictogramme-308581/" TargetMode="External"/><Relationship Id="rId20" Type="http://schemas.openxmlformats.org/officeDocument/2006/relationships/image" Target="../media/image54.png"/><Relationship Id="rId41" Type="http://schemas.openxmlformats.org/officeDocument/2006/relationships/image" Target="../media/image46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10.svg"/><Relationship Id="rId18" Type="http://schemas.openxmlformats.org/officeDocument/2006/relationships/image" Target="../media/image13.png"/><Relationship Id="rId26" Type="http://schemas.openxmlformats.org/officeDocument/2006/relationships/image" Target="../media/image117.png"/><Relationship Id="rId3" Type="http://schemas.openxmlformats.org/officeDocument/2006/relationships/tags" Target="../tags/tag95.xml"/><Relationship Id="rId21" Type="http://schemas.openxmlformats.org/officeDocument/2006/relationships/image" Target="../media/image16.svg"/><Relationship Id="rId7" Type="http://schemas.openxmlformats.org/officeDocument/2006/relationships/tags" Target="../tags/tag99.xml"/><Relationship Id="rId12" Type="http://schemas.openxmlformats.org/officeDocument/2006/relationships/image" Target="../media/image9.png"/><Relationship Id="rId17" Type="http://schemas.openxmlformats.org/officeDocument/2006/relationships/image" Target="../media/image12.svg"/><Relationship Id="rId25" Type="http://schemas.openxmlformats.org/officeDocument/2006/relationships/image" Target="../media/image116.svg"/><Relationship Id="rId2" Type="http://schemas.openxmlformats.org/officeDocument/2006/relationships/tags" Target="../tags/tag94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44.sv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notesSlide" Target="../notesSlides/notesSlide30.xml"/><Relationship Id="rId24" Type="http://schemas.openxmlformats.org/officeDocument/2006/relationships/image" Target="../media/image115.png"/><Relationship Id="rId5" Type="http://schemas.openxmlformats.org/officeDocument/2006/relationships/tags" Target="../tags/tag97.xml"/><Relationship Id="rId15" Type="http://schemas.openxmlformats.org/officeDocument/2006/relationships/hyperlink" Target="https://pixabay.com/fr/loupe-lentille-gris-pictogramme-308581/" TargetMode="External"/><Relationship Id="rId23" Type="http://schemas.openxmlformats.org/officeDocument/2006/relationships/image" Target="../media/image20.svg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4.sv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91.png"/><Relationship Id="rId22" Type="http://schemas.openxmlformats.org/officeDocument/2006/relationships/image" Target="../media/image19.png"/><Relationship Id="rId27" Type="http://schemas.openxmlformats.org/officeDocument/2006/relationships/image" Target="../media/image118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image" Target="../media/image10.svg"/><Relationship Id="rId18" Type="http://schemas.openxmlformats.org/officeDocument/2006/relationships/image" Target="../media/image13.png"/><Relationship Id="rId26" Type="http://schemas.openxmlformats.org/officeDocument/2006/relationships/image" Target="../media/image117.png"/><Relationship Id="rId3" Type="http://schemas.openxmlformats.org/officeDocument/2006/relationships/tags" Target="../tags/tag104.xml"/><Relationship Id="rId21" Type="http://schemas.openxmlformats.org/officeDocument/2006/relationships/image" Target="../media/image16.svg"/><Relationship Id="rId7" Type="http://schemas.openxmlformats.org/officeDocument/2006/relationships/tags" Target="../tags/tag108.xml"/><Relationship Id="rId12" Type="http://schemas.openxmlformats.org/officeDocument/2006/relationships/image" Target="../media/image9.png"/><Relationship Id="rId17" Type="http://schemas.openxmlformats.org/officeDocument/2006/relationships/image" Target="../media/image12.svg"/><Relationship Id="rId25" Type="http://schemas.openxmlformats.org/officeDocument/2006/relationships/image" Target="../media/image116.svg"/><Relationship Id="rId2" Type="http://schemas.openxmlformats.org/officeDocument/2006/relationships/tags" Target="../tags/tag103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44.svg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notesSlide" Target="../notesSlides/notesSlide31.xml"/><Relationship Id="rId24" Type="http://schemas.openxmlformats.org/officeDocument/2006/relationships/image" Target="../media/image115.png"/><Relationship Id="rId5" Type="http://schemas.openxmlformats.org/officeDocument/2006/relationships/tags" Target="../tags/tag106.xml"/><Relationship Id="rId15" Type="http://schemas.openxmlformats.org/officeDocument/2006/relationships/hyperlink" Target="https://pixabay.com/fr/loupe-lentille-gris-pictogramme-308581/" TargetMode="External"/><Relationship Id="rId23" Type="http://schemas.openxmlformats.org/officeDocument/2006/relationships/image" Target="../media/image20.svg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4.sv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image" Target="../media/image91.png"/><Relationship Id="rId22" Type="http://schemas.openxmlformats.org/officeDocument/2006/relationships/image" Target="../media/image19.png"/><Relationship Id="rId27" Type="http://schemas.openxmlformats.org/officeDocument/2006/relationships/image" Target="../media/image11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6.svg"/><Relationship Id="rId18" Type="http://schemas.openxmlformats.org/officeDocument/2006/relationships/image" Target="../media/image82.png"/><Relationship Id="rId3" Type="http://schemas.openxmlformats.org/officeDocument/2006/relationships/tags" Target="../tags/tag113.xml"/><Relationship Id="rId21" Type="http://schemas.openxmlformats.org/officeDocument/2006/relationships/image" Target="../media/image121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tags" Target="../tags/tag112.xml"/><Relationship Id="rId16" Type="http://schemas.openxmlformats.org/officeDocument/2006/relationships/image" Target="../media/image19.png"/><Relationship Id="rId20" Type="http://schemas.openxmlformats.org/officeDocument/2006/relationships/image" Target="../media/image120.png"/><Relationship Id="rId1" Type="http://schemas.openxmlformats.org/officeDocument/2006/relationships/tags" Target="../tags/tag11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notesSlide" Target="../notesSlides/notesSlide33.xml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119.svg"/><Relationship Id="rId4" Type="http://schemas.openxmlformats.org/officeDocument/2006/relationships/slideLayout" Target="../slideLayouts/slideLayout18.xml"/><Relationship Id="rId9" Type="http://schemas.openxmlformats.org/officeDocument/2006/relationships/hyperlink" Target="https://pixabay.com/fr/loupe-lentille-gris-pictogramme-308581/" TargetMode="External"/><Relationship Id="rId1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7.png"/><Relationship Id="rId18" Type="http://schemas.openxmlformats.org/officeDocument/2006/relationships/image" Target="../media/image122.svg"/><Relationship Id="rId3" Type="http://schemas.openxmlformats.org/officeDocument/2006/relationships/tags" Target="../tags/tag116.xml"/><Relationship Id="rId21" Type="http://schemas.openxmlformats.org/officeDocument/2006/relationships/image" Target="../media/image1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1.png"/><Relationship Id="rId25" Type="http://schemas.openxmlformats.org/officeDocument/2006/relationships/image" Target="../media/image127.png"/><Relationship Id="rId2" Type="http://schemas.openxmlformats.org/officeDocument/2006/relationships/tags" Target="../tags/tag115.xml"/><Relationship Id="rId16" Type="http://schemas.openxmlformats.org/officeDocument/2006/relationships/image" Target="../media/image20.svg"/><Relationship Id="rId20" Type="http://schemas.openxmlformats.org/officeDocument/2006/relationships/image" Target="../media/image124.svg"/><Relationship Id="rId1" Type="http://schemas.openxmlformats.org/officeDocument/2006/relationships/tags" Target="../tags/tag114.xml"/><Relationship Id="rId6" Type="http://schemas.openxmlformats.org/officeDocument/2006/relationships/notesSlide" Target="../notesSlides/notesSlide35.xml"/><Relationship Id="rId11" Type="http://schemas.openxmlformats.org/officeDocument/2006/relationships/image" Target="../media/image13.png"/><Relationship Id="rId24" Type="http://schemas.openxmlformats.org/officeDocument/2006/relationships/image" Target="../media/image126.sv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9.png"/><Relationship Id="rId23" Type="http://schemas.openxmlformats.org/officeDocument/2006/relationships/image" Target="../media/image125.png"/><Relationship Id="rId10" Type="http://schemas.openxmlformats.org/officeDocument/2006/relationships/hyperlink" Target="https://pixabay.com/fr/loupe-lentille-gris-pictogramme-308581/" TargetMode="External"/><Relationship Id="rId19" Type="http://schemas.openxmlformats.org/officeDocument/2006/relationships/image" Target="../media/image123.png"/><Relationship Id="rId4" Type="http://schemas.openxmlformats.org/officeDocument/2006/relationships/tags" Target="../tags/tag117.xml"/><Relationship Id="rId9" Type="http://schemas.openxmlformats.org/officeDocument/2006/relationships/image" Target="../media/image91.png"/><Relationship Id="rId14" Type="http://schemas.openxmlformats.org/officeDocument/2006/relationships/image" Target="../media/image18.svg"/><Relationship Id="rId22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4.svg"/><Relationship Id="rId18" Type="http://schemas.openxmlformats.org/officeDocument/2006/relationships/image" Target="../media/image84.png"/><Relationship Id="rId26" Type="http://schemas.openxmlformats.org/officeDocument/2006/relationships/image" Target="../media/image132.svg"/><Relationship Id="rId3" Type="http://schemas.openxmlformats.org/officeDocument/2006/relationships/tags" Target="../tags/tag120.xml"/><Relationship Id="rId21" Type="http://schemas.openxmlformats.org/officeDocument/2006/relationships/image" Target="../media/image129.svg"/><Relationship Id="rId7" Type="http://schemas.openxmlformats.org/officeDocument/2006/relationships/image" Target="../media/image10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131.svg"/><Relationship Id="rId2" Type="http://schemas.openxmlformats.org/officeDocument/2006/relationships/tags" Target="../tags/tag119.xml"/><Relationship Id="rId16" Type="http://schemas.openxmlformats.org/officeDocument/2006/relationships/image" Target="../media/image17.png"/><Relationship Id="rId20" Type="http://schemas.openxmlformats.org/officeDocument/2006/relationships/image" Target="../media/image128.png"/><Relationship Id="rId29" Type="http://schemas.openxmlformats.org/officeDocument/2006/relationships/image" Target="../media/image79.svg"/><Relationship Id="rId1" Type="http://schemas.openxmlformats.org/officeDocument/2006/relationships/tags" Target="../tags/tag118.xml"/><Relationship Id="rId6" Type="http://schemas.openxmlformats.org/officeDocument/2006/relationships/image" Target="../media/image9.png"/><Relationship Id="rId11" Type="http://schemas.openxmlformats.org/officeDocument/2006/relationships/image" Target="../media/image12.svg"/><Relationship Id="rId24" Type="http://schemas.openxmlformats.org/officeDocument/2006/relationships/image" Target="../media/image130.png"/><Relationship Id="rId5" Type="http://schemas.openxmlformats.org/officeDocument/2006/relationships/notesSlide" Target="../notesSlides/notesSlide37.xml"/><Relationship Id="rId15" Type="http://schemas.openxmlformats.org/officeDocument/2006/relationships/image" Target="../media/image16.svg"/><Relationship Id="rId23" Type="http://schemas.openxmlformats.org/officeDocument/2006/relationships/image" Target="../media/image44.svg"/><Relationship Id="rId28" Type="http://schemas.openxmlformats.org/officeDocument/2006/relationships/image" Target="../media/image133.svg"/><Relationship Id="rId10" Type="http://schemas.openxmlformats.org/officeDocument/2006/relationships/image" Target="../media/image11.png"/><Relationship Id="rId19" Type="http://schemas.openxmlformats.org/officeDocument/2006/relationships/image" Target="../media/image85.svg"/><Relationship Id="rId4" Type="http://schemas.openxmlformats.org/officeDocument/2006/relationships/slideLayout" Target="../slideLayouts/slideLayout18.xml"/><Relationship Id="rId9" Type="http://schemas.openxmlformats.org/officeDocument/2006/relationships/hyperlink" Target="https://pixabay.com/fr/loupe-lentille-gris-pictogramme-308581/" TargetMode="External"/><Relationship Id="rId14" Type="http://schemas.openxmlformats.org/officeDocument/2006/relationships/image" Target="../media/image15.png"/><Relationship Id="rId22" Type="http://schemas.openxmlformats.org/officeDocument/2006/relationships/image" Target="../media/image43.png"/><Relationship Id="rId27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130.png"/><Relationship Id="rId3" Type="http://schemas.openxmlformats.org/officeDocument/2006/relationships/tags" Target="../tags/tag123.xml"/><Relationship Id="rId21" Type="http://schemas.openxmlformats.org/officeDocument/2006/relationships/image" Target="../media/image43.png"/><Relationship Id="rId7" Type="http://schemas.openxmlformats.org/officeDocument/2006/relationships/image" Target="../media/image9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133.svg"/><Relationship Id="rId2" Type="http://schemas.openxmlformats.org/officeDocument/2006/relationships/tags" Target="../tags/tag122.xml"/><Relationship Id="rId16" Type="http://schemas.openxmlformats.org/officeDocument/2006/relationships/image" Target="../media/image16.svg"/><Relationship Id="rId20" Type="http://schemas.openxmlformats.org/officeDocument/2006/relationships/image" Target="../media/image85.svg"/><Relationship Id="rId29" Type="http://schemas.openxmlformats.org/officeDocument/2006/relationships/image" Target="../media/image121.svg"/><Relationship Id="rId1" Type="http://schemas.openxmlformats.org/officeDocument/2006/relationships/tags" Target="../tags/tag121.xml"/><Relationship Id="rId6" Type="http://schemas.openxmlformats.org/officeDocument/2006/relationships/notesSlide" Target="../notesSlides/notesSlide38.xml"/><Relationship Id="rId11" Type="http://schemas.openxmlformats.org/officeDocument/2006/relationships/image" Target="../media/image11.png"/><Relationship Id="rId24" Type="http://schemas.openxmlformats.org/officeDocument/2006/relationships/image" Target="../media/image7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5.png"/><Relationship Id="rId23" Type="http://schemas.openxmlformats.org/officeDocument/2006/relationships/image" Target="../media/image132.svg"/><Relationship Id="rId28" Type="http://schemas.openxmlformats.org/officeDocument/2006/relationships/image" Target="../media/image120.png"/><Relationship Id="rId10" Type="http://schemas.openxmlformats.org/officeDocument/2006/relationships/hyperlink" Target="https://pixabay.com/fr/loupe-lentille-gris-pictogramme-308581/" TargetMode="External"/><Relationship Id="rId19" Type="http://schemas.openxmlformats.org/officeDocument/2006/relationships/image" Target="../media/image84.png"/><Relationship Id="rId4" Type="http://schemas.openxmlformats.org/officeDocument/2006/relationships/tags" Target="../tags/tag124.xml"/><Relationship Id="rId9" Type="http://schemas.openxmlformats.org/officeDocument/2006/relationships/image" Target="../media/image91.png"/><Relationship Id="rId14" Type="http://schemas.openxmlformats.org/officeDocument/2006/relationships/image" Target="../media/image14.svg"/><Relationship Id="rId22" Type="http://schemas.openxmlformats.org/officeDocument/2006/relationships/image" Target="../media/image44.svg"/><Relationship Id="rId27" Type="http://schemas.openxmlformats.org/officeDocument/2006/relationships/image" Target="../media/image131.svg"/><Relationship Id="rId30" Type="http://schemas.openxmlformats.org/officeDocument/2006/relationships/image" Target="../media/image7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4.svg"/><Relationship Id="rId18" Type="http://schemas.openxmlformats.org/officeDocument/2006/relationships/image" Target="../media/image84.png"/><Relationship Id="rId26" Type="http://schemas.openxmlformats.org/officeDocument/2006/relationships/image" Target="../media/image131.svg"/><Relationship Id="rId3" Type="http://schemas.openxmlformats.org/officeDocument/2006/relationships/tags" Target="../tags/tag127.xml"/><Relationship Id="rId21" Type="http://schemas.openxmlformats.org/officeDocument/2006/relationships/image" Target="../media/image44.svg"/><Relationship Id="rId7" Type="http://schemas.openxmlformats.org/officeDocument/2006/relationships/image" Target="../media/image10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130.png"/><Relationship Id="rId2" Type="http://schemas.openxmlformats.org/officeDocument/2006/relationships/tags" Target="../tags/tag126.xml"/><Relationship Id="rId16" Type="http://schemas.openxmlformats.org/officeDocument/2006/relationships/image" Target="../media/image17.png"/><Relationship Id="rId20" Type="http://schemas.openxmlformats.org/officeDocument/2006/relationships/image" Target="../media/image43.png"/><Relationship Id="rId1" Type="http://schemas.openxmlformats.org/officeDocument/2006/relationships/tags" Target="../tags/tag125.xml"/><Relationship Id="rId6" Type="http://schemas.openxmlformats.org/officeDocument/2006/relationships/image" Target="../media/image9.png"/><Relationship Id="rId11" Type="http://schemas.openxmlformats.org/officeDocument/2006/relationships/image" Target="../media/image12.svg"/><Relationship Id="rId24" Type="http://schemas.openxmlformats.org/officeDocument/2006/relationships/image" Target="../media/image133.svg"/><Relationship Id="rId5" Type="http://schemas.openxmlformats.org/officeDocument/2006/relationships/notesSlide" Target="../notesSlides/notesSlide39.xml"/><Relationship Id="rId15" Type="http://schemas.openxmlformats.org/officeDocument/2006/relationships/image" Target="../media/image16.svg"/><Relationship Id="rId23" Type="http://schemas.openxmlformats.org/officeDocument/2006/relationships/image" Target="../media/image78.png"/><Relationship Id="rId10" Type="http://schemas.openxmlformats.org/officeDocument/2006/relationships/image" Target="../media/image11.png"/><Relationship Id="rId19" Type="http://schemas.openxmlformats.org/officeDocument/2006/relationships/image" Target="../media/image85.svg"/><Relationship Id="rId4" Type="http://schemas.openxmlformats.org/officeDocument/2006/relationships/slideLayout" Target="../slideLayouts/slideLayout18.xml"/><Relationship Id="rId9" Type="http://schemas.openxmlformats.org/officeDocument/2006/relationships/hyperlink" Target="https://pixabay.com/fr/loupe-lentille-gris-pictogramme-308581/" TargetMode="External"/><Relationship Id="rId14" Type="http://schemas.openxmlformats.org/officeDocument/2006/relationships/image" Target="../media/image15.png"/><Relationship Id="rId22" Type="http://schemas.openxmlformats.org/officeDocument/2006/relationships/image" Target="../media/image132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4.svg"/><Relationship Id="rId18" Type="http://schemas.openxmlformats.org/officeDocument/2006/relationships/image" Target="../media/image84.png"/><Relationship Id="rId3" Type="http://schemas.openxmlformats.org/officeDocument/2006/relationships/tags" Target="../tags/tag130.xml"/><Relationship Id="rId21" Type="http://schemas.openxmlformats.org/officeDocument/2006/relationships/image" Target="../media/image44.svg"/><Relationship Id="rId7" Type="http://schemas.openxmlformats.org/officeDocument/2006/relationships/image" Target="../media/image10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79.svg"/><Relationship Id="rId2" Type="http://schemas.openxmlformats.org/officeDocument/2006/relationships/tags" Target="../tags/tag129.xml"/><Relationship Id="rId16" Type="http://schemas.openxmlformats.org/officeDocument/2006/relationships/image" Target="../media/image17.png"/><Relationship Id="rId20" Type="http://schemas.openxmlformats.org/officeDocument/2006/relationships/image" Target="../media/image43.png"/><Relationship Id="rId1" Type="http://schemas.openxmlformats.org/officeDocument/2006/relationships/tags" Target="../tags/tag128.xml"/><Relationship Id="rId6" Type="http://schemas.openxmlformats.org/officeDocument/2006/relationships/image" Target="../media/image9.png"/><Relationship Id="rId11" Type="http://schemas.openxmlformats.org/officeDocument/2006/relationships/image" Target="../media/image12.svg"/><Relationship Id="rId24" Type="http://schemas.openxmlformats.org/officeDocument/2006/relationships/image" Target="../media/image133.svg"/><Relationship Id="rId5" Type="http://schemas.openxmlformats.org/officeDocument/2006/relationships/notesSlide" Target="../notesSlides/notesSlide40.xml"/><Relationship Id="rId15" Type="http://schemas.openxmlformats.org/officeDocument/2006/relationships/image" Target="../media/image16.svg"/><Relationship Id="rId23" Type="http://schemas.openxmlformats.org/officeDocument/2006/relationships/image" Target="../media/image78.png"/><Relationship Id="rId10" Type="http://schemas.openxmlformats.org/officeDocument/2006/relationships/image" Target="../media/image11.png"/><Relationship Id="rId19" Type="http://schemas.openxmlformats.org/officeDocument/2006/relationships/image" Target="../media/image85.svg"/><Relationship Id="rId4" Type="http://schemas.openxmlformats.org/officeDocument/2006/relationships/slideLayout" Target="../slideLayouts/slideLayout18.xml"/><Relationship Id="rId9" Type="http://schemas.openxmlformats.org/officeDocument/2006/relationships/hyperlink" Target="https://pixabay.com/fr/loupe-lentille-gris-pictogramme-308581/" TargetMode="External"/><Relationship Id="rId14" Type="http://schemas.openxmlformats.org/officeDocument/2006/relationships/image" Target="../media/image15.png"/><Relationship Id="rId22" Type="http://schemas.openxmlformats.org/officeDocument/2006/relationships/image" Target="../media/image132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133.svg"/><Relationship Id="rId3" Type="http://schemas.openxmlformats.org/officeDocument/2006/relationships/tags" Target="../tags/tag133.xml"/><Relationship Id="rId21" Type="http://schemas.openxmlformats.org/officeDocument/2006/relationships/image" Target="../media/image85.svg"/><Relationship Id="rId7" Type="http://schemas.openxmlformats.org/officeDocument/2006/relationships/notesSlide" Target="../notesSlides/notesSlide41.xml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78.png"/><Relationship Id="rId2" Type="http://schemas.openxmlformats.org/officeDocument/2006/relationships/tags" Target="../tags/tag132.xml"/><Relationship Id="rId16" Type="http://schemas.openxmlformats.org/officeDocument/2006/relationships/image" Target="../media/image15.png"/><Relationship Id="rId20" Type="http://schemas.openxmlformats.org/officeDocument/2006/relationships/image" Target="../media/image84.png"/><Relationship Id="rId1" Type="http://schemas.openxmlformats.org/officeDocument/2006/relationships/tags" Target="../tags/tag131.xml"/><Relationship Id="rId6" Type="http://schemas.openxmlformats.org/officeDocument/2006/relationships/slideLayout" Target="../slideLayouts/slideLayout18.xml"/><Relationship Id="rId11" Type="http://schemas.openxmlformats.org/officeDocument/2006/relationships/hyperlink" Target="https://pixabay.com/fr/loupe-lentille-gris-pictogramme-308581/" TargetMode="External"/><Relationship Id="rId24" Type="http://schemas.openxmlformats.org/officeDocument/2006/relationships/image" Target="../media/image132.svg"/><Relationship Id="rId5" Type="http://schemas.openxmlformats.org/officeDocument/2006/relationships/tags" Target="../tags/tag135.xml"/><Relationship Id="rId15" Type="http://schemas.openxmlformats.org/officeDocument/2006/relationships/image" Target="../media/image14.svg"/><Relationship Id="rId23" Type="http://schemas.openxmlformats.org/officeDocument/2006/relationships/image" Target="../media/image44.svg"/><Relationship Id="rId10" Type="http://schemas.openxmlformats.org/officeDocument/2006/relationships/image" Target="../media/image91.png"/><Relationship Id="rId19" Type="http://schemas.openxmlformats.org/officeDocument/2006/relationships/image" Target="../media/image18.svg"/><Relationship Id="rId4" Type="http://schemas.openxmlformats.org/officeDocument/2006/relationships/tags" Target="../tags/tag134.xml"/><Relationship Id="rId9" Type="http://schemas.openxmlformats.org/officeDocument/2006/relationships/image" Target="../media/image10.svg"/><Relationship Id="rId14" Type="http://schemas.openxmlformats.org/officeDocument/2006/relationships/image" Target="../media/image13.png"/><Relationship Id="rId22" Type="http://schemas.openxmlformats.org/officeDocument/2006/relationships/image" Target="../media/image43.png"/><Relationship Id="rId27" Type="http://schemas.openxmlformats.org/officeDocument/2006/relationships/image" Target="../media/image79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4.svg"/><Relationship Id="rId18" Type="http://schemas.openxmlformats.org/officeDocument/2006/relationships/image" Target="../media/image17.png"/><Relationship Id="rId26" Type="http://schemas.openxmlformats.org/officeDocument/2006/relationships/image" Target="../media/image133.svg"/><Relationship Id="rId3" Type="http://schemas.openxmlformats.org/officeDocument/2006/relationships/tags" Target="../tags/tag138.xml"/><Relationship Id="rId21" Type="http://schemas.openxmlformats.org/officeDocument/2006/relationships/image" Target="../media/image85.svg"/><Relationship Id="rId7" Type="http://schemas.openxmlformats.org/officeDocument/2006/relationships/tags" Target="../tags/tag142.xml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5" Type="http://schemas.openxmlformats.org/officeDocument/2006/relationships/image" Target="../media/image78.png"/><Relationship Id="rId2" Type="http://schemas.openxmlformats.org/officeDocument/2006/relationships/tags" Target="../tags/tag137.xml"/><Relationship Id="rId16" Type="http://schemas.openxmlformats.org/officeDocument/2006/relationships/image" Target="../media/image9.png"/><Relationship Id="rId20" Type="http://schemas.openxmlformats.org/officeDocument/2006/relationships/image" Target="../media/image84.png"/><Relationship Id="rId29" Type="http://schemas.openxmlformats.org/officeDocument/2006/relationships/hyperlink" Target="https://pixabay.com/fr/loupe-lentille-gris-pictogramme-308581/" TargetMode="Externa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../media/image12.svg"/><Relationship Id="rId24" Type="http://schemas.openxmlformats.org/officeDocument/2006/relationships/image" Target="../media/image132.svg"/><Relationship Id="rId5" Type="http://schemas.openxmlformats.org/officeDocument/2006/relationships/tags" Target="../tags/tag140.xml"/><Relationship Id="rId15" Type="http://schemas.openxmlformats.org/officeDocument/2006/relationships/image" Target="../media/image16.svg"/><Relationship Id="rId23" Type="http://schemas.openxmlformats.org/officeDocument/2006/relationships/image" Target="../media/image44.svg"/><Relationship Id="rId28" Type="http://schemas.openxmlformats.org/officeDocument/2006/relationships/image" Target="../media/image91.png"/><Relationship Id="rId10" Type="http://schemas.openxmlformats.org/officeDocument/2006/relationships/image" Target="../media/image11.png"/><Relationship Id="rId19" Type="http://schemas.openxmlformats.org/officeDocument/2006/relationships/image" Target="../media/image18.svg"/><Relationship Id="rId4" Type="http://schemas.openxmlformats.org/officeDocument/2006/relationships/tags" Target="../tags/tag139.xml"/><Relationship Id="rId9" Type="http://schemas.openxmlformats.org/officeDocument/2006/relationships/notesSlide" Target="../notesSlides/notesSlide42.xml"/><Relationship Id="rId14" Type="http://schemas.openxmlformats.org/officeDocument/2006/relationships/image" Target="../media/image15.png"/><Relationship Id="rId22" Type="http://schemas.openxmlformats.org/officeDocument/2006/relationships/image" Target="../media/image43.png"/><Relationship Id="rId27" Type="http://schemas.openxmlformats.org/officeDocument/2006/relationships/image" Target="../media/image79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3.xml"/><Relationship Id="rId13" Type="http://schemas.openxmlformats.org/officeDocument/2006/relationships/image" Target="../media/image15.png"/><Relationship Id="rId18" Type="http://schemas.openxmlformats.org/officeDocument/2006/relationships/image" Target="../media/image18.svg"/><Relationship Id="rId26" Type="http://schemas.openxmlformats.org/officeDocument/2006/relationships/image" Target="../media/image79.svg"/><Relationship Id="rId3" Type="http://schemas.openxmlformats.org/officeDocument/2006/relationships/tags" Target="../tags/tag145.xml"/><Relationship Id="rId21" Type="http://schemas.openxmlformats.org/officeDocument/2006/relationships/image" Target="../media/image43.png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4.svg"/><Relationship Id="rId17" Type="http://schemas.openxmlformats.org/officeDocument/2006/relationships/image" Target="../media/image17.png"/><Relationship Id="rId25" Type="http://schemas.openxmlformats.org/officeDocument/2006/relationships/image" Target="../media/image133.svg"/><Relationship Id="rId2" Type="http://schemas.openxmlformats.org/officeDocument/2006/relationships/tags" Target="../tags/tag144.xml"/><Relationship Id="rId16" Type="http://schemas.openxmlformats.org/officeDocument/2006/relationships/image" Target="../media/image10.svg"/><Relationship Id="rId20" Type="http://schemas.openxmlformats.org/officeDocument/2006/relationships/image" Target="../media/image85.svg"/><Relationship Id="rId29" Type="http://schemas.openxmlformats.org/officeDocument/2006/relationships/image" Target="../media/image134.png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image" Target="../media/image13.png"/><Relationship Id="rId24" Type="http://schemas.openxmlformats.org/officeDocument/2006/relationships/image" Target="../media/image78.png"/><Relationship Id="rId5" Type="http://schemas.openxmlformats.org/officeDocument/2006/relationships/tags" Target="../tags/tag147.xml"/><Relationship Id="rId15" Type="http://schemas.openxmlformats.org/officeDocument/2006/relationships/image" Target="../media/image9.png"/><Relationship Id="rId23" Type="http://schemas.openxmlformats.org/officeDocument/2006/relationships/image" Target="../media/image132.svg"/><Relationship Id="rId28" Type="http://schemas.openxmlformats.org/officeDocument/2006/relationships/hyperlink" Target="https://pixabay.com/fr/loupe-lentille-gris-pictogramme-308581/" TargetMode="External"/><Relationship Id="rId10" Type="http://schemas.openxmlformats.org/officeDocument/2006/relationships/image" Target="../media/image12.svg"/><Relationship Id="rId19" Type="http://schemas.openxmlformats.org/officeDocument/2006/relationships/image" Target="../media/image84.png"/><Relationship Id="rId4" Type="http://schemas.openxmlformats.org/officeDocument/2006/relationships/tags" Target="../tags/tag146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image" Target="../media/image44.svg"/><Relationship Id="rId27" Type="http://schemas.openxmlformats.org/officeDocument/2006/relationships/image" Target="../media/image91.png"/><Relationship Id="rId30" Type="http://schemas.openxmlformats.org/officeDocument/2006/relationships/image" Target="../media/image135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4.xml"/><Relationship Id="rId13" Type="http://schemas.openxmlformats.org/officeDocument/2006/relationships/image" Target="../media/image15.png"/><Relationship Id="rId18" Type="http://schemas.openxmlformats.org/officeDocument/2006/relationships/image" Target="../media/image18.svg"/><Relationship Id="rId26" Type="http://schemas.openxmlformats.org/officeDocument/2006/relationships/image" Target="../media/image79.svg"/><Relationship Id="rId3" Type="http://schemas.openxmlformats.org/officeDocument/2006/relationships/tags" Target="../tags/tag151.xml"/><Relationship Id="rId21" Type="http://schemas.openxmlformats.org/officeDocument/2006/relationships/image" Target="../media/image43.png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4.svg"/><Relationship Id="rId17" Type="http://schemas.openxmlformats.org/officeDocument/2006/relationships/image" Target="../media/image17.png"/><Relationship Id="rId25" Type="http://schemas.openxmlformats.org/officeDocument/2006/relationships/image" Target="../media/image133.svg"/><Relationship Id="rId2" Type="http://schemas.openxmlformats.org/officeDocument/2006/relationships/tags" Target="../tags/tag150.xml"/><Relationship Id="rId16" Type="http://schemas.openxmlformats.org/officeDocument/2006/relationships/image" Target="../media/image10.svg"/><Relationship Id="rId20" Type="http://schemas.openxmlformats.org/officeDocument/2006/relationships/image" Target="../media/image85.svg"/><Relationship Id="rId29" Type="http://schemas.openxmlformats.org/officeDocument/2006/relationships/image" Target="../media/image134.pn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image" Target="../media/image13.png"/><Relationship Id="rId24" Type="http://schemas.openxmlformats.org/officeDocument/2006/relationships/image" Target="../media/image78.png"/><Relationship Id="rId5" Type="http://schemas.openxmlformats.org/officeDocument/2006/relationships/tags" Target="../tags/tag153.xml"/><Relationship Id="rId15" Type="http://schemas.openxmlformats.org/officeDocument/2006/relationships/image" Target="../media/image9.png"/><Relationship Id="rId23" Type="http://schemas.openxmlformats.org/officeDocument/2006/relationships/image" Target="../media/image132.svg"/><Relationship Id="rId28" Type="http://schemas.openxmlformats.org/officeDocument/2006/relationships/hyperlink" Target="https://pixabay.com/fr/loupe-lentille-gris-pictogramme-308581/" TargetMode="External"/><Relationship Id="rId10" Type="http://schemas.openxmlformats.org/officeDocument/2006/relationships/image" Target="../media/image12.svg"/><Relationship Id="rId19" Type="http://schemas.openxmlformats.org/officeDocument/2006/relationships/image" Target="../media/image84.png"/><Relationship Id="rId4" Type="http://schemas.openxmlformats.org/officeDocument/2006/relationships/tags" Target="../tags/tag152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image" Target="../media/image44.svg"/><Relationship Id="rId27" Type="http://schemas.openxmlformats.org/officeDocument/2006/relationships/image" Target="../media/image91.png"/><Relationship Id="rId30" Type="http://schemas.openxmlformats.org/officeDocument/2006/relationships/image" Target="../media/image135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5.xml"/><Relationship Id="rId13" Type="http://schemas.openxmlformats.org/officeDocument/2006/relationships/image" Target="../media/image15.png"/><Relationship Id="rId18" Type="http://schemas.openxmlformats.org/officeDocument/2006/relationships/image" Target="../media/image18.svg"/><Relationship Id="rId26" Type="http://schemas.openxmlformats.org/officeDocument/2006/relationships/image" Target="../media/image79.svg"/><Relationship Id="rId3" Type="http://schemas.openxmlformats.org/officeDocument/2006/relationships/tags" Target="../tags/tag157.xml"/><Relationship Id="rId21" Type="http://schemas.openxmlformats.org/officeDocument/2006/relationships/image" Target="../media/image43.png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4.svg"/><Relationship Id="rId17" Type="http://schemas.openxmlformats.org/officeDocument/2006/relationships/image" Target="../media/image17.png"/><Relationship Id="rId25" Type="http://schemas.openxmlformats.org/officeDocument/2006/relationships/image" Target="../media/image133.svg"/><Relationship Id="rId2" Type="http://schemas.openxmlformats.org/officeDocument/2006/relationships/tags" Target="../tags/tag156.xml"/><Relationship Id="rId16" Type="http://schemas.openxmlformats.org/officeDocument/2006/relationships/image" Target="../media/image10.svg"/><Relationship Id="rId20" Type="http://schemas.openxmlformats.org/officeDocument/2006/relationships/image" Target="../media/image85.svg"/><Relationship Id="rId29" Type="http://schemas.openxmlformats.org/officeDocument/2006/relationships/image" Target="../media/image134.pn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image" Target="../media/image13.png"/><Relationship Id="rId24" Type="http://schemas.openxmlformats.org/officeDocument/2006/relationships/image" Target="../media/image78.png"/><Relationship Id="rId5" Type="http://schemas.openxmlformats.org/officeDocument/2006/relationships/tags" Target="../tags/tag159.xml"/><Relationship Id="rId15" Type="http://schemas.openxmlformats.org/officeDocument/2006/relationships/image" Target="../media/image9.png"/><Relationship Id="rId23" Type="http://schemas.openxmlformats.org/officeDocument/2006/relationships/image" Target="../media/image132.svg"/><Relationship Id="rId28" Type="http://schemas.openxmlformats.org/officeDocument/2006/relationships/hyperlink" Target="https://pixabay.com/fr/loupe-lentille-gris-pictogramme-308581/" TargetMode="External"/><Relationship Id="rId10" Type="http://schemas.openxmlformats.org/officeDocument/2006/relationships/image" Target="../media/image12.svg"/><Relationship Id="rId19" Type="http://schemas.openxmlformats.org/officeDocument/2006/relationships/image" Target="../media/image84.png"/><Relationship Id="rId4" Type="http://schemas.openxmlformats.org/officeDocument/2006/relationships/tags" Target="../tags/tag158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image" Target="../media/image44.svg"/><Relationship Id="rId27" Type="http://schemas.openxmlformats.org/officeDocument/2006/relationships/image" Target="../media/image91.png"/><Relationship Id="rId30" Type="http://schemas.openxmlformats.org/officeDocument/2006/relationships/image" Target="../media/image135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4.svg"/><Relationship Id="rId18" Type="http://schemas.openxmlformats.org/officeDocument/2006/relationships/image" Target="../media/image17.png"/><Relationship Id="rId26" Type="http://schemas.openxmlformats.org/officeDocument/2006/relationships/image" Target="../media/image133.svg"/><Relationship Id="rId3" Type="http://schemas.openxmlformats.org/officeDocument/2006/relationships/tags" Target="../tags/tag163.xml"/><Relationship Id="rId21" Type="http://schemas.openxmlformats.org/officeDocument/2006/relationships/image" Target="../media/image85.svg"/><Relationship Id="rId7" Type="http://schemas.openxmlformats.org/officeDocument/2006/relationships/tags" Target="../tags/tag167.xml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5" Type="http://schemas.openxmlformats.org/officeDocument/2006/relationships/image" Target="../media/image78.png"/><Relationship Id="rId2" Type="http://schemas.openxmlformats.org/officeDocument/2006/relationships/tags" Target="../tags/tag162.xml"/><Relationship Id="rId16" Type="http://schemas.openxmlformats.org/officeDocument/2006/relationships/image" Target="../media/image9.png"/><Relationship Id="rId20" Type="http://schemas.openxmlformats.org/officeDocument/2006/relationships/image" Target="../media/image84.png"/><Relationship Id="rId29" Type="http://schemas.openxmlformats.org/officeDocument/2006/relationships/hyperlink" Target="https://pixabay.com/fr/loupe-lentille-gris-pictogramme-308581/" TargetMode="Externa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image" Target="../media/image12.svg"/><Relationship Id="rId24" Type="http://schemas.openxmlformats.org/officeDocument/2006/relationships/image" Target="../media/image132.svg"/><Relationship Id="rId5" Type="http://schemas.openxmlformats.org/officeDocument/2006/relationships/tags" Target="../tags/tag165.xml"/><Relationship Id="rId15" Type="http://schemas.openxmlformats.org/officeDocument/2006/relationships/image" Target="../media/image16.svg"/><Relationship Id="rId23" Type="http://schemas.openxmlformats.org/officeDocument/2006/relationships/image" Target="../media/image44.svg"/><Relationship Id="rId28" Type="http://schemas.openxmlformats.org/officeDocument/2006/relationships/image" Target="../media/image91.png"/><Relationship Id="rId10" Type="http://schemas.openxmlformats.org/officeDocument/2006/relationships/image" Target="../media/image11.png"/><Relationship Id="rId19" Type="http://schemas.openxmlformats.org/officeDocument/2006/relationships/image" Target="../media/image18.svg"/><Relationship Id="rId4" Type="http://schemas.openxmlformats.org/officeDocument/2006/relationships/tags" Target="../tags/tag164.xml"/><Relationship Id="rId9" Type="http://schemas.openxmlformats.org/officeDocument/2006/relationships/notesSlide" Target="../notesSlides/notesSlide46.xml"/><Relationship Id="rId14" Type="http://schemas.openxmlformats.org/officeDocument/2006/relationships/image" Target="../media/image15.png"/><Relationship Id="rId22" Type="http://schemas.openxmlformats.org/officeDocument/2006/relationships/image" Target="../media/image43.png"/><Relationship Id="rId27" Type="http://schemas.openxmlformats.org/officeDocument/2006/relationships/image" Target="../media/image7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487632" y="2132856"/>
            <a:ext cx="8884968" cy="936104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 defTabSz="914258" eaLnBrk="1" hangingPunct="1">
              <a:buClrTx/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UCAP </a:t>
            </a: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메신저 고도화 화면설계</a:t>
            </a:r>
          </a:p>
        </p:txBody>
      </p:sp>
      <p:sp>
        <p:nvSpPr>
          <p:cNvPr id="5" name="부제목 4"/>
          <p:cNvSpPr txBox="1">
            <a:spLocks/>
          </p:cNvSpPr>
          <p:nvPr/>
        </p:nvSpPr>
        <p:spPr>
          <a:xfrm>
            <a:off x="2648744" y="6309320"/>
            <a:ext cx="6934200" cy="3508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58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DATE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: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2020-03-06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Arial" pitchFamily="34" charset="0"/>
              <a:ea typeface="LG스마트체 Regular" panose="020B0600000101010101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27057" y="3152393"/>
            <a:ext cx="268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258" latinLnBrk="1">
              <a:buClrTx/>
            </a:pPr>
            <a:r>
              <a:rPr lang="en-US" altLang="ko-KR" sz="1800" kern="1200" dirty="0">
                <a:solidFill>
                  <a:prstClr val="black"/>
                </a:solidFill>
                <a:latin typeface="맑은 고딕"/>
                <a:ea typeface="LG스마트체 Regular" panose="020B0600000101010101"/>
                <a:cs typeface="+mn-cs"/>
              </a:rPr>
              <a:t>http://www.lgucap.com/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LG스마트체 Regular" panose="020B0600000101010101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87632" y="3061515"/>
            <a:ext cx="921789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>
            <a:extLst>
              <a:ext uri="{FF2B5EF4-FFF2-40B4-BE49-F238E27FC236}">
                <a16:creationId xmlns:a16="http://schemas.microsoft.com/office/drawing/2014/main" id="{DE1DEA36-F944-46C5-99A6-E4E4500B1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954982"/>
            <a:ext cx="1295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기업비밀 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II 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급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287BF1-E668-45E0-9EE7-CE390F59C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978" y="66836"/>
            <a:ext cx="173355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9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</a:t>
            </a:fld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8A8A37E-1E07-46C3-B195-F6995A371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884161"/>
              </p:ext>
            </p:extLst>
          </p:nvPr>
        </p:nvGraphicFramePr>
        <p:xfrm>
          <a:off x="324271" y="1260141"/>
          <a:ext cx="9138986" cy="1539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5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프로젝트 명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UCAP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메신저 고도화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ID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버전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0.6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작성일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2020.03.06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산출물명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UCAP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메신저 고도화 화면설계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dirty="0">
                          <a:effectLst/>
                          <a:latin typeface="맑은 고딕" panose="020B0503020000020004" pitchFamily="50" charset="-127"/>
                          <a:ea typeface="LG스마트체 Regular" panose="020B0600000101010101"/>
                          <a:cs typeface="Times New Roman"/>
                        </a:rPr>
                        <a:t>강용관</a:t>
                      </a:r>
                      <a:endParaRPr lang="ko-KR" altLang="ko-KR" sz="1200" b="0" dirty="0">
                        <a:effectLst/>
                        <a:latin typeface="맑은 고딕" panose="020B0503020000020004" pitchFamily="50" charset="-127"/>
                        <a:ea typeface="LG스마트체 Regular" panose="020B0600000101010101"/>
                        <a:cs typeface="Times New Roman"/>
                      </a:endParaRP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859CD108-F793-4567-B4FE-077B5A766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783891"/>
            <a:ext cx="164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kumimoji="0" lang="ko-KR" altLang="en-US" sz="1400" b="1" dirty="0">
                <a:solidFill>
                  <a:srgbClr val="000000"/>
                </a:solidFill>
                <a:ea typeface="LG스마트체 Regular" panose="020B0600000101010101"/>
              </a:rPr>
              <a:t>버전 정보</a:t>
            </a:r>
            <a:endParaRPr lang="ko-KR" altLang="en-US" sz="1400" b="1" dirty="0">
              <a:ea typeface="LG스마트체 Regular" panose="020B0600000101010101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F6D05093-70F7-4825-9FBA-8D1B388CF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942891"/>
            <a:ext cx="16462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lang="ko-KR" altLang="en-US" sz="1400" b="1" dirty="0">
                <a:ea typeface="LG스마트체 Regular" panose="020B0600000101010101"/>
              </a:rPr>
              <a:t>승인 이력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73E8FB82-9A43-40D6-B95B-C8CAC8A7C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977291"/>
              </p:ext>
            </p:extLst>
          </p:nvPr>
        </p:nvGraphicFramePr>
        <p:xfrm>
          <a:off x="323849" y="3376279"/>
          <a:ext cx="9139830" cy="2375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59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역할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소속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이 </a:t>
                      </a:r>
                      <a:r>
                        <a:rPr lang="ko-KR" altLang="en-US" sz="1200" b="0" kern="12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승 인 일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서 명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비 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젬텍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검토자</a:t>
                      </a: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협력사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총괄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제목 1">
            <a:extLst>
              <a:ext uri="{FF2B5EF4-FFF2-40B4-BE49-F238E27FC236}">
                <a16:creationId xmlns:a16="http://schemas.microsoft.com/office/drawing/2014/main" id="{05E1100A-ADCA-4910-B12C-0A5C0C6D0FE4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버전정보 및 승인이력</a:t>
            </a:r>
          </a:p>
        </p:txBody>
      </p:sp>
    </p:spTree>
    <p:extLst>
      <p:ext uri="{BB962C8B-B14F-4D97-AF65-F5344CB8AC3E}">
        <p14:creationId xmlns:p14="http://schemas.microsoft.com/office/powerpoint/2010/main" val="16275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0. UX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및 기능 정의</a:t>
            </a:r>
            <a:endParaRPr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202257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1E0AA0E2-740B-45B9-8F7E-B8F03595B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79"/>
            <a:ext cx="9699577" cy="63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2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49" y="624537"/>
            <a:ext cx="2243185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프레임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 기준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07" name="직사각형 606">
            <a:extLst>
              <a:ext uri="{FF2B5EF4-FFF2-40B4-BE49-F238E27FC236}">
                <a16:creationId xmlns:a16="http://schemas.microsoft.com/office/drawing/2014/main" id="{A57D4184-0ADE-40AC-83C7-670D24F58080}"/>
              </a:ext>
            </a:extLst>
          </p:cNvPr>
          <p:cNvSpPr/>
          <p:nvPr/>
        </p:nvSpPr>
        <p:spPr>
          <a:xfrm>
            <a:off x="211050" y="911547"/>
            <a:ext cx="7240716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헤더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GNB,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 타이틀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목록 영역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콘텐츠 영역으로 구성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611" name="직선 연결선 610">
            <a:extLst>
              <a:ext uri="{FF2B5EF4-FFF2-40B4-BE49-F238E27FC236}">
                <a16:creationId xmlns:a16="http://schemas.microsoft.com/office/drawing/2014/main" id="{A09D09C5-2CA1-46F3-B664-292799B138C2}"/>
              </a:ext>
            </a:extLst>
          </p:cNvPr>
          <p:cNvCxnSpPr/>
          <p:nvPr/>
        </p:nvCxnSpPr>
        <p:spPr>
          <a:xfrm>
            <a:off x="200024" y="1385335"/>
            <a:ext cx="5338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2" name="직선 연결선 611">
            <a:extLst>
              <a:ext uri="{FF2B5EF4-FFF2-40B4-BE49-F238E27FC236}">
                <a16:creationId xmlns:a16="http://schemas.microsoft.com/office/drawing/2014/main" id="{FD5ED154-71A1-464F-A453-7B6C1B17613E}"/>
              </a:ext>
            </a:extLst>
          </p:cNvPr>
          <p:cNvCxnSpPr/>
          <p:nvPr/>
        </p:nvCxnSpPr>
        <p:spPr>
          <a:xfrm>
            <a:off x="200024" y="1629733"/>
            <a:ext cx="5338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" name="직선 연결선 614">
            <a:extLst>
              <a:ext uri="{FF2B5EF4-FFF2-40B4-BE49-F238E27FC236}">
                <a16:creationId xmlns:a16="http://schemas.microsoft.com/office/drawing/2014/main" id="{BB24F79D-ED20-4534-A11E-1548F906BFBC}"/>
              </a:ext>
            </a:extLst>
          </p:cNvPr>
          <p:cNvCxnSpPr>
            <a:cxnSpLocks/>
          </p:cNvCxnSpPr>
          <p:nvPr/>
        </p:nvCxnSpPr>
        <p:spPr>
          <a:xfrm rot="5400000">
            <a:off x="322767" y="1518855"/>
            <a:ext cx="235840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E116DA32-D823-4828-A7F7-3F6CD410E714}"/>
              </a:ext>
            </a:extLst>
          </p:cNvPr>
          <p:cNvGrpSpPr/>
          <p:nvPr/>
        </p:nvGrpSpPr>
        <p:grpSpPr>
          <a:xfrm>
            <a:off x="200024" y="5316491"/>
            <a:ext cx="533860" cy="166061"/>
            <a:chOff x="506540" y="6169853"/>
            <a:chExt cx="651933" cy="202788"/>
          </a:xfrm>
        </p:grpSpPr>
        <p:cxnSp>
          <p:nvCxnSpPr>
            <p:cNvPr id="613" name="직선 연결선 612">
              <a:extLst>
                <a:ext uri="{FF2B5EF4-FFF2-40B4-BE49-F238E27FC236}">
                  <a16:creationId xmlns:a16="http://schemas.microsoft.com/office/drawing/2014/main" id="{18DC53D1-064F-4306-AC7C-07535BBC8A64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직선 연결선 613">
              <a:extLst>
                <a:ext uri="{FF2B5EF4-FFF2-40B4-BE49-F238E27FC236}">
                  <a16:creationId xmlns:a16="http://schemas.microsoft.com/office/drawing/2014/main" id="{B17F98DE-F0A4-4653-B507-C98A1652D608}"/>
                </a:ext>
              </a:extLst>
            </p:cNvPr>
            <p:cNvCxnSpPr/>
            <p:nvPr/>
          </p:nvCxnSpPr>
          <p:spPr>
            <a:xfrm>
              <a:off x="506540" y="637264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직선 연결선 616">
              <a:extLst>
                <a:ext uri="{FF2B5EF4-FFF2-40B4-BE49-F238E27FC236}">
                  <a16:creationId xmlns:a16="http://schemas.microsoft.com/office/drawing/2014/main" id="{FD4A2FC5-0ACC-4A8C-9BFB-13BEAB381C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430" y="6275934"/>
              <a:ext cx="180000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5054F3C-E072-433B-B455-85F6B8E3099D}"/>
              </a:ext>
            </a:extLst>
          </p:cNvPr>
          <p:cNvGrpSpPr/>
          <p:nvPr/>
        </p:nvGrpSpPr>
        <p:grpSpPr>
          <a:xfrm>
            <a:off x="6948471" y="1657037"/>
            <a:ext cx="533860" cy="224411"/>
            <a:chOff x="506540" y="6169853"/>
            <a:chExt cx="651933" cy="274044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6D8C9A07-FEF3-4E83-BEBB-E976F84BFD81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CAFDD57-63EC-4C11-9F2D-13C87D3B8982}"/>
                </a:ext>
              </a:extLst>
            </p:cNvPr>
            <p:cNvCxnSpPr/>
            <p:nvPr/>
          </p:nvCxnSpPr>
          <p:spPr>
            <a:xfrm>
              <a:off x="506540" y="6443897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6B2AB54-8E27-433F-8EA6-03F53238B60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74430" y="6311934"/>
              <a:ext cx="252000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A4E94898-698E-4A6B-812F-DA5305EAAF0F}"/>
              </a:ext>
            </a:extLst>
          </p:cNvPr>
          <p:cNvCxnSpPr/>
          <p:nvPr/>
        </p:nvCxnSpPr>
        <p:spPr>
          <a:xfrm>
            <a:off x="2701949" y="5473979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3B64440F-11DC-4569-AC6D-830108F647F7}"/>
              </a:ext>
            </a:extLst>
          </p:cNvPr>
          <p:cNvCxnSpPr/>
          <p:nvPr/>
        </p:nvCxnSpPr>
        <p:spPr>
          <a:xfrm>
            <a:off x="922354" y="5473979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8DE157C5-407C-41D5-A038-54CA06A1CD48}"/>
              </a:ext>
            </a:extLst>
          </p:cNvPr>
          <p:cNvCxnSpPr>
            <a:cxnSpLocks/>
          </p:cNvCxnSpPr>
          <p:nvPr/>
        </p:nvCxnSpPr>
        <p:spPr>
          <a:xfrm>
            <a:off x="924888" y="5661288"/>
            <a:ext cx="1768798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D9809BA-F61C-414D-9D9E-5043CAF0A95F}"/>
              </a:ext>
            </a:extLst>
          </p:cNvPr>
          <p:cNvGrpSpPr/>
          <p:nvPr/>
        </p:nvGrpSpPr>
        <p:grpSpPr>
          <a:xfrm>
            <a:off x="6948471" y="1898728"/>
            <a:ext cx="533860" cy="3384875"/>
            <a:chOff x="506540" y="6126552"/>
            <a:chExt cx="651933" cy="4133499"/>
          </a:xfrm>
        </p:grpSpPr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854F81D6-84BD-4DCE-9417-CFE715E74BAC}"/>
                </a:ext>
              </a:extLst>
            </p:cNvPr>
            <p:cNvCxnSpPr/>
            <p:nvPr/>
          </p:nvCxnSpPr>
          <p:spPr>
            <a:xfrm>
              <a:off x="506540" y="1026005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03F5317D-9032-47DE-B749-2CE41CAEEA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1265785" y="8192768"/>
              <a:ext cx="4132431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7" name="Google Shape;2187;p25">
            <a:extLst>
              <a:ext uri="{FF2B5EF4-FFF2-40B4-BE49-F238E27FC236}">
                <a16:creationId xmlns:a16="http://schemas.microsoft.com/office/drawing/2014/main" id="{0A6171C6-33B1-4540-A295-015A963114DD}"/>
              </a:ext>
            </a:extLst>
          </p:cNvPr>
          <p:cNvGraphicFramePr/>
          <p:nvPr/>
        </p:nvGraphicFramePr>
        <p:xfrm>
          <a:off x="7572375" y="571500"/>
          <a:ext cx="2200900" cy="234516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dirty="0">
                          <a:latin typeface="+mn-ea"/>
                          <a:ea typeface="+mn-ea"/>
                        </a:rPr>
                        <a:t>메신저 </a:t>
                      </a:r>
                      <a:r>
                        <a:rPr lang="en-US" altLang="ko-KR" sz="800" b="1" dirty="0">
                          <a:latin typeface="+mn-ea"/>
                          <a:ea typeface="+mn-ea"/>
                        </a:rPr>
                        <a:t>Header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dirty="0" err="1">
                          <a:latin typeface="+mn-ea"/>
                          <a:ea typeface="+mn-ea"/>
                        </a:rPr>
                        <a:t>테넌트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 BI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프로필 버튼</a:t>
                      </a:r>
                      <a:endParaRPr lang="en-US" altLang="ko-KR" sz="800" dirty="0">
                        <a:latin typeface="+mn-ea"/>
                        <a:ea typeface="+mn-ea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US" sz="800" b="1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GNB</a:t>
                      </a:r>
                      <a:r>
                        <a:rPr lang="ko-KR" altLang="en-US" sz="800" b="1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메뉴</a:t>
                      </a:r>
                      <a:endParaRPr lang="en-US" altLang="ko-KR" sz="800" b="1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동료 대화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조직도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쪽지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회의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통화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  <a:sym typeface="Arial"/>
                        </a:rPr>
                        <a:t>GNB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kumimoji="0" lang="ko-KR" altLang="en-US" sz="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메뉴명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/>
                          <a:sym typeface="Arial"/>
                        </a:rPr>
                        <a:t> 노출 영역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 err="1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</a:t>
                      </a: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 콘텐츠 영역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메뉴별로 내용 및 화면구성 상이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81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5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하단 </a:t>
                      </a:r>
                      <a:r>
                        <a:rPr lang="en-US" altLang="ko-KR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Bar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메신저 버전 안내 </a:t>
                      </a:r>
                      <a:endParaRPr lang="en-US" altLang="ko-KR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최신 버전 다운로드 기능 제공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5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6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 err="1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</a:t>
                      </a: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 목록 영역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메뉴별로 내용 및 화면구성 상이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30573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126760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1525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3C588AB-1A37-491C-951A-50A0A677EB2C}"/>
              </a:ext>
            </a:extLst>
          </p:cNvPr>
          <p:cNvSpPr txBox="1"/>
          <p:nvPr/>
        </p:nvSpPr>
        <p:spPr>
          <a:xfrm>
            <a:off x="71547" y="5276932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#5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56CC37-9EDD-424A-A0E6-3CD7618BF0E6}"/>
              </a:ext>
            </a:extLst>
          </p:cNvPr>
          <p:cNvSpPr txBox="1"/>
          <p:nvPr/>
        </p:nvSpPr>
        <p:spPr>
          <a:xfrm>
            <a:off x="7172991" y="1696521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0BC52E-E489-411E-A5F4-F137D1E3B4AB}"/>
              </a:ext>
            </a:extLst>
          </p:cNvPr>
          <p:cNvSpPr txBox="1"/>
          <p:nvPr/>
        </p:nvSpPr>
        <p:spPr>
          <a:xfrm>
            <a:off x="7172991" y="1951840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#4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730F3D-BBEC-4360-B202-1B0FB12B6A8D}"/>
              </a:ext>
            </a:extLst>
          </p:cNvPr>
          <p:cNvSpPr txBox="1"/>
          <p:nvPr/>
        </p:nvSpPr>
        <p:spPr>
          <a:xfrm>
            <a:off x="948812" y="5445844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#6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C42341-2C30-4788-957D-8245F83AD8F2}"/>
              </a:ext>
            </a:extLst>
          </p:cNvPr>
          <p:cNvSpPr txBox="1"/>
          <p:nvPr/>
        </p:nvSpPr>
        <p:spPr>
          <a:xfrm>
            <a:off x="98921" y="1375447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2448B2FE-18CC-4A18-9861-F906A5AF6744}"/>
              </a:ext>
            </a:extLst>
          </p:cNvPr>
          <p:cNvCxnSpPr>
            <a:cxnSpLocks/>
          </p:cNvCxnSpPr>
          <p:nvPr/>
        </p:nvCxnSpPr>
        <p:spPr>
          <a:xfrm rot="5400000">
            <a:off x="-1413313" y="3480566"/>
            <a:ext cx="3708000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CC88481-6AE6-4861-95CA-A1AB571982BF}"/>
              </a:ext>
            </a:extLst>
          </p:cNvPr>
          <p:cNvSpPr txBox="1"/>
          <p:nvPr/>
        </p:nvSpPr>
        <p:spPr>
          <a:xfrm>
            <a:off x="98921" y="1690143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pic>
        <p:nvPicPr>
          <p:cNvPr id="786" name="그림 785">
            <a:extLst>
              <a:ext uri="{FF2B5EF4-FFF2-40B4-BE49-F238E27FC236}">
                <a16:creationId xmlns:a16="http://schemas.microsoft.com/office/drawing/2014/main" id="{82824276-76AB-41B2-A11A-1853805C3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15" y="1385737"/>
            <a:ext cx="6416869" cy="4106634"/>
          </a:xfrm>
          <a:prstGeom prst="rect">
            <a:avLst/>
          </a:prstGeom>
        </p:spPr>
      </p:pic>
      <p:pic>
        <p:nvPicPr>
          <p:cNvPr id="33" name="Placeholder Photo">
            <a:extLst>
              <a:ext uri="{FF2B5EF4-FFF2-40B4-BE49-F238E27FC236}">
                <a16:creationId xmlns:a16="http://schemas.microsoft.com/office/drawing/2014/main" id="{C0D582E8-36D0-42BB-9866-C650DC6799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14" y="3778370"/>
            <a:ext cx="508486" cy="3143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2497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2009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대화창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최소화 시 가변 범위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07" name="직사각형 606">
            <a:extLst>
              <a:ext uri="{FF2B5EF4-FFF2-40B4-BE49-F238E27FC236}">
                <a16:creationId xmlns:a16="http://schemas.microsoft.com/office/drawing/2014/main" id="{A57D4184-0ADE-40AC-83C7-670D24F58080}"/>
              </a:ext>
            </a:extLst>
          </p:cNvPr>
          <p:cNvSpPr/>
          <p:nvPr/>
        </p:nvSpPr>
        <p:spPr>
          <a:xfrm>
            <a:off x="211050" y="911547"/>
            <a:ext cx="724071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콘텐츠 레이어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사이즈 축소 시 채팅창의 가로 사이즈만 가변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 좌측의 목록 영역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처리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높이 사이즈의 최소 축소 기준은 콘텐츠 레이어의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On/Off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에 따라 가변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사이즈 축소 시 가로형 스크롤 지양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스크롤만 노출  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aphicFrame>
        <p:nvGraphicFramePr>
          <p:cNvPr id="37" name="Google Shape;2187;p25">
            <a:extLst>
              <a:ext uri="{FF2B5EF4-FFF2-40B4-BE49-F238E27FC236}">
                <a16:creationId xmlns:a16="http://schemas.microsoft.com/office/drawing/2014/main" id="{0A6171C6-33B1-4540-A295-015A96311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307971"/>
              </p:ext>
            </p:extLst>
          </p:nvPr>
        </p:nvGraphicFramePr>
        <p:xfrm>
          <a:off x="7572375" y="571500"/>
          <a:ext cx="2200900" cy="200893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사이즈 고정</a:t>
                      </a:r>
                      <a:endParaRPr lang="en-US" altLang="ko-KR" sz="800" dirty="0">
                        <a:latin typeface="+mn-ea"/>
                        <a:ea typeface="+mn-ea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사이즈 가변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사이즈 축소 시 고정 노출되는 구성요소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여백의 간격만 축소됨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81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5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5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6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30573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126760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15250"/>
                  </a:ext>
                </a:extLst>
              </a:tr>
            </a:tbl>
          </a:graphicData>
        </a:graphic>
      </p:graphicFrame>
      <p:grpSp>
        <p:nvGrpSpPr>
          <p:cNvPr id="58" name="그룹 57">
            <a:extLst>
              <a:ext uri="{FF2B5EF4-FFF2-40B4-BE49-F238E27FC236}">
                <a16:creationId xmlns:a16="http://schemas.microsoft.com/office/drawing/2014/main" id="{710BCC2D-2216-4FCC-878D-AA7E141D93D6}"/>
              </a:ext>
            </a:extLst>
          </p:cNvPr>
          <p:cNvGrpSpPr/>
          <p:nvPr/>
        </p:nvGrpSpPr>
        <p:grpSpPr>
          <a:xfrm>
            <a:off x="146458" y="5777845"/>
            <a:ext cx="533860" cy="166061"/>
            <a:chOff x="506540" y="6169853"/>
            <a:chExt cx="651933" cy="202788"/>
          </a:xfrm>
        </p:grpSpPr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68E73502-C023-4E20-9EB5-6D92AD3076BE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2F1C53E3-CBB8-4CDD-8541-AFC276B04764}"/>
                </a:ext>
              </a:extLst>
            </p:cNvPr>
            <p:cNvCxnSpPr/>
            <p:nvPr/>
          </p:nvCxnSpPr>
          <p:spPr>
            <a:xfrm>
              <a:off x="506540" y="637264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DEFD4EA8-65BE-4C59-9A1C-9A51F68739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430" y="6275934"/>
              <a:ext cx="180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52CE5E06-ECC7-4EC1-A4A7-1F9803E5C1B8}"/>
              </a:ext>
            </a:extLst>
          </p:cNvPr>
          <p:cNvCxnSpPr/>
          <p:nvPr/>
        </p:nvCxnSpPr>
        <p:spPr>
          <a:xfrm>
            <a:off x="2648383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4F338FC7-9546-4AE1-ABBA-79168BEFF29A}"/>
              </a:ext>
            </a:extLst>
          </p:cNvPr>
          <p:cNvCxnSpPr/>
          <p:nvPr/>
        </p:nvCxnSpPr>
        <p:spPr>
          <a:xfrm>
            <a:off x="583781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4735A0E1-8B35-486D-B15B-F7A2E60C8146}"/>
              </a:ext>
            </a:extLst>
          </p:cNvPr>
          <p:cNvCxnSpPr>
            <a:cxnSpLocks/>
          </p:cNvCxnSpPr>
          <p:nvPr/>
        </p:nvCxnSpPr>
        <p:spPr>
          <a:xfrm>
            <a:off x="575826" y="6122641"/>
            <a:ext cx="206429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A67A9D8-344E-4135-A69F-53DC0679EC3A}"/>
              </a:ext>
            </a:extLst>
          </p:cNvPr>
          <p:cNvCxnSpPr/>
          <p:nvPr/>
        </p:nvCxnSpPr>
        <p:spPr>
          <a:xfrm>
            <a:off x="6994752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57C6BF3D-EBD5-4265-8C07-ACBD1BBD2C1B}"/>
              </a:ext>
            </a:extLst>
          </p:cNvPr>
          <p:cNvCxnSpPr>
            <a:cxnSpLocks/>
          </p:cNvCxnSpPr>
          <p:nvPr/>
        </p:nvCxnSpPr>
        <p:spPr>
          <a:xfrm>
            <a:off x="4971714" y="5728060"/>
            <a:ext cx="0" cy="5818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94C6D29E-62DC-49A5-B6E4-4DAB075C4CB6}"/>
              </a:ext>
            </a:extLst>
          </p:cNvPr>
          <p:cNvCxnSpPr>
            <a:cxnSpLocks/>
          </p:cNvCxnSpPr>
          <p:nvPr/>
        </p:nvCxnSpPr>
        <p:spPr>
          <a:xfrm>
            <a:off x="4969697" y="6122641"/>
            <a:ext cx="20167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14A99856-BF44-4ECA-9F7A-0068E0B2FE2B}"/>
              </a:ext>
            </a:extLst>
          </p:cNvPr>
          <p:cNvCxnSpPr>
            <a:cxnSpLocks/>
          </p:cNvCxnSpPr>
          <p:nvPr/>
        </p:nvCxnSpPr>
        <p:spPr>
          <a:xfrm>
            <a:off x="2642133" y="6122641"/>
            <a:ext cx="2315689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그림 82">
            <a:extLst>
              <a:ext uri="{FF2B5EF4-FFF2-40B4-BE49-F238E27FC236}">
                <a16:creationId xmlns:a16="http://schemas.microsoft.com/office/drawing/2014/main" id="{7C56D11C-B7A1-4561-8825-1925C9CC9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77" y="1847619"/>
            <a:ext cx="6416869" cy="410663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B91CCCA-98B1-4BC1-9419-16E37A7A7A50}"/>
              </a:ext>
            </a:extLst>
          </p:cNvPr>
          <p:cNvSpPr/>
          <p:nvPr/>
        </p:nvSpPr>
        <p:spPr>
          <a:xfrm>
            <a:off x="2190997" y="5237017"/>
            <a:ext cx="4791694" cy="718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E95E410-EB2C-4D80-A085-BF5AE4B49428}"/>
              </a:ext>
            </a:extLst>
          </p:cNvPr>
          <p:cNvSpPr/>
          <p:nvPr/>
        </p:nvSpPr>
        <p:spPr>
          <a:xfrm>
            <a:off x="5890161" y="1858488"/>
            <a:ext cx="1104588" cy="736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4B84ADB-2C1C-45C0-BFC8-2FB94B3B0D70}"/>
              </a:ext>
            </a:extLst>
          </p:cNvPr>
          <p:cNvSpPr txBox="1"/>
          <p:nvPr/>
        </p:nvSpPr>
        <p:spPr>
          <a:xfrm>
            <a:off x="38541" y="5759532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8BF8260-E862-4225-8472-09EEC0C1A8DA}"/>
              </a:ext>
            </a:extLst>
          </p:cNvPr>
          <p:cNvSpPr txBox="1"/>
          <p:nvPr/>
        </p:nvSpPr>
        <p:spPr>
          <a:xfrm>
            <a:off x="1443548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8EEFA9F-9E2F-43D2-A690-CFF8E90F6E4D}"/>
              </a:ext>
            </a:extLst>
          </p:cNvPr>
          <p:cNvSpPr txBox="1"/>
          <p:nvPr/>
        </p:nvSpPr>
        <p:spPr>
          <a:xfrm>
            <a:off x="3682047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C8D13DF-9804-4CD1-9CD4-1FABA35BF2DD}"/>
              </a:ext>
            </a:extLst>
          </p:cNvPr>
          <p:cNvSpPr txBox="1"/>
          <p:nvPr/>
        </p:nvSpPr>
        <p:spPr>
          <a:xfrm>
            <a:off x="5849294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7387924-9CA1-4250-AD3A-E11A1F20B16D}"/>
              </a:ext>
            </a:extLst>
          </p:cNvPr>
          <p:cNvSpPr txBox="1"/>
          <p:nvPr/>
        </p:nvSpPr>
        <p:spPr>
          <a:xfrm>
            <a:off x="2100651" y="5211386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2FAF33C-65DB-4B6A-89E1-E44AF6BC6E83}"/>
              </a:ext>
            </a:extLst>
          </p:cNvPr>
          <p:cNvSpPr txBox="1"/>
          <p:nvPr/>
        </p:nvSpPr>
        <p:spPr>
          <a:xfrm>
            <a:off x="5803877" y="1825957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pic>
        <p:nvPicPr>
          <p:cNvPr id="27" name="Placeholder Photo">
            <a:extLst>
              <a:ext uri="{FF2B5EF4-FFF2-40B4-BE49-F238E27FC236}">
                <a16:creationId xmlns:a16="http://schemas.microsoft.com/office/drawing/2014/main" id="{08CEAFC1-9BA4-4ED0-9C0A-AA36A0A83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22" y="4235814"/>
            <a:ext cx="508486" cy="3143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2009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일정 분기점 이하로 사이즈 최소화 시 좌측 목록 영역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Off</a:t>
            </a:r>
            <a:endParaRPr kumimoji="1" lang="ko-KR" altLang="en-US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373" name="그림 372">
            <a:extLst>
              <a:ext uri="{FF2B5EF4-FFF2-40B4-BE49-F238E27FC236}">
                <a16:creationId xmlns:a16="http://schemas.microsoft.com/office/drawing/2014/main" id="{A89625CE-C5DA-46C9-9DD5-5521CCB1E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71" y="1762081"/>
            <a:ext cx="2988000" cy="4543700"/>
          </a:xfrm>
          <a:prstGeom prst="rect">
            <a:avLst/>
          </a:prstGeom>
        </p:spPr>
      </p:pic>
      <p:cxnSp>
        <p:nvCxnSpPr>
          <p:cNvPr id="377" name="직선 화살표 연결선 376">
            <a:extLst>
              <a:ext uri="{FF2B5EF4-FFF2-40B4-BE49-F238E27FC236}">
                <a16:creationId xmlns:a16="http://schemas.microsoft.com/office/drawing/2014/main" id="{2A16E246-32EB-4689-B652-EAAAB4CBCF47}"/>
              </a:ext>
            </a:extLst>
          </p:cNvPr>
          <p:cNvCxnSpPr>
            <a:cxnSpLocks/>
          </p:cNvCxnSpPr>
          <p:nvPr/>
        </p:nvCxnSpPr>
        <p:spPr>
          <a:xfrm>
            <a:off x="5436787" y="4175011"/>
            <a:ext cx="10465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직사각형 377">
            <a:extLst>
              <a:ext uri="{FF2B5EF4-FFF2-40B4-BE49-F238E27FC236}">
                <a16:creationId xmlns:a16="http://schemas.microsoft.com/office/drawing/2014/main" id="{D844709F-D7FE-4F12-BD3C-5C86A3A4B0B1}"/>
              </a:ext>
            </a:extLst>
          </p:cNvPr>
          <p:cNvSpPr/>
          <p:nvPr/>
        </p:nvSpPr>
        <p:spPr>
          <a:xfrm>
            <a:off x="1894479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9" name="직사각형 378">
            <a:extLst>
              <a:ext uri="{FF2B5EF4-FFF2-40B4-BE49-F238E27FC236}">
                <a16:creationId xmlns:a16="http://schemas.microsoft.com/office/drawing/2014/main" id="{2DACFFE6-3F63-40E3-B774-794AFE1FCE7A}"/>
              </a:ext>
            </a:extLst>
          </p:cNvPr>
          <p:cNvSpPr/>
          <p:nvPr/>
        </p:nvSpPr>
        <p:spPr>
          <a:xfrm>
            <a:off x="6732521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18BCBC29-2129-477C-B4D4-244DDA700FAA}"/>
              </a:ext>
            </a:extLst>
          </p:cNvPr>
          <p:cNvSpPr/>
          <p:nvPr/>
        </p:nvSpPr>
        <p:spPr>
          <a:xfrm>
            <a:off x="6496376" y="3984511"/>
            <a:ext cx="362156" cy="392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4CD5085-475B-4E08-B5D0-B0DF370AFA89}"/>
              </a:ext>
            </a:extLst>
          </p:cNvPr>
          <p:cNvGrpSpPr/>
          <p:nvPr/>
        </p:nvGrpSpPr>
        <p:grpSpPr>
          <a:xfrm>
            <a:off x="553071" y="1773546"/>
            <a:ext cx="4883716" cy="4543200"/>
            <a:chOff x="553071" y="1773546"/>
            <a:chExt cx="4883716" cy="454320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9771636-C65E-4781-AF0E-A7A90A2F7617}"/>
                </a:ext>
              </a:extLst>
            </p:cNvPr>
            <p:cNvGrpSpPr/>
            <p:nvPr/>
          </p:nvGrpSpPr>
          <p:grpSpPr>
            <a:xfrm>
              <a:off x="553071" y="1773546"/>
              <a:ext cx="4883716" cy="4543200"/>
              <a:chOff x="553071" y="1773546"/>
              <a:chExt cx="4883716" cy="4543200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9EB4748D-4CE7-4305-93F7-C707E98345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071" y="1773546"/>
                <a:ext cx="4883716" cy="4543200"/>
              </a:xfrm>
              <a:prstGeom prst="rect">
                <a:avLst/>
              </a:prstGeom>
            </p:spPr>
          </p:pic>
          <p:sp>
            <p:nvSpPr>
              <p:cNvPr id="2" name="직사각형 1">
                <a:extLst>
                  <a:ext uri="{FF2B5EF4-FFF2-40B4-BE49-F238E27FC236}">
                    <a16:creationId xmlns:a16="http://schemas.microsoft.com/office/drawing/2014/main" id="{76B67B3F-A636-4247-9031-C620DF42DB34}"/>
                  </a:ext>
                </a:extLst>
              </p:cNvPr>
              <p:cNvSpPr/>
              <p:nvPr/>
            </p:nvSpPr>
            <p:spPr>
              <a:xfrm>
                <a:off x="5172075" y="2390775"/>
                <a:ext cx="200025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7" name="Hamburger Button">
              <a:extLst>
                <a:ext uri="{FF2B5EF4-FFF2-40B4-BE49-F238E27FC236}">
                  <a16:creationId xmlns:a16="http://schemas.microsoft.com/office/drawing/2014/main" id="{DE33E64E-8A2B-4CAD-9F0D-92D92C2C5CB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208187" y="2414186"/>
              <a:ext cx="144000" cy="855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19" name="Placeholder Photo">
            <a:extLst>
              <a:ext uri="{FF2B5EF4-FFF2-40B4-BE49-F238E27FC236}">
                <a16:creationId xmlns:a16="http://schemas.microsoft.com/office/drawing/2014/main" id="{E1CD9EB2-1886-48CA-B088-0CE2468AF0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700" y="4390845"/>
            <a:ext cx="516291" cy="388188"/>
          </a:xfrm>
          <a:prstGeom prst="roundRect">
            <a:avLst/>
          </a:prstGeom>
        </p:spPr>
      </p:pic>
      <p:pic>
        <p:nvPicPr>
          <p:cNvPr id="21" name="Placeholder Photo">
            <a:extLst>
              <a:ext uri="{FF2B5EF4-FFF2-40B4-BE49-F238E27FC236}">
                <a16:creationId xmlns:a16="http://schemas.microsoft.com/office/drawing/2014/main" id="{5239F269-024D-4621-B54B-97478065E5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7" y="4382219"/>
            <a:ext cx="516291" cy="3881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1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83695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목록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 목록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상태에서 창을 확대하거나 핸들 버튼 클릭 시 목록 영역 노출</a:t>
            </a: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목록 노출 시 목록 영역의 가로 사이즈 만큼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채팅창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영역이 우측으로 밀리며 전체 가로 사이즈 확대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9A32863-EBB4-47A5-BEE1-39FCDED8BB88}"/>
              </a:ext>
            </a:extLst>
          </p:cNvPr>
          <p:cNvGrpSpPr/>
          <p:nvPr/>
        </p:nvGrpSpPr>
        <p:grpSpPr>
          <a:xfrm>
            <a:off x="701917" y="1613678"/>
            <a:ext cx="8613533" cy="4951832"/>
            <a:chOff x="535071" y="1613678"/>
            <a:chExt cx="8613533" cy="4951832"/>
          </a:xfrm>
        </p:grpSpPr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32B0D1F7-F120-4D1C-9FDA-9AAE7FA25A15}"/>
                </a:ext>
              </a:extLst>
            </p:cNvPr>
            <p:cNvGrpSpPr/>
            <p:nvPr/>
          </p:nvGrpSpPr>
          <p:grpSpPr>
            <a:xfrm>
              <a:off x="535071" y="2010845"/>
              <a:ext cx="8502166" cy="4554665"/>
              <a:chOff x="535071" y="1737795"/>
              <a:chExt cx="8502166" cy="4554665"/>
            </a:xfrm>
          </p:grpSpPr>
          <p:pic>
            <p:nvPicPr>
              <p:cNvPr id="373" name="그림 372">
                <a:extLst>
                  <a:ext uri="{FF2B5EF4-FFF2-40B4-BE49-F238E27FC236}">
                    <a16:creationId xmlns:a16="http://schemas.microsoft.com/office/drawing/2014/main" id="{A89625CE-C5DA-46C9-9DD5-5521CCB1E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5071" y="1737795"/>
                <a:ext cx="2988000" cy="4543700"/>
              </a:xfrm>
              <a:prstGeom prst="rect">
                <a:avLst/>
              </a:prstGeom>
            </p:spPr>
          </p:pic>
          <p:sp>
            <p:nvSpPr>
              <p:cNvPr id="374" name="타원 373">
                <a:extLst>
                  <a:ext uri="{FF2B5EF4-FFF2-40B4-BE49-F238E27FC236}">
                    <a16:creationId xmlns:a16="http://schemas.microsoft.com/office/drawing/2014/main" id="{E42E8A93-BC3E-4008-99F5-C44924DB0A84}"/>
                  </a:ext>
                </a:extLst>
              </p:cNvPr>
              <p:cNvSpPr/>
              <p:nvPr/>
            </p:nvSpPr>
            <p:spPr>
              <a:xfrm>
                <a:off x="678030" y="3960225"/>
                <a:ext cx="362156" cy="3927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75" name="그림 374">
                <a:extLst>
                  <a:ext uri="{FF2B5EF4-FFF2-40B4-BE49-F238E27FC236}">
                    <a16:creationId xmlns:a16="http://schemas.microsoft.com/office/drawing/2014/main" id="{4C3261A2-33FC-4AFC-BB58-062CC753AF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53521" y="1749260"/>
                <a:ext cx="4883716" cy="4543200"/>
              </a:xfrm>
              <a:prstGeom prst="rect">
                <a:avLst/>
              </a:prstGeom>
            </p:spPr>
          </p:pic>
          <p:sp>
            <p:nvSpPr>
              <p:cNvPr id="376" name="직사각형 375">
                <a:extLst>
                  <a:ext uri="{FF2B5EF4-FFF2-40B4-BE49-F238E27FC236}">
                    <a16:creationId xmlns:a16="http://schemas.microsoft.com/office/drawing/2014/main" id="{FE8D90CA-B863-470E-8D4B-D01F01CCF53C}"/>
                  </a:ext>
                </a:extLst>
              </p:cNvPr>
              <p:cNvSpPr/>
              <p:nvPr/>
            </p:nvSpPr>
            <p:spPr>
              <a:xfrm>
                <a:off x="4473365" y="2312400"/>
                <a:ext cx="1971885" cy="37391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77" name="직선 화살표 연결선 376">
                <a:extLst>
                  <a:ext uri="{FF2B5EF4-FFF2-40B4-BE49-F238E27FC236}">
                    <a16:creationId xmlns:a16="http://schemas.microsoft.com/office/drawing/2014/main" id="{2A16E246-32EB-4689-B652-EAAAB4CBCF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0186" y="4165600"/>
                <a:ext cx="3430214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D844709F-D7FE-4F12-BD3C-5C86A3A4B0B1}"/>
                </a:ext>
              </a:extLst>
            </p:cNvPr>
            <p:cNvSpPr/>
            <p:nvPr/>
          </p:nvSpPr>
          <p:spPr>
            <a:xfrm>
              <a:off x="928621" y="1613678"/>
              <a:ext cx="2200900" cy="26161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2DACFFE6-3F63-40E3-B774-794AFE1FCE7A}"/>
                </a:ext>
              </a:extLst>
            </p:cNvPr>
            <p:cNvSpPr/>
            <p:nvPr/>
          </p:nvSpPr>
          <p:spPr>
            <a:xfrm>
              <a:off x="4447238" y="1613678"/>
              <a:ext cx="4701366" cy="43088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목록 영역의 핸들 버튼을 클릭하거나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확대 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031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43385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콘텐츠 레이어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일정 분기점 이하로 사이즈 최소화 시 전체 프레임의 높이 사이즈는 콘텐츠 레이어의 높이에 맞춤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상태에서 우측 상단의 햄버거 버튼 클릭 시 콘텐츠 레이어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F8DF70-9AB2-4E0D-86B6-D712C2EF172A}"/>
              </a:ext>
            </a:extLst>
          </p:cNvPr>
          <p:cNvGrpSpPr/>
          <p:nvPr/>
        </p:nvGrpSpPr>
        <p:grpSpPr>
          <a:xfrm>
            <a:off x="535071" y="1613678"/>
            <a:ext cx="8835859" cy="4950597"/>
            <a:chOff x="535071" y="1613678"/>
            <a:chExt cx="8835859" cy="4950597"/>
          </a:xfrm>
        </p:grpSpPr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D844709F-D7FE-4F12-BD3C-5C86A3A4B0B1}"/>
                </a:ext>
              </a:extLst>
            </p:cNvPr>
            <p:cNvSpPr/>
            <p:nvPr/>
          </p:nvSpPr>
          <p:spPr>
            <a:xfrm>
              <a:off x="928621" y="1613678"/>
              <a:ext cx="2200900" cy="26161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2DACFFE6-3F63-40E3-B774-794AFE1FCE7A}"/>
                </a:ext>
              </a:extLst>
            </p:cNvPr>
            <p:cNvSpPr/>
            <p:nvPr/>
          </p:nvSpPr>
          <p:spPr>
            <a:xfrm>
              <a:off x="5242417" y="1613678"/>
              <a:ext cx="3111008" cy="43088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상태에서 </a:t>
              </a:r>
              <a:r>
                <a:rPr kumimoji="1" lang="ko-KR" altLang="en-US" sz="11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채팅창</a:t>
              </a: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우측 상단의 햄버거 버튼 클릭 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38ECEFBE-AF53-4B20-8AAB-59F704B23802}"/>
                </a:ext>
              </a:extLst>
            </p:cNvPr>
            <p:cNvGrpSpPr/>
            <p:nvPr/>
          </p:nvGrpSpPr>
          <p:grpSpPr>
            <a:xfrm>
              <a:off x="535071" y="2009610"/>
              <a:ext cx="8835859" cy="4554665"/>
              <a:chOff x="535071" y="1737795"/>
              <a:chExt cx="8835859" cy="4554665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F87650C4-F68D-447D-B307-B6B8369AA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5071" y="1737795"/>
                <a:ext cx="2988000" cy="4543700"/>
              </a:xfrm>
              <a:prstGeom prst="rect">
                <a:avLst/>
              </a:prstGeom>
            </p:spPr>
          </p:pic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AF8090AE-0D1F-4525-8635-0E64439F0C1E}"/>
                  </a:ext>
                </a:extLst>
              </p:cNvPr>
              <p:cNvGrpSpPr/>
              <p:nvPr/>
            </p:nvGrpSpPr>
            <p:grpSpPr>
              <a:xfrm>
                <a:off x="3091030" y="1749260"/>
                <a:ext cx="6279900" cy="4543200"/>
                <a:chOff x="2961065" y="1749260"/>
                <a:chExt cx="6279900" cy="4543200"/>
              </a:xfrm>
            </p:grpSpPr>
            <p:pic>
              <p:nvPicPr>
                <p:cNvPr id="25" name="그림 24">
                  <a:extLst>
                    <a:ext uri="{FF2B5EF4-FFF2-40B4-BE49-F238E27FC236}">
                      <a16:creationId xmlns:a16="http://schemas.microsoft.com/office/drawing/2014/main" id="{2128A221-F7F6-4D5F-A39D-CC618E1967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23556" y="1749260"/>
                  <a:ext cx="5217409" cy="4543200"/>
                </a:xfrm>
                <a:prstGeom prst="rect">
                  <a:avLst/>
                </a:prstGeom>
              </p:spPr>
            </p:pic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9C1C21EC-857E-4C3C-89FB-F3564E5994E1}"/>
                    </a:ext>
                  </a:extLst>
                </p:cNvPr>
                <p:cNvSpPr/>
                <p:nvPr/>
              </p:nvSpPr>
              <p:spPr>
                <a:xfrm>
                  <a:off x="2961065" y="2242550"/>
                  <a:ext cx="362156" cy="392700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27" name="직선 화살표 연결선 26">
                  <a:extLst>
                    <a:ext uri="{FF2B5EF4-FFF2-40B4-BE49-F238E27FC236}">
                      <a16:creationId xmlns:a16="http://schemas.microsoft.com/office/drawing/2014/main" id="{00F2AAFE-E84B-4302-AB62-1FD5671B3F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0100" y="2451100"/>
                  <a:ext cx="366395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직사각형 27">
                  <a:extLst>
                    <a:ext uri="{FF2B5EF4-FFF2-40B4-BE49-F238E27FC236}">
                      <a16:creationId xmlns:a16="http://schemas.microsoft.com/office/drawing/2014/main" id="{145A6F1A-D173-46D4-B377-FB9698EA1E06}"/>
                    </a:ext>
                  </a:extLst>
                </p:cNvPr>
                <p:cNvSpPr/>
                <p:nvPr/>
              </p:nvSpPr>
              <p:spPr>
                <a:xfrm>
                  <a:off x="7010400" y="2312400"/>
                  <a:ext cx="2171699" cy="368835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18187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4067652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채팅창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 이미지 뷰어 활성화 시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퍼블리싱 이슈 확인 필요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이미지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뷰어 활성화 시 모든 이미지는 원본 비율로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가로형 이미지 노출 시 기본 프레임의 가로 사이즈를 기준으로 이미지를 노출시키고 여백은 화이트 컬러 처리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이미지 노출 시 기본 프레임의 세로 사이즈를 기준으로 이미지를 노출시키고 여백은 화이트 컬러 처리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69B827F-4B62-415D-940A-121676453A6E}"/>
              </a:ext>
            </a:extLst>
          </p:cNvPr>
          <p:cNvGrpSpPr/>
          <p:nvPr/>
        </p:nvGrpSpPr>
        <p:grpSpPr>
          <a:xfrm>
            <a:off x="1451468" y="1581749"/>
            <a:ext cx="7052094" cy="4984152"/>
            <a:chOff x="1815745" y="1737606"/>
            <a:chExt cx="6323539" cy="4469237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5B8F53A7-CCF5-445D-B0B8-47319A0239FA}"/>
                </a:ext>
              </a:extLst>
            </p:cNvPr>
            <p:cNvGrpSpPr/>
            <p:nvPr/>
          </p:nvGrpSpPr>
          <p:grpSpPr>
            <a:xfrm>
              <a:off x="3411182" y="1737606"/>
              <a:ext cx="3132664" cy="2186024"/>
              <a:chOff x="5394975" y="1171843"/>
              <a:chExt cx="6980525" cy="4871126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6A6E1F3C-42AA-48F2-B9EB-E6F9DAD2B1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94975" y="1171843"/>
                <a:ext cx="6980525" cy="4871126"/>
              </a:xfrm>
              <a:prstGeom prst="rect">
                <a:avLst/>
              </a:prstGeom>
            </p:spPr>
          </p:pic>
          <p:sp>
            <p:nvSpPr>
              <p:cNvPr id="24" name="Border Outer">
                <a:extLst>
                  <a:ext uri="{FF2B5EF4-FFF2-40B4-BE49-F238E27FC236}">
                    <a16:creationId xmlns:a16="http://schemas.microsoft.com/office/drawing/2014/main" id="{7CFFC78E-7151-4839-AF14-899529F32AC2}"/>
                  </a:ext>
                </a:extLst>
              </p:cNvPr>
              <p:cNvSpPr/>
              <p:nvPr/>
            </p:nvSpPr>
            <p:spPr>
              <a:xfrm>
                <a:off x="5687307" y="1967167"/>
                <a:ext cx="6395861" cy="3607938"/>
              </a:xfrm>
              <a:prstGeom prst="roundRect">
                <a:avLst>
                  <a:gd name="adj" fmla="val 3261"/>
                </a:avLst>
              </a:prstGeom>
              <a:solidFill>
                <a:schemeClr val="bg1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25" name="Image">
                <a:extLst>
                  <a:ext uri="{FF2B5EF4-FFF2-40B4-BE49-F238E27FC236}">
                    <a16:creationId xmlns:a16="http://schemas.microsoft.com/office/drawing/2014/main" id="{C8B363E2-0DCA-402C-BF35-B1AF90C303F0}"/>
                  </a:ext>
                </a:extLst>
              </p:cNvPr>
              <p:cNvGrpSpPr/>
              <p:nvPr/>
            </p:nvGrpSpPr>
            <p:grpSpPr>
              <a:xfrm>
                <a:off x="5687307" y="1967166"/>
                <a:ext cx="6395861" cy="3607937"/>
                <a:chOff x="658817" y="1324374"/>
                <a:chExt cx="2305050" cy="190500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6" name="Border">
                  <a:extLst>
                    <a:ext uri="{FF2B5EF4-FFF2-40B4-BE49-F238E27FC236}">
                      <a16:creationId xmlns:a16="http://schemas.microsoft.com/office/drawing/2014/main" id="{0023D65E-5D9C-4B64-9DDD-C0A35E0FBA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prstGeom prst="rect">
                  <a:avLst/>
                </a:pr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7" name="Line 2">
                  <a:extLst>
                    <a:ext uri="{FF2B5EF4-FFF2-40B4-BE49-F238E27FC236}">
                      <a16:creationId xmlns:a16="http://schemas.microsoft.com/office/drawing/2014/main" id="{4579CF1D-8C6A-443A-AAD3-51007FF022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8" name="Line 1">
                  <a:extLst>
                    <a:ext uri="{FF2B5EF4-FFF2-40B4-BE49-F238E27FC236}">
                      <a16:creationId xmlns:a16="http://schemas.microsoft.com/office/drawing/2014/main" id="{B1B89B5A-B053-4687-B1BC-00AA130DDA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1900E95-6245-45C7-9300-15BBC1D59E8D}"/>
                </a:ext>
              </a:extLst>
            </p:cNvPr>
            <p:cNvGrpSpPr/>
            <p:nvPr/>
          </p:nvGrpSpPr>
          <p:grpSpPr>
            <a:xfrm>
              <a:off x="1815745" y="4020819"/>
              <a:ext cx="6323539" cy="2186024"/>
              <a:chOff x="1815745" y="3163569"/>
              <a:chExt cx="6323539" cy="2186024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0802201D-5551-4EE8-8608-E79644360F4D}"/>
                  </a:ext>
                </a:extLst>
              </p:cNvPr>
              <p:cNvGrpSpPr/>
              <p:nvPr/>
            </p:nvGrpSpPr>
            <p:grpSpPr>
              <a:xfrm>
                <a:off x="1815745" y="3163569"/>
                <a:ext cx="3132664" cy="2186024"/>
                <a:chOff x="-1729725" y="1171843"/>
                <a:chExt cx="6980525" cy="4871126"/>
              </a:xfrm>
            </p:grpSpPr>
            <p:pic>
              <p:nvPicPr>
                <p:cNvPr id="16" name="그림 15">
                  <a:extLst>
                    <a:ext uri="{FF2B5EF4-FFF2-40B4-BE49-F238E27FC236}">
                      <a16:creationId xmlns:a16="http://schemas.microsoft.com/office/drawing/2014/main" id="{623B0C2A-0ECC-4C8D-A449-9B87F113D7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-1729725" y="1171843"/>
                  <a:ext cx="6980525" cy="4871126"/>
                </a:xfrm>
                <a:prstGeom prst="rect">
                  <a:avLst/>
                </a:prstGeom>
              </p:spPr>
            </p:pic>
            <p:sp>
              <p:nvSpPr>
                <p:cNvPr id="17" name="Border Outer">
                  <a:extLst>
                    <a:ext uri="{FF2B5EF4-FFF2-40B4-BE49-F238E27FC236}">
                      <a16:creationId xmlns:a16="http://schemas.microsoft.com/office/drawing/2014/main" id="{8D42E6C3-EC1B-4395-BEDE-88692EBA6D76}"/>
                    </a:ext>
                  </a:extLst>
                </p:cNvPr>
                <p:cNvSpPr/>
                <p:nvPr/>
              </p:nvSpPr>
              <p:spPr>
                <a:xfrm>
                  <a:off x="-1437393" y="1967167"/>
                  <a:ext cx="6395861" cy="3607938"/>
                </a:xfrm>
                <a:prstGeom prst="roundRect">
                  <a:avLst>
                    <a:gd name="adj" fmla="val 3261"/>
                  </a:avLst>
                </a:prstGeom>
                <a:solidFill>
                  <a:schemeClr val="bg1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18" name="Image">
                  <a:extLst>
                    <a:ext uri="{FF2B5EF4-FFF2-40B4-BE49-F238E27FC236}">
                      <a16:creationId xmlns:a16="http://schemas.microsoft.com/office/drawing/2014/main" id="{06649077-D75F-485B-8F3E-1B8350B32AC6}"/>
                    </a:ext>
                  </a:extLst>
                </p:cNvPr>
                <p:cNvGrpSpPr/>
                <p:nvPr/>
              </p:nvGrpSpPr>
              <p:grpSpPr>
                <a:xfrm>
                  <a:off x="-1442861" y="2811349"/>
                  <a:ext cx="6395861" cy="1905000"/>
                  <a:chOff x="658817" y="1324374"/>
                  <a:chExt cx="2305050" cy="1905000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9" name="Border">
                    <a:extLst>
                      <a:ext uri="{FF2B5EF4-FFF2-40B4-BE49-F238E27FC236}">
                        <a16:creationId xmlns:a16="http://schemas.microsoft.com/office/drawing/2014/main" id="{7CA257BA-FADF-44BF-A5B2-FBEA4211AF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prstGeom prst="rect">
                    <a:avLst/>
                  </a:pr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0" name="Line 2">
                    <a:extLst>
                      <a:ext uri="{FF2B5EF4-FFF2-40B4-BE49-F238E27FC236}">
                        <a16:creationId xmlns:a16="http://schemas.microsoft.com/office/drawing/2014/main" id="{94664BD9-6933-43E4-B335-3A9DDDC7B6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1" name="Line 1">
                    <a:extLst>
                      <a:ext uri="{FF2B5EF4-FFF2-40B4-BE49-F238E27FC236}">
                        <a16:creationId xmlns:a16="http://schemas.microsoft.com/office/drawing/2014/main" id="{8CC59513-1DA0-4A67-AE6C-38A2575E8E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8B1EDFC9-0EE7-4A49-A65F-1845A3A820CC}"/>
                  </a:ext>
                </a:extLst>
              </p:cNvPr>
              <p:cNvGrpSpPr/>
              <p:nvPr/>
            </p:nvGrpSpPr>
            <p:grpSpPr>
              <a:xfrm>
                <a:off x="5006620" y="3163569"/>
                <a:ext cx="3132664" cy="2186024"/>
                <a:chOff x="-1729725" y="6480443"/>
                <a:chExt cx="6980525" cy="4871126"/>
              </a:xfrm>
            </p:grpSpPr>
            <p:pic>
              <p:nvPicPr>
                <p:cNvPr id="30" name="그림 29">
                  <a:extLst>
                    <a:ext uri="{FF2B5EF4-FFF2-40B4-BE49-F238E27FC236}">
                      <a16:creationId xmlns:a16="http://schemas.microsoft.com/office/drawing/2014/main" id="{41C350F7-CE3C-461D-AA94-5DC590F69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-1729725" y="6480443"/>
                  <a:ext cx="6980525" cy="4871126"/>
                </a:xfrm>
                <a:prstGeom prst="rect">
                  <a:avLst/>
                </a:prstGeom>
              </p:spPr>
            </p:pic>
            <p:sp>
              <p:nvSpPr>
                <p:cNvPr id="31" name="Border Outer">
                  <a:extLst>
                    <a:ext uri="{FF2B5EF4-FFF2-40B4-BE49-F238E27FC236}">
                      <a16:creationId xmlns:a16="http://schemas.microsoft.com/office/drawing/2014/main" id="{42F3AFAF-921D-42A0-95F9-7F4DF6A9DF05}"/>
                    </a:ext>
                  </a:extLst>
                </p:cNvPr>
                <p:cNvSpPr/>
                <p:nvPr/>
              </p:nvSpPr>
              <p:spPr>
                <a:xfrm>
                  <a:off x="-1437393" y="7275767"/>
                  <a:ext cx="6395861" cy="3607938"/>
                </a:xfrm>
                <a:prstGeom prst="roundRect">
                  <a:avLst>
                    <a:gd name="adj" fmla="val 3261"/>
                  </a:avLst>
                </a:prstGeom>
                <a:solidFill>
                  <a:schemeClr val="bg1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32" name="Image">
                  <a:extLst>
                    <a:ext uri="{FF2B5EF4-FFF2-40B4-BE49-F238E27FC236}">
                      <a16:creationId xmlns:a16="http://schemas.microsoft.com/office/drawing/2014/main" id="{C3BDBB11-E408-4A0F-937D-3945F55545E5}"/>
                    </a:ext>
                  </a:extLst>
                </p:cNvPr>
                <p:cNvGrpSpPr/>
                <p:nvPr/>
              </p:nvGrpSpPr>
              <p:grpSpPr>
                <a:xfrm>
                  <a:off x="787500" y="7275767"/>
                  <a:ext cx="1946076" cy="3607938"/>
                  <a:chOff x="658817" y="1324374"/>
                  <a:chExt cx="2305050" cy="1905000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33" name="Border">
                    <a:extLst>
                      <a:ext uri="{FF2B5EF4-FFF2-40B4-BE49-F238E27FC236}">
                        <a16:creationId xmlns:a16="http://schemas.microsoft.com/office/drawing/2014/main" id="{D66CFA0C-036B-4E80-8163-2B97094D99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prstGeom prst="rect">
                    <a:avLst/>
                  </a:pr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34" name="Line 2">
                    <a:extLst>
                      <a:ext uri="{FF2B5EF4-FFF2-40B4-BE49-F238E27FC236}">
                        <a16:creationId xmlns:a16="http://schemas.microsoft.com/office/drawing/2014/main" id="{01029B60-5212-49A1-99FE-EC5B96B04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35" name="Line 1">
                    <a:extLst>
                      <a:ext uri="{FF2B5EF4-FFF2-40B4-BE49-F238E27FC236}">
                        <a16:creationId xmlns:a16="http://schemas.microsoft.com/office/drawing/2014/main" id="{DF6C772E-DF09-4C7B-9261-B55DBE7D6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2AE5BFD-F31B-4178-9526-5CCC2AA36A1C}"/>
              </a:ext>
            </a:extLst>
          </p:cNvPr>
          <p:cNvSpPr/>
          <p:nvPr/>
        </p:nvSpPr>
        <p:spPr>
          <a:xfrm>
            <a:off x="6756767" y="2729982"/>
            <a:ext cx="2200900" cy="43088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이미지의 가로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 비율이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프레임의 비율과 동일한 경우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CA6E15F-36E6-4A62-A0E1-2BCAE976DB91}"/>
              </a:ext>
            </a:extLst>
          </p:cNvPr>
          <p:cNvSpPr/>
          <p:nvPr/>
        </p:nvSpPr>
        <p:spPr>
          <a:xfrm>
            <a:off x="211050" y="4994368"/>
            <a:ext cx="11755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r">
              <a:defRPr/>
            </a:pPr>
            <a:r>
              <a:rPr kumimoji="1" lang="ko-KR" altLang="en-US" sz="11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가로형 이미지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3ED9B94-60EF-40BE-AF65-3470CFADF3B4}"/>
              </a:ext>
            </a:extLst>
          </p:cNvPr>
          <p:cNvSpPr/>
          <p:nvPr/>
        </p:nvSpPr>
        <p:spPr>
          <a:xfrm>
            <a:off x="8542250" y="4994368"/>
            <a:ext cx="11755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이미지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637638-9F49-4E07-B25B-BC5F2AFA148B}"/>
              </a:ext>
            </a:extLst>
          </p:cNvPr>
          <p:cNvSpPr/>
          <p:nvPr/>
        </p:nvSpPr>
        <p:spPr>
          <a:xfrm>
            <a:off x="4571244" y="2800690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575C3DF-042E-42F7-9137-746CD6189C0B}"/>
              </a:ext>
            </a:extLst>
          </p:cNvPr>
          <p:cNvSpPr/>
          <p:nvPr/>
        </p:nvSpPr>
        <p:spPr>
          <a:xfrm>
            <a:off x="2760149" y="5302144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EB00A1F-ED76-4AE1-8D12-E20CF51A085C}"/>
              </a:ext>
            </a:extLst>
          </p:cNvPr>
          <p:cNvSpPr/>
          <p:nvPr/>
        </p:nvSpPr>
        <p:spPr>
          <a:xfrm>
            <a:off x="6288932" y="530838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46797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메신저 헤더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정의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기본구성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테넌트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또는 메신저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BI,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프로필 버튼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프로필 버튼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클릭 시 메뉴 레이어 노출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AF9DF80-C83E-42A5-9329-4A8D8A03C0F7}"/>
              </a:ext>
            </a:extLst>
          </p:cNvPr>
          <p:cNvGrpSpPr/>
          <p:nvPr/>
        </p:nvGrpSpPr>
        <p:grpSpPr>
          <a:xfrm>
            <a:off x="1134852" y="2096710"/>
            <a:ext cx="3933776" cy="3069517"/>
            <a:chOff x="595057" y="1420435"/>
            <a:chExt cx="3933776" cy="3069517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4801D87A-C26E-4746-A246-7EBD804B9397}"/>
                </a:ext>
              </a:extLst>
            </p:cNvPr>
            <p:cNvGrpSpPr/>
            <p:nvPr/>
          </p:nvGrpSpPr>
          <p:grpSpPr>
            <a:xfrm>
              <a:off x="595057" y="1420435"/>
              <a:ext cx="3933776" cy="3069517"/>
              <a:chOff x="452183" y="1407233"/>
              <a:chExt cx="3933776" cy="3069517"/>
            </a:xfrm>
          </p:grpSpPr>
          <p:sp>
            <p:nvSpPr>
              <p:cNvPr id="70" name="Title Bar Background" descr="&lt;SmartSettings&gt;&lt;SmartResize anchorLeft=&quot;Absolut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3C5A4858-1949-4A02-BDEF-44F92AB4C05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52183" y="1407234"/>
                <a:ext cx="3933776" cy="384475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54864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68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CCBA58AE-98A7-42CC-898B-D81DDB87C819}"/>
                  </a:ext>
                </a:extLst>
              </p:cNvPr>
              <p:cNvGrpSpPr/>
              <p:nvPr/>
            </p:nvGrpSpPr>
            <p:grpSpPr>
              <a:xfrm>
                <a:off x="3695732" y="1547196"/>
                <a:ext cx="562041" cy="104550"/>
                <a:chOff x="6022613" y="642210"/>
                <a:chExt cx="427038" cy="79437"/>
              </a:xfrm>
            </p:grpSpPr>
            <p:sp>
              <p:nvSpPr>
                <p:cNvPr id="102" name="Minimiz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FB58C4F9-BDD8-4D39-BF8C-0DF60B8DBB7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022613" y="677951"/>
                  <a:ext cx="74613" cy="7947"/>
                </a:xfrm>
                <a:prstGeom prst="rect">
                  <a:avLst/>
                </a:prstGeom>
                <a:solidFill>
                  <a:srgbClr val="000000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3" name="Maximiz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FE7FFD67-6687-47E1-AA60-C793F7C123C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199620" y="643793"/>
                  <a:ext cx="73025" cy="76255"/>
                </a:xfrm>
                <a:custGeom>
                  <a:avLst/>
                  <a:gdLst>
                    <a:gd name="T0" fmla="*/ 0 w 282"/>
                    <a:gd name="T1" fmla="*/ 0 h 282"/>
                    <a:gd name="T2" fmla="*/ 0 w 282"/>
                    <a:gd name="T3" fmla="*/ 282 h 282"/>
                    <a:gd name="T4" fmla="*/ 282 w 282"/>
                    <a:gd name="T5" fmla="*/ 282 h 282"/>
                    <a:gd name="T6" fmla="*/ 282 w 282"/>
                    <a:gd name="T7" fmla="*/ 0 h 282"/>
                    <a:gd name="T8" fmla="*/ 0 w 282"/>
                    <a:gd name="T9" fmla="*/ 0 h 282"/>
                    <a:gd name="T10" fmla="*/ 28 w 282"/>
                    <a:gd name="T11" fmla="*/ 28 h 282"/>
                    <a:gd name="T12" fmla="*/ 254 w 282"/>
                    <a:gd name="T13" fmla="*/ 28 h 282"/>
                    <a:gd name="T14" fmla="*/ 254 w 282"/>
                    <a:gd name="T15" fmla="*/ 254 h 282"/>
                    <a:gd name="T16" fmla="*/ 28 w 282"/>
                    <a:gd name="T17" fmla="*/ 254 h 282"/>
                    <a:gd name="T18" fmla="*/ 28 w 282"/>
                    <a:gd name="T19" fmla="*/ 2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2" h="282">
                      <a:moveTo>
                        <a:pt x="0" y="0"/>
                      </a:moveTo>
                      <a:lnTo>
                        <a:pt x="0" y="282"/>
                      </a:lnTo>
                      <a:lnTo>
                        <a:pt x="282" y="282"/>
                      </a:lnTo>
                      <a:lnTo>
                        <a:pt x="282" y="0"/>
                      </a:lnTo>
                      <a:lnTo>
                        <a:pt x="0" y="0"/>
                      </a:lnTo>
                      <a:close/>
                      <a:moveTo>
                        <a:pt x="28" y="28"/>
                      </a:moveTo>
                      <a:lnTo>
                        <a:pt x="254" y="28"/>
                      </a:lnTo>
                      <a:lnTo>
                        <a:pt x="254" y="254"/>
                      </a:lnTo>
                      <a:lnTo>
                        <a:pt x="28" y="254"/>
                      </a:lnTo>
                      <a:lnTo>
                        <a:pt x="28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4" name="Clos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393AE624-08E8-43F9-817B-7E2DA34A4C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75038" y="642210"/>
                  <a:ext cx="74613" cy="79437"/>
                </a:xfrm>
                <a:custGeom>
                  <a:avLst/>
                  <a:gdLst>
                    <a:gd name="T0" fmla="*/ 3 w 47"/>
                    <a:gd name="T1" fmla="*/ 0 h 50"/>
                    <a:gd name="T2" fmla="*/ 0 w 47"/>
                    <a:gd name="T3" fmla="*/ 3 h 50"/>
                    <a:gd name="T4" fmla="*/ 20 w 47"/>
                    <a:gd name="T5" fmla="*/ 25 h 50"/>
                    <a:gd name="T6" fmla="*/ 0 w 47"/>
                    <a:gd name="T7" fmla="*/ 46 h 50"/>
                    <a:gd name="T8" fmla="*/ 3 w 47"/>
                    <a:gd name="T9" fmla="*/ 50 h 50"/>
                    <a:gd name="T10" fmla="*/ 23 w 47"/>
                    <a:gd name="T11" fmla="*/ 28 h 50"/>
                    <a:gd name="T12" fmla="*/ 44 w 47"/>
                    <a:gd name="T13" fmla="*/ 49 h 50"/>
                    <a:gd name="T14" fmla="*/ 47 w 47"/>
                    <a:gd name="T15" fmla="*/ 46 h 50"/>
                    <a:gd name="T16" fmla="*/ 27 w 47"/>
                    <a:gd name="T17" fmla="*/ 25 h 50"/>
                    <a:gd name="T18" fmla="*/ 47 w 47"/>
                    <a:gd name="T19" fmla="*/ 3 h 50"/>
                    <a:gd name="T20" fmla="*/ 44 w 47"/>
                    <a:gd name="T21" fmla="*/ 0 h 50"/>
                    <a:gd name="T22" fmla="*/ 24 w 47"/>
                    <a:gd name="T23" fmla="*/ 21 h 50"/>
                    <a:gd name="T24" fmla="*/ 3 w 47"/>
                    <a:gd name="T2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50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20" y="25"/>
                      </a:lnTo>
                      <a:lnTo>
                        <a:pt x="0" y="46"/>
                      </a:lnTo>
                      <a:lnTo>
                        <a:pt x="3" y="50"/>
                      </a:lnTo>
                      <a:lnTo>
                        <a:pt x="23" y="28"/>
                      </a:lnTo>
                      <a:lnTo>
                        <a:pt x="44" y="49"/>
                      </a:lnTo>
                      <a:lnTo>
                        <a:pt x="47" y="46"/>
                      </a:lnTo>
                      <a:lnTo>
                        <a:pt x="27" y="25"/>
                      </a:lnTo>
                      <a:lnTo>
                        <a:pt x="47" y="3"/>
                      </a:lnTo>
                      <a:lnTo>
                        <a:pt x="44" y="0"/>
                      </a:lnTo>
                      <a:lnTo>
                        <a:pt x="24" y="2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pic>
            <p:nvPicPr>
              <p:cNvPr id="72" name="그래픽 71" descr="사용자">
                <a:extLst>
                  <a:ext uri="{FF2B5EF4-FFF2-40B4-BE49-F238E27FC236}">
                    <a16:creationId xmlns:a16="http://schemas.microsoft.com/office/drawing/2014/main" id="{C2204302-CD0A-4DD7-B716-9AFEC92480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199327" y="1478067"/>
                <a:ext cx="252000" cy="252000"/>
              </a:xfrm>
              <a:prstGeom prst="rect">
                <a:avLst/>
              </a:prstGeom>
            </p:spPr>
          </p:pic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3C27FEBD-55AB-45E0-8354-CFEAC8DE7E56}"/>
                  </a:ext>
                </a:extLst>
              </p:cNvPr>
              <p:cNvSpPr/>
              <p:nvPr/>
            </p:nvSpPr>
            <p:spPr>
              <a:xfrm>
                <a:off x="3372930" y="1608488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31C735FB-FC33-49BB-A6F1-F16791A3416E}"/>
                  </a:ext>
                </a:extLst>
              </p:cNvPr>
              <p:cNvGrpSpPr/>
              <p:nvPr/>
            </p:nvGrpSpPr>
            <p:grpSpPr>
              <a:xfrm>
                <a:off x="553627" y="1463947"/>
                <a:ext cx="1648505" cy="271049"/>
                <a:chOff x="229668" y="651840"/>
                <a:chExt cx="1648505" cy="271049"/>
              </a:xfrm>
            </p:grpSpPr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2E701C2B-6A36-46C8-82FF-B7086EE75C4B}"/>
                    </a:ext>
                  </a:extLst>
                </p:cNvPr>
                <p:cNvSpPr/>
                <p:nvPr/>
              </p:nvSpPr>
              <p:spPr>
                <a:xfrm>
                  <a:off x="427905" y="651840"/>
                  <a:ext cx="1450268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UCAP Messenger</a:t>
                  </a:r>
                </a:p>
              </p:txBody>
            </p:sp>
            <p:grpSp>
              <p:nvGrpSpPr>
                <p:cNvPr id="98" name="Image">
                  <a:extLst>
                    <a:ext uri="{FF2B5EF4-FFF2-40B4-BE49-F238E27FC236}">
                      <a16:creationId xmlns:a16="http://schemas.microsoft.com/office/drawing/2014/main" id="{F5894916-ADEA-4110-81EF-1F42A517ECF3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99" name="Border">
                    <a:extLst>
                      <a:ext uri="{FF2B5EF4-FFF2-40B4-BE49-F238E27FC236}">
                        <a16:creationId xmlns:a16="http://schemas.microsoft.com/office/drawing/2014/main" id="{3602F888-02FD-4047-BEC5-E7C5157F0D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100" name="Line">
                    <a:extLst>
                      <a:ext uri="{FF2B5EF4-FFF2-40B4-BE49-F238E27FC236}">
                        <a16:creationId xmlns:a16="http://schemas.microsoft.com/office/drawing/2014/main" id="{4F3FE4E4-D02F-4E54-9946-087E13EFC7A4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Line">
                    <a:extLst>
                      <a:ext uri="{FF2B5EF4-FFF2-40B4-BE49-F238E27FC236}">
                        <a16:creationId xmlns:a16="http://schemas.microsoft.com/office/drawing/2014/main" id="{4173E7C3-AB64-478E-AE85-C6A2B447907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8167124C-925D-42C8-8648-7665BBDAC708}"/>
                  </a:ext>
                </a:extLst>
              </p:cNvPr>
              <p:cNvGrpSpPr/>
              <p:nvPr/>
            </p:nvGrpSpPr>
            <p:grpSpPr>
              <a:xfrm>
                <a:off x="525563" y="1897131"/>
                <a:ext cx="309754" cy="2436818"/>
                <a:chOff x="263876" y="1192918"/>
                <a:chExt cx="309754" cy="2436818"/>
              </a:xfrm>
              <a:solidFill>
                <a:schemeClr val="bg1">
                  <a:lumMod val="50000"/>
                </a:schemeClr>
              </a:solidFill>
            </p:grpSpPr>
            <p:pic>
              <p:nvPicPr>
                <p:cNvPr id="91" name="그래픽 90" descr="웹 캠">
                  <a:extLst>
                    <a:ext uri="{FF2B5EF4-FFF2-40B4-BE49-F238E27FC236}">
                      <a16:creationId xmlns:a16="http://schemas.microsoft.com/office/drawing/2014/main" id="{177DB691-47BF-43C8-A900-1C2B483C5A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876" y="2469157"/>
                  <a:ext cx="309754" cy="309754"/>
                </a:xfrm>
                <a:prstGeom prst="rect">
                  <a:avLst/>
                </a:prstGeom>
              </p:spPr>
            </p:pic>
            <p:pic>
              <p:nvPicPr>
                <p:cNvPr id="92" name="그래픽 91" descr="채팅">
                  <a:extLst>
                    <a:ext uri="{FF2B5EF4-FFF2-40B4-BE49-F238E27FC236}">
                      <a16:creationId xmlns:a16="http://schemas.microsoft.com/office/drawing/2014/main" id="{CFEADEF2-F913-43E6-B873-EADBD38BD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1618331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3" name="그래픽 92" descr="보내기">
                  <a:extLst>
                    <a:ext uri="{FF2B5EF4-FFF2-40B4-BE49-F238E27FC236}">
                      <a16:creationId xmlns:a16="http://schemas.microsoft.com/office/drawing/2014/main" id="{6D1006E7-EC39-4D60-B643-3B6221EF3D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2905432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4" name="그래픽 93" descr="사용자">
                  <a:extLst>
                    <a:ext uri="{FF2B5EF4-FFF2-40B4-BE49-F238E27FC236}">
                      <a16:creationId xmlns:a16="http://schemas.microsoft.com/office/drawing/2014/main" id="{97C60FDC-F997-4FBF-AA1B-8DEC3B716A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1192918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5" name="그래픽 94" descr="계층 구조형">
                  <a:extLst>
                    <a:ext uri="{FF2B5EF4-FFF2-40B4-BE49-F238E27FC236}">
                      <a16:creationId xmlns:a16="http://schemas.microsoft.com/office/drawing/2014/main" id="{5607EA52-724C-499E-A672-17ABB2F738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2043744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6" name="그래픽 95" descr="스피커 폰">
                  <a:extLst>
                    <a:ext uri="{FF2B5EF4-FFF2-40B4-BE49-F238E27FC236}">
                      <a16:creationId xmlns:a16="http://schemas.microsoft.com/office/drawing/2014/main" id="{58F32E29-EB54-461D-82DE-6B37A4E67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3330844"/>
                  <a:ext cx="298892" cy="298892"/>
                </a:xfrm>
                <a:prstGeom prst="rect">
                  <a:avLst/>
                </a:prstGeom>
              </p:spPr>
            </p:pic>
          </p:grpSp>
          <p:pic>
            <p:nvPicPr>
              <p:cNvPr id="89" name="그래픽 88" descr="채팅">
                <a:extLst>
                  <a:ext uri="{FF2B5EF4-FFF2-40B4-BE49-F238E27FC236}">
                    <a16:creationId xmlns:a16="http://schemas.microsoft.com/office/drawing/2014/main" id="{2B371152-589F-4831-9623-6B8A81379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26872" y="2340964"/>
                <a:ext cx="298892" cy="298892"/>
              </a:xfrm>
              <a:prstGeom prst="rect">
                <a:avLst/>
              </a:prstGeom>
            </p:spPr>
          </p:pic>
          <p:sp>
            <p:nvSpPr>
              <p:cNvPr id="90" name="Window Frame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87401ADE-B2EE-442C-A2F3-83E5684D33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52185" y="1407233"/>
                <a:ext cx="3930890" cy="3069517"/>
              </a:xfrm>
              <a:prstGeom prst="rect">
                <a:avLst/>
              </a:prstGeom>
              <a:noFill/>
              <a:ln w="6350">
                <a:solidFill>
                  <a:srgbClr val="0078D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54864"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68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           </a:t>
                </a:r>
              </a:p>
            </p:txBody>
          </p:sp>
        </p:grp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B0B1C647-9007-4F7C-9B2F-6D0FCB6DA8C9}"/>
                </a:ext>
              </a:extLst>
            </p:cNvPr>
            <p:cNvSpPr/>
            <p:nvPr/>
          </p:nvSpPr>
          <p:spPr>
            <a:xfrm>
              <a:off x="628650" y="1866900"/>
              <a:ext cx="438150" cy="2590800"/>
            </a:xfrm>
            <a:prstGeom prst="rect">
              <a:avLst/>
            </a:prstGeom>
            <a:solidFill>
              <a:srgbClr val="FFFFFF">
                <a:alpha val="8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9410ADD-B5F9-49F4-801A-0F92996B7851}"/>
              </a:ext>
            </a:extLst>
          </p:cNvPr>
          <p:cNvSpPr/>
          <p:nvPr/>
        </p:nvSpPr>
        <p:spPr>
          <a:xfrm>
            <a:off x="1136694" y="2101701"/>
            <a:ext cx="3997357" cy="37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9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8A796DA5-C67D-43EB-9C3E-96597FB6763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31449" y="233534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110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858515FE-A9B6-4D1E-9634-1B142DED598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ko-KR" altLang="en-US" sz="900" b="1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테넌트</a:t>
              </a: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 또는 메신저 </a:t>
              </a:r>
              <a:r>
                <a:rPr kumimoji="1" lang="en-US" altLang="ko-KR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BI</a:t>
              </a:r>
            </a:p>
          </p:txBody>
        </p:sp>
        <p:sp>
          <p:nvSpPr>
            <p:cNvPr id="111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89EFF856-F771-4E6E-9163-105B8149122D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12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7539329B-8546-4500-8914-DD84377BE8D4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7" name="그림 116">
            <a:extLst>
              <a:ext uri="{FF2B5EF4-FFF2-40B4-BE49-F238E27FC236}">
                <a16:creationId xmlns:a16="http://schemas.microsoft.com/office/drawing/2014/main" id="{32526AA5-3D83-4DB2-BFD7-0BD322B85D4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069436" y="2533346"/>
            <a:ext cx="2064616" cy="2904538"/>
          </a:xfrm>
          <a:prstGeom prst="rect">
            <a:avLst/>
          </a:prstGeom>
        </p:spPr>
      </p:pic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05369EE0-6019-42F9-BCB5-E9CB3BB21F89}"/>
              </a:ext>
            </a:extLst>
          </p:cNvPr>
          <p:cNvGrpSpPr/>
          <p:nvPr/>
        </p:nvGrpSpPr>
        <p:grpSpPr>
          <a:xfrm>
            <a:off x="5377169" y="2533346"/>
            <a:ext cx="1224000" cy="921590"/>
            <a:chOff x="260929" y="1436435"/>
            <a:chExt cx="1224000" cy="92159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E72C4A53-4863-4E52-BEC2-09BC0D6B184D}"/>
                </a:ext>
              </a:extLst>
            </p:cNvPr>
            <p:cNvSpPr/>
            <p:nvPr/>
          </p:nvSpPr>
          <p:spPr>
            <a:xfrm>
              <a:off x="260929" y="1436435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Default</a:t>
              </a:r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F1295B8-EBEF-495E-9582-FF210C682446}"/>
                </a:ext>
              </a:extLst>
            </p:cNvPr>
            <p:cNvGrpSpPr/>
            <p:nvPr/>
          </p:nvGrpSpPr>
          <p:grpSpPr>
            <a:xfrm>
              <a:off x="628002" y="1868171"/>
              <a:ext cx="489854" cy="489854"/>
              <a:chOff x="1752669" y="2669018"/>
              <a:chExt cx="489854" cy="489854"/>
            </a:xfrm>
          </p:grpSpPr>
          <p:sp>
            <p:nvSpPr>
              <p:cNvPr id="124" name="Oval">
                <a:extLst>
                  <a:ext uri="{FF2B5EF4-FFF2-40B4-BE49-F238E27FC236}">
                    <a16:creationId xmlns:a16="http://schemas.microsoft.com/office/drawing/2014/main" id="{8C2F2955-4881-4D6D-9F20-C3E418DF4210}"/>
                  </a:ext>
                </a:extLst>
              </p:cNvPr>
              <p:cNvSpPr/>
              <p:nvPr/>
            </p:nvSpPr>
            <p:spPr>
              <a:xfrm>
                <a:off x="1752669" y="2669018"/>
                <a:ext cx="489854" cy="489854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25" name="그래픽 124" descr="사용자">
                <a:extLst>
                  <a:ext uri="{FF2B5EF4-FFF2-40B4-BE49-F238E27FC236}">
                    <a16:creationId xmlns:a16="http://schemas.microsoft.com/office/drawing/2014/main" id="{1F6DC169-F6B3-42E0-BB96-5F386BE42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871596" y="2787945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C7201BA-EF8E-494F-BFCC-775CEADDEF1B}"/>
                </a:ext>
              </a:extLst>
            </p:cNvPr>
            <p:cNvGrpSpPr/>
            <p:nvPr/>
          </p:nvGrpSpPr>
          <p:grpSpPr>
            <a:xfrm>
              <a:off x="747435" y="1980026"/>
              <a:ext cx="252000" cy="252000"/>
              <a:chOff x="6341231" y="642332"/>
              <a:chExt cx="252000" cy="252000"/>
            </a:xfrm>
          </p:grpSpPr>
          <p:pic>
            <p:nvPicPr>
              <p:cNvPr id="122" name="그래픽 121" descr="사용자">
                <a:extLst>
                  <a:ext uri="{FF2B5EF4-FFF2-40B4-BE49-F238E27FC236}">
                    <a16:creationId xmlns:a16="http://schemas.microsoft.com/office/drawing/2014/main" id="{81484BC6-A31A-4884-A6DF-958D0692D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E380D54-35D0-48CB-88F7-7B1F44C7B339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E78CDA5D-875F-430D-9790-6EEFFE816E03}"/>
              </a:ext>
            </a:extLst>
          </p:cNvPr>
          <p:cNvGrpSpPr/>
          <p:nvPr/>
        </p:nvGrpSpPr>
        <p:grpSpPr>
          <a:xfrm>
            <a:off x="6579497" y="2533346"/>
            <a:ext cx="1222591" cy="921590"/>
            <a:chOff x="1540423" y="1436435"/>
            <a:chExt cx="1222591" cy="921590"/>
          </a:xfrm>
        </p:grpSpPr>
        <p:sp>
          <p:nvSpPr>
            <p:cNvPr id="127" name="직사각형 126">
              <a:extLst>
                <a:ext uri="{FF2B5EF4-FFF2-40B4-BE49-F238E27FC236}">
                  <a16:creationId xmlns:a16="http://schemas.microsoft.com/office/drawing/2014/main" id="{A537FC02-C80D-486E-9502-48A149F45457}"/>
                </a:ext>
              </a:extLst>
            </p:cNvPr>
            <p:cNvSpPr/>
            <p:nvPr/>
          </p:nvSpPr>
          <p:spPr>
            <a:xfrm>
              <a:off x="1540423" y="1436435"/>
              <a:ext cx="1222591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Mouse Over</a:t>
              </a:r>
            </a:p>
          </p:txBody>
        </p: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F3507633-35D3-4C53-BB3E-F20414E7BACA}"/>
                </a:ext>
              </a:extLst>
            </p:cNvPr>
            <p:cNvGrpSpPr/>
            <p:nvPr/>
          </p:nvGrpSpPr>
          <p:grpSpPr>
            <a:xfrm>
              <a:off x="1906791" y="1868171"/>
              <a:ext cx="489854" cy="489854"/>
              <a:chOff x="3031458" y="2706121"/>
              <a:chExt cx="489854" cy="489854"/>
            </a:xfrm>
          </p:grpSpPr>
          <p:sp>
            <p:nvSpPr>
              <p:cNvPr id="132" name="Oval">
                <a:extLst>
                  <a:ext uri="{FF2B5EF4-FFF2-40B4-BE49-F238E27FC236}">
                    <a16:creationId xmlns:a16="http://schemas.microsoft.com/office/drawing/2014/main" id="{E6752C21-5EC4-40F3-A163-9134317F3FD4}"/>
                  </a:ext>
                </a:extLst>
              </p:cNvPr>
              <p:cNvSpPr/>
              <p:nvPr/>
            </p:nvSpPr>
            <p:spPr>
              <a:xfrm>
                <a:off x="3031458" y="2706121"/>
                <a:ext cx="489854" cy="489854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33" name="그래픽 132" descr="사용자">
                <a:extLst>
                  <a:ext uri="{FF2B5EF4-FFF2-40B4-BE49-F238E27FC236}">
                    <a16:creationId xmlns:a16="http://schemas.microsoft.com/office/drawing/2014/main" id="{F7E3C2DB-43A0-4EF0-949D-E97EA5E1B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150385" y="2825048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5C37BC26-19E5-4D08-A8E1-AF2662F0F184}"/>
                </a:ext>
              </a:extLst>
            </p:cNvPr>
            <p:cNvGrpSpPr/>
            <p:nvPr/>
          </p:nvGrpSpPr>
          <p:grpSpPr>
            <a:xfrm>
              <a:off x="2024033" y="1980026"/>
              <a:ext cx="252000" cy="252000"/>
              <a:chOff x="6341231" y="642332"/>
              <a:chExt cx="252000" cy="252000"/>
            </a:xfrm>
          </p:grpSpPr>
          <p:pic>
            <p:nvPicPr>
              <p:cNvPr id="130" name="그래픽 129" descr="사용자">
                <a:extLst>
                  <a:ext uri="{FF2B5EF4-FFF2-40B4-BE49-F238E27FC236}">
                    <a16:creationId xmlns:a16="http://schemas.microsoft.com/office/drawing/2014/main" id="{2DC57F5B-1683-43AF-BBFD-3AB2F00D9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47AEE28D-ACC4-4769-A80C-0B19F7C2C66F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80124544-E12B-4AEA-8F9C-9F3A30954E34}"/>
              </a:ext>
            </a:extLst>
          </p:cNvPr>
          <p:cNvGrpSpPr/>
          <p:nvPr/>
        </p:nvGrpSpPr>
        <p:grpSpPr>
          <a:xfrm>
            <a:off x="7780416" y="2533346"/>
            <a:ext cx="1224000" cy="921590"/>
            <a:chOff x="2818507" y="1436435"/>
            <a:chExt cx="1224000" cy="921590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1CD5B460-55CA-4423-BB63-160D4A1710D9}"/>
                </a:ext>
              </a:extLst>
            </p:cNvPr>
            <p:cNvSpPr/>
            <p:nvPr/>
          </p:nvSpPr>
          <p:spPr>
            <a:xfrm>
              <a:off x="2818507" y="1436435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Open</a:t>
              </a:r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BCD1EC03-B15E-44BB-A8EE-C18A83975E53}"/>
                </a:ext>
              </a:extLst>
            </p:cNvPr>
            <p:cNvGrpSpPr/>
            <p:nvPr/>
          </p:nvGrpSpPr>
          <p:grpSpPr>
            <a:xfrm>
              <a:off x="3185580" y="1868171"/>
              <a:ext cx="489854" cy="489854"/>
              <a:chOff x="4310247" y="2706121"/>
              <a:chExt cx="489854" cy="489854"/>
            </a:xfrm>
          </p:grpSpPr>
          <p:sp>
            <p:nvSpPr>
              <p:cNvPr id="140" name="Oval">
                <a:extLst>
                  <a:ext uri="{FF2B5EF4-FFF2-40B4-BE49-F238E27FC236}">
                    <a16:creationId xmlns:a16="http://schemas.microsoft.com/office/drawing/2014/main" id="{5DDBCBB0-41AD-4F8A-B01B-E8CC52E2B173}"/>
                  </a:ext>
                </a:extLst>
              </p:cNvPr>
              <p:cNvSpPr/>
              <p:nvPr/>
            </p:nvSpPr>
            <p:spPr>
              <a:xfrm>
                <a:off x="4310247" y="2706121"/>
                <a:ext cx="489854" cy="489854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41" name="그래픽 140" descr="사용자">
                <a:extLst>
                  <a:ext uri="{FF2B5EF4-FFF2-40B4-BE49-F238E27FC236}">
                    <a16:creationId xmlns:a16="http://schemas.microsoft.com/office/drawing/2014/main" id="{04F0C55F-3E0C-4DEF-8B54-A27310A4E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4429174" y="2825048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3B39EF51-38E2-40D0-A318-0079E6BC31FA}"/>
                </a:ext>
              </a:extLst>
            </p:cNvPr>
            <p:cNvGrpSpPr/>
            <p:nvPr/>
          </p:nvGrpSpPr>
          <p:grpSpPr>
            <a:xfrm>
              <a:off x="3304507" y="1987098"/>
              <a:ext cx="252000" cy="252000"/>
              <a:chOff x="6341231" y="642332"/>
              <a:chExt cx="252000" cy="252000"/>
            </a:xfrm>
          </p:grpSpPr>
          <p:pic>
            <p:nvPicPr>
              <p:cNvPr id="138" name="그래픽 137" descr="사용자">
                <a:extLst>
                  <a:ext uri="{FF2B5EF4-FFF2-40B4-BE49-F238E27FC236}">
                    <a16:creationId xmlns:a16="http://schemas.microsoft.com/office/drawing/2014/main" id="{59F46410-56AD-476D-A2E0-6BCA30E77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22B32370-A99F-430F-8635-4141464927B1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96345765-52A1-4B1E-A557-25FC5E3F6DE0}"/>
              </a:ext>
            </a:extLst>
          </p:cNvPr>
          <p:cNvSpPr/>
          <p:nvPr/>
        </p:nvSpPr>
        <p:spPr>
          <a:xfrm>
            <a:off x="5557848" y="2184568"/>
            <a:ext cx="3217950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  <p:sp>
        <p:nvSpPr>
          <p:cNvPr id="143" name="Tooltip">
            <a:extLst>
              <a:ext uri="{FF2B5EF4-FFF2-40B4-BE49-F238E27FC236}">
                <a16:creationId xmlns:a16="http://schemas.microsoft.com/office/drawing/2014/main" id="{5A9E7E9C-32AA-4C78-A5E3-1A1BAE64809A}"/>
              </a:ext>
            </a:extLst>
          </p:cNvPr>
          <p:cNvSpPr>
            <a:spLocks/>
          </p:cNvSpPr>
          <p:nvPr/>
        </p:nvSpPr>
        <p:spPr bwMode="auto">
          <a:xfrm>
            <a:off x="6893257" y="3462147"/>
            <a:ext cx="591700" cy="209288"/>
          </a:xfrm>
          <a:custGeom>
            <a:avLst/>
            <a:gdLst>
              <a:gd name="T0" fmla="*/ 1519 w 3039"/>
              <a:gd name="T1" fmla="*/ 0 h 756"/>
              <a:gd name="T2" fmla="*/ 1387 w 3039"/>
              <a:gd name="T3" fmla="*/ 146 h 756"/>
              <a:gd name="T4" fmla="*/ 123 w 3039"/>
              <a:gd name="T5" fmla="*/ 146 h 756"/>
              <a:gd name="T6" fmla="*/ 0 w 3039"/>
              <a:gd name="T7" fmla="*/ 270 h 756"/>
              <a:gd name="T8" fmla="*/ 0 w 3039"/>
              <a:gd name="T9" fmla="*/ 632 h 756"/>
              <a:gd name="T10" fmla="*/ 123 w 3039"/>
              <a:gd name="T11" fmla="*/ 756 h 756"/>
              <a:gd name="T12" fmla="*/ 2914 w 3039"/>
              <a:gd name="T13" fmla="*/ 756 h 756"/>
              <a:gd name="T14" fmla="*/ 3039 w 3039"/>
              <a:gd name="T15" fmla="*/ 632 h 756"/>
              <a:gd name="T16" fmla="*/ 3039 w 3039"/>
              <a:gd name="T17" fmla="*/ 270 h 756"/>
              <a:gd name="T18" fmla="*/ 2914 w 3039"/>
              <a:gd name="T19" fmla="*/ 146 h 756"/>
              <a:gd name="T20" fmla="*/ 1652 w 3039"/>
              <a:gd name="T21" fmla="*/ 146 h 756"/>
              <a:gd name="T22" fmla="*/ 1519 w 3039"/>
              <a:gd name="T23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39" h="756">
                <a:moveTo>
                  <a:pt x="1519" y="0"/>
                </a:moveTo>
                <a:lnTo>
                  <a:pt x="1387" y="146"/>
                </a:lnTo>
                <a:lnTo>
                  <a:pt x="123" y="146"/>
                </a:lnTo>
                <a:cubicBezTo>
                  <a:pt x="55" y="146"/>
                  <a:pt x="0" y="202"/>
                  <a:pt x="0" y="270"/>
                </a:cubicBezTo>
                <a:lnTo>
                  <a:pt x="0" y="632"/>
                </a:lnTo>
                <a:cubicBezTo>
                  <a:pt x="0" y="700"/>
                  <a:pt x="55" y="756"/>
                  <a:pt x="123" y="756"/>
                </a:cubicBezTo>
                <a:lnTo>
                  <a:pt x="2914" y="756"/>
                </a:lnTo>
                <a:cubicBezTo>
                  <a:pt x="2983" y="756"/>
                  <a:pt x="3039" y="700"/>
                  <a:pt x="3039" y="632"/>
                </a:cubicBezTo>
                <a:lnTo>
                  <a:pt x="3039" y="270"/>
                </a:lnTo>
                <a:cubicBezTo>
                  <a:pt x="3039" y="202"/>
                  <a:pt x="2983" y="146"/>
                  <a:pt x="2914" y="146"/>
                </a:cubicBezTo>
                <a:lnTo>
                  <a:pt x="1652" y="146"/>
                </a:lnTo>
                <a:lnTo>
                  <a:pt x="1519" y="0"/>
                </a:lnTo>
                <a:close/>
              </a:path>
            </a:pathLst>
          </a:custGeom>
          <a:solidFill>
            <a:srgbClr val="FFA7A7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none" lIns="54864" tIns="73152" rIns="54864" bIns="27432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ko-KR" altLang="en-US" sz="700" b="1" kern="0" dirty="0">
                <a:solidFill>
                  <a:prstClr val="white"/>
                </a:solidFill>
                <a:latin typeface="맑은 고딕" panose="020B0503020000020004" pitchFamily="50" charset="-127"/>
                <a:cs typeface="Segoe UI" panose="020B0502040204020203" pitchFamily="34" charset="0"/>
              </a:rPr>
              <a:t>프로필 버튼</a:t>
            </a:r>
            <a:endParaRPr lang="en-US" altLang="ko-KR" sz="700" b="1" kern="0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grpSp>
        <p:nvGrpSpPr>
          <p:cNvPr id="144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5AA7C96A-0D27-4233-80FF-02A515D0BE8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445349" y="366888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145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CDE5E1E4-A192-4745-968C-C3705C58E57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ko-KR" altLang="en-US" sz="900" dirty="0">
                  <a:solidFill>
                    <a:srgbClr val="464646"/>
                  </a:solidFill>
                  <a:latin typeface="맑은 고딕 (본문)"/>
                  <a:cs typeface="Arial"/>
                </a:rPr>
                <a:t>마우스 </a:t>
              </a:r>
              <a:r>
                <a:rPr kumimoji="1" lang="ko-KR" altLang="en-US" sz="900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오버시</a:t>
              </a:r>
              <a:endParaRPr kumimoji="1" lang="en-US" altLang="ko-KR" sz="900" dirty="0">
                <a:solidFill>
                  <a:srgbClr val="464646"/>
                </a:solidFill>
                <a:latin typeface="맑은 고딕 (본문)"/>
                <a:cs typeface="Arial"/>
              </a:endParaRPr>
            </a:p>
            <a:p>
              <a:pPr lvl="0" algn="ctr">
                <a:defRPr/>
              </a:pPr>
              <a:r>
                <a:rPr kumimoji="1" lang="ko-KR" altLang="en-US" sz="900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버튼명</a:t>
              </a:r>
              <a:r>
                <a:rPr kumimoji="1" lang="ko-KR" altLang="en-US" sz="900" dirty="0">
                  <a:solidFill>
                    <a:srgbClr val="464646"/>
                  </a:solidFill>
                  <a:latin typeface="맑은 고딕 (본문)"/>
                  <a:cs typeface="Arial"/>
                </a:rPr>
                <a:t> 노출</a:t>
              </a:r>
            </a:p>
          </p:txBody>
        </p:sp>
        <p:sp>
          <p:nvSpPr>
            <p:cNvPr id="146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51AC28A3-2419-49F8-B35E-221CC32B7750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47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54D50899-6FF9-407D-9A00-87CE8D8C4476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7BC720B-A3BD-4EC6-AEBD-D85FF23D80F8}"/>
              </a:ext>
            </a:extLst>
          </p:cNvPr>
          <p:cNvGrpSpPr/>
          <p:nvPr/>
        </p:nvGrpSpPr>
        <p:grpSpPr>
          <a:xfrm>
            <a:off x="3289752" y="1571494"/>
            <a:ext cx="1436488" cy="628738"/>
            <a:chOff x="3728005" y="838159"/>
            <a:chExt cx="1436488" cy="628738"/>
          </a:xfrm>
        </p:grpSpPr>
        <p:grpSp>
          <p:nvGrpSpPr>
            <p:cNvPr id="113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590D2333-E393-40A5-BB8C-4CE74387A7A3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 flipH="1" flipV="1">
              <a:off x="3728005" y="838159"/>
              <a:ext cx="1436488" cy="628738"/>
              <a:chOff x="6106536" y="1688792"/>
              <a:chExt cx="1436488" cy="628738"/>
            </a:xfrm>
            <a:solidFill>
              <a:srgbClr val="FFFFFF"/>
            </a:solidFill>
          </p:grpSpPr>
          <p:sp>
            <p:nvSpPr>
              <p:cNvPr id="114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D1B39655-9011-44B9-9ACF-0F3C5A17961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6106536" y="1801906"/>
                <a:ext cx="1436488" cy="515624"/>
              </a:xfrm>
              <a:prstGeom prst="roundRect">
                <a:avLst>
                  <a:gd name="adj" fmla="val 3078"/>
                </a:avLst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8016" tIns="45720" rIns="128016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endParaRPr>
              </a:p>
            </p:txBody>
          </p:sp>
          <p:sp>
            <p:nvSpPr>
              <p:cNvPr id="115" name="Arrow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711502D2-2552-4186-BD5E-B39C20CC3BE0}"/>
                  </a:ext>
                </a:extLst>
              </p:cNvPr>
              <p:cNvSpPr/>
              <p:nvPr/>
            </p:nvSpPr>
            <p:spPr>
              <a:xfrm>
                <a:off x="6725322" y="1688792"/>
                <a:ext cx="198915" cy="113112"/>
              </a:xfrm>
              <a:prstGeom prst="triangle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116" name="Gap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C9A1465A-3A89-40D5-A1BE-E93F6E4F90E8}"/>
                  </a:ext>
                </a:extLst>
              </p:cNvPr>
              <p:cNvCxnSpPr/>
              <p:nvPr/>
            </p:nvCxnSpPr>
            <p:spPr>
              <a:xfrm rot="10800000">
                <a:off x="6732703" y="1801904"/>
                <a:ext cx="184150" cy="0"/>
              </a:xfrm>
              <a:prstGeom prst="line">
                <a:avLst/>
              </a:prstGeom>
              <a:grpFill/>
              <a:ln w="63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3329771-3EF6-49BE-AC6C-195C172532C0}"/>
                </a:ext>
              </a:extLst>
            </p:cNvPr>
            <p:cNvSpPr/>
            <p:nvPr/>
          </p:nvSpPr>
          <p:spPr>
            <a:xfrm>
              <a:off x="4045338" y="980555"/>
              <a:ext cx="80182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ea typeface="맑은 고딕" panose="020B0503020000020004" pitchFamily="50" charset="-127"/>
                </a:rPr>
                <a:t>프로필 버튼</a:t>
              </a: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C2C03CFF-3EAF-4D94-AD24-4AA0DD91EEB3}"/>
              </a:ext>
            </a:extLst>
          </p:cNvPr>
          <p:cNvGrpSpPr/>
          <p:nvPr/>
        </p:nvGrpSpPr>
        <p:grpSpPr>
          <a:xfrm>
            <a:off x="613205" y="1466422"/>
            <a:ext cx="1436488" cy="628738"/>
            <a:chOff x="3728005" y="838159"/>
            <a:chExt cx="1436488" cy="628738"/>
          </a:xfrm>
        </p:grpSpPr>
        <p:grpSp>
          <p:nvGrpSpPr>
            <p:cNvPr id="149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21725434-D036-4F95-9421-3F79085C7112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 flipV="1">
              <a:off x="3728005" y="838159"/>
              <a:ext cx="1436488" cy="628738"/>
              <a:chOff x="6106536" y="1688792"/>
              <a:chExt cx="1436488" cy="628738"/>
            </a:xfrm>
            <a:solidFill>
              <a:srgbClr val="FFFFFF"/>
            </a:solidFill>
          </p:grpSpPr>
          <p:sp>
            <p:nvSpPr>
              <p:cNvPr id="151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14788C5D-7C46-4DE6-8084-0A65C9C02B2F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6106536" y="1801906"/>
                <a:ext cx="1436488" cy="515624"/>
              </a:xfrm>
              <a:prstGeom prst="roundRect">
                <a:avLst>
                  <a:gd name="adj" fmla="val 3078"/>
                </a:avLst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8016" tIns="45720" rIns="128016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endParaRPr>
              </a:p>
            </p:txBody>
          </p:sp>
          <p:sp>
            <p:nvSpPr>
              <p:cNvPr id="152" name="Arrow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934DBD38-B5BD-48B5-908E-D59594E59D86}"/>
                  </a:ext>
                </a:extLst>
              </p:cNvPr>
              <p:cNvSpPr/>
              <p:nvPr/>
            </p:nvSpPr>
            <p:spPr>
              <a:xfrm>
                <a:off x="6725322" y="1688792"/>
                <a:ext cx="198915" cy="113112"/>
              </a:xfrm>
              <a:prstGeom prst="triangle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153" name="Gap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5A00AA06-7E0C-42E5-ABD4-0011A22A73C8}"/>
                  </a:ext>
                </a:extLst>
              </p:cNvPr>
              <p:cNvCxnSpPr/>
              <p:nvPr/>
            </p:nvCxnSpPr>
            <p:spPr>
              <a:xfrm rot="10800000">
                <a:off x="6732703" y="1801904"/>
                <a:ext cx="184150" cy="0"/>
              </a:xfrm>
              <a:prstGeom prst="line">
                <a:avLst/>
              </a:prstGeom>
              <a:grpFill/>
              <a:ln w="63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4801F236-2767-4901-95CD-A0ABA2223F0A}"/>
                </a:ext>
              </a:extLst>
            </p:cNvPr>
            <p:cNvSpPr/>
            <p:nvPr/>
          </p:nvSpPr>
          <p:spPr>
            <a:xfrm>
              <a:off x="4045339" y="980555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ea typeface="맑은 고딕" panose="020B0503020000020004" pitchFamily="50" charset="-127"/>
                </a:rPr>
                <a:t>메신저 헤더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93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GNB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구성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 시 메뉴명도 함께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선택된 메뉴의 버튼은 브랜드 컬러와 유사한 톤으로 설정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04809C6-2A47-4B97-894E-539A3D07863F}"/>
              </a:ext>
            </a:extLst>
          </p:cNvPr>
          <p:cNvGrpSpPr/>
          <p:nvPr/>
        </p:nvGrpSpPr>
        <p:grpSpPr>
          <a:xfrm>
            <a:off x="595057" y="1765492"/>
            <a:ext cx="3933776" cy="3069517"/>
            <a:chOff x="452183" y="1407233"/>
            <a:chExt cx="3933776" cy="3069517"/>
          </a:xfrm>
        </p:grpSpPr>
        <p:sp>
          <p:nvSpPr>
            <p:cNvPr id="715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71C677B-4770-4709-B3B8-BCEA91AB60E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52183" y="1407234"/>
              <a:ext cx="3933776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16" name="그룹 715">
              <a:extLst>
                <a:ext uri="{FF2B5EF4-FFF2-40B4-BE49-F238E27FC236}">
                  <a16:creationId xmlns:a16="http://schemas.microsoft.com/office/drawing/2014/main" id="{94E25F95-66DD-47DB-B6C8-FDB9CA00571E}"/>
                </a:ext>
              </a:extLst>
            </p:cNvPr>
            <p:cNvGrpSpPr/>
            <p:nvPr/>
          </p:nvGrpSpPr>
          <p:grpSpPr>
            <a:xfrm>
              <a:off x="3695732" y="1547196"/>
              <a:ext cx="562041" cy="104550"/>
              <a:chOff x="6022613" y="642210"/>
              <a:chExt cx="427038" cy="79437"/>
            </a:xfrm>
          </p:grpSpPr>
          <p:sp>
            <p:nvSpPr>
              <p:cNvPr id="807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0A1E7EA6-2082-47DB-8C3C-EF743DD2D2E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8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E9962743-FE60-406E-AD73-753B99EE4DC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9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4138CB50-E655-46B7-A103-C9774564E4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17" name="그래픽 716" descr="사용자">
              <a:extLst>
                <a:ext uri="{FF2B5EF4-FFF2-40B4-BE49-F238E27FC236}">
                  <a16:creationId xmlns:a16="http://schemas.microsoft.com/office/drawing/2014/main" id="{D2E1C33B-018C-4FA8-B8F3-587BB3B6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199327" y="1478067"/>
              <a:ext cx="252000" cy="252000"/>
            </a:xfrm>
            <a:prstGeom prst="rect">
              <a:avLst/>
            </a:prstGeom>
          </p:spPr>
        </p:pic>
        <p:sp>
          <p:nvSpPr>
            <p:cNvPr id="718" name="타원 717">
              <a:extLst>
                <a:ext uri="{FF2B5EF4-FFF2-40B4-BE49-F238E27FC236}">
                  <a16:creationId xmlns:a16="http://schemas.microsoft.com/office/drawing/2014/main" id="{643CAB08-9721-4261-B686-E92A2A5E7F09}"/>
                </a:ext>
              </a:extLst>
            </p:cNvPr>
            <p:cNvSpPr/>
            <p:nvPr/>
          </p:nvSpPr>
          <p:spPr>
            <a:xfrm>
              <a:off x="3372930" y="1608488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grpSp>
          <p:nvGrpSpPr>
            <p:cNvPr id="720" name="그룹 719">
              <a:extLst>
                <a:ext uri="{FF2B5EF4-FFF2-40B4-BE49-F238E27FC236}">
                  <a16:creationId xmlns:a16="http://schemas.microsoft.com/office/drawing/2014/main" id="{A5B6FD52-CAA6-48AD-B34B-5FD1718C41D6}"/>
                </a:ext>
              </a:extLst>
            </p:cNvPr>
            <p:cNvGrpSpPr/>
            <p:nvPr/>
          </p:nvGrpSpPr>
          <p:grpSpPr>
            <a:xfrm>
              <a:off x="553627" y="1463947"/>
              <a:ext cx="1648505" cy="271049"/>
              <a:chOff x="229668" y="651840"/>
              <a:chExt cx="1648505" cy="271049"/>
            </a:xfrm>
          </p:grpSpPr>
          <p:sp>
            <p:nvSpPr>
              <p:cNvPr id="802" name="사각형: 둥근 모서리 801">
                <a:extLst>
                  <a:ext uri="{FF2B5EF4-FFF2-40B4-BE49-F238E27FC236}">
                    <a16:creationId xmlns:a16="http://schemas.microsoft.com/office/drawing/2014/main" id="{7D38B5A6-24A5-4078-800F-B9CA8E67D6EF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803" name="Image">
                <a:extLst>
                  <a:ext uri="{FF2B5EF4-FFF2-40B4-BE49-F238E27FC236}">
                    <a16:creationId xmlns:a16="http://schemas.microsoft.com/office/drawing/2014/main" id="{FE9B03EB-CCD1-45CE-992F-329F17525E2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804" name="Border">
                  <a:extLst>
                    <a:ext uri="{FF2B5EF4-FFF2-40B4-BE49-F238E27FC236}">
                      <a16:creationId xmlns:a16="http://schemas.microsoft.com/office/drawing/2014/main" id="{B1E72912-D7F1-46AF-BB47-A8B1789A6E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805" name="Line">
                  <a:extLst>
                    <a:ext uri="{FF2B5EF4-FFF2-40B4-BE49-F238E27FC236}">
                      <a16:creationId xmlns:a16="http://schemas.microsoft.com/office/drawing/2014/main" id="{BA0C3490-E3D5-497C-974C-F67C3202297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6" name="Line">
                  <a:extLst>
                    <a:ext uri="{FF2B5EF4-FFF2-40B4-BE49-F238E27FC236}">
                      <a16:creationId xmlns:a16="http://schemas.microsoft.com/office/drawing/2014/main" id="{4A73E359-5862-4136-8D70-EE8CADE38F07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21" name="그룹 720">
              <a:extLst>
                <a:ext uri="{FF2B5EF4-FFF2-40B4-BE49-F238E27FC236}">
                  <a16:creationId xmlns:a16="http://schemas.microsoft.com/office/drawing/2014/main" id="{EB009723-30AF-4C04-AB84-0A1D6E30E71C}"/>
                </a:ext>
              </a:extLst>
            </p:cNvPr>
            <p:cNvGrpSpPr/>
            <p:nvPr/>
          </p:nvGrpSpPr>
          <p:grpSpPr>
            <a:xfrm>
              <a:off x="525563" y="1897131"/>
              <a:ext cx="309754" cy="2436818"/>
              <a:chOff x="263876" y="1192918"/>
              <a:chExt cx="309754" cy="2436818"/>
            </a:xfrm>
            <a:solidFill>
              <a:schemeClr val="bg1">
                <a:lumMod val="50000"/>
              </a:schemeClr>
            </a:solidFill>
          </p:grpSpPr>
          <p:pic>
            <p:nvPicPr>
              <p:cNvPr id="796" name="그래픽 795" descr="웹 캠">
                <a:extLst>
                  <a:ext uri="{FF2B5EF4-FFF2-40B4-BE49-F238E27FC236}">
                    <a16:creationId xmlns:a16="http://schemas.microsoft.com/office/drawing/2014/main" id="{E8C1CD11-583C-4EA7-AB21-46195F6B5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263876" y="2469157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797" name="그래픽 796" descr="채팅">
                <a:extLst>
                  <a:ext uri="{FF2B5EF4-FFF2-40B4-BE49-F238E27FC236}">
                    <a16:creationId xmlns:a16="http://schemas.microsoft.com/office/drawing/2014/main" id="{913D35BC-EC09-405E-8669-79ABB35985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269307" y="1618331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798" name="그래픽 797" descr="보내기">
                <a:extLst>
                  <a:ext uri="{FF2B5EF4-FFF2-40B4-BE49-F238E27FC236}">
                    <a16:creationId xmlns:a16="http://schemas.microsoft.com/office/drawing/2014/main" id="{E804832B-7549-4C28-9AA1-62FA7AC59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269307" y="2905432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799" name="그래픽 798" descr="사용자">
                <a:extLst>
                  <a:ext uri="{FF2B5EF4-FFF2-40B4-BE49-F238E27FC236}">
                    <a16:creationId xmlns:a16="http://schemas.microsoft.com/office/drawing/2014/main" id="{1F5DE698-C7F6-420A-9687-E1C3AF435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269307" y="1192918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800" name="그래픽 799" descr="계층 구조형">
                <a:extLst>
                  <a:ext uri="{FF2B5EF4-FFF2-40B4-BE49-F238E27FC236}">
                    <a16:creationId xmlns:a16="http://schemas.microsoft.com/office/drawing/2014/main" id="{B9CE4591-0291-4313-9CD3-A159E6C829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269307" y="2043744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801" name="그래픽 800" descr="스피커 폰">
                <a:extLst>
                  <a:ext uri="{FF2B5EF4-FFF2-40B4-BE49-F238E27FC236}">
                    <a16:creationId xmlns:a16="http://schemas.microsoft.com/office/drawing/2014/main" id="{F6B9E6C3-D41D-4867-819C-FD7AF1B59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>
              <a:xfrm>
                <a:off x="269307" y="3330844"/>
                <a:ext cx="298892" cy="298892"/>
              </a:xfrm>
              <a:prstGeom prst="rect">
                <a:avLst/>
              </a:prstGeom>
            </p:spPr>
          </p:pic>
        </p:grpSp>
        <p:sp>
          <p:nvSpPr>
            <p:cNvPr id="723" name="Oval">
              <a:extLst>
                <a:ext uri="{FF2B5EF4-FFF2-40B4-BE49-F238E27FC236}">
                  <a16:creationId xmlns:a16="http://schemas.microsoft.com/office/drawing/2014/main" id="{0A9980E0-0AB4-4B5D-9F6E-FC602B023767}"/>
                </a:ext>
              </a:extLst>
            </p:cNvPr>
            <p:cNvSpPr/>
            <p:nvPr/>
          </p:nvSpPr>
          <p:spPr>
            <a:xfrm>
              <a:off x="491319" y="2304410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724" name="그래픽 723" descr="채팅">
              <a:extLst>
                <a:ext uri="{FF2B5EF4-FFF2-40B4-BE49-F238E27FC236}">
                  <a16:creationId xmlns:a16="http://schemas.microsoft.com/office/drawing/2014/main" id="{1C2ECF65-639F-4D92-AAFD-C2DCCE17F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6872" y="2340964"/>
              <a:ext cx="298892" cy="298892"/>
            </a:xfrm>
            <a:prstGeom prst="rect">
              <a:avLst/>
            </a:prstGeom>
          </p:spPr>
        </p:pic>
        <p:sp>
          <p:nvSpPr>
            <p:cNvPr id="888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9159993C-0BA1-47A1-ADEE-9D93BE053BD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52185" y="1407233"/>
              <a:ext cx="3930890" cy="3069517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68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rPr>
                <a:t>           </a:t>
              </a:r>
            </a:p>
          </p:txBody>
        </p:sp>
      </p:grpSp>
      <p:sp>
        <p:nvSpPr>
          <p:cNvPr id="902" name="직사각형 901">
            <a:extLst>
              <a:ext uri="{FF2B5EF4-FFF2-40B4-BE49-F238E27FC236}">
                <a16:creationId xmlns:a16="http://schemas.microsoft.com/office/drawing/2014/main" id="{8ECD2795-0106-4C8A-98F9-BD23A27D7121}"/>
              </a:ext>
            </a:extLst>
          </p:cNvPr>
          <p:cNvSpPr/>
          <p:nvPr/>
        </p:nvSpPr>
        <p:spPr>
          <a:xfrm>
            <a:off x="590479" y="2147290"/>
            <a:ext cx="415714" cy="2687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12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C63C5B39-875F-4349-BC32-B17356D4402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0092" y="485314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913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A1B203D0-31AA-45BC-95F6-706A9BB2922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en-US" altLang="ko-KR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GNB </a:t>
              </a: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메뉴</a:t>
              </a:r>
            </a:p>
          </p:txBody>
        </p:sp>
        <p:sp>
          <p:nvSpPr>
            <p:cNvPr id="914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03C0AACD-3141-4AD1-A7E7-33C4E4114B91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15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E7EAB35A-BBD9-4C88-A5E5-073868408096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6" name="직사각형 915">
            <a:extLst>
              <a:ext uri="{FF2B5EF4-FFF2-40B4-BE49-F238E27FC236}">
                <a16:creationId xmlns:a16="http://schemas.microsoft.com/office/drawing/2014/main" id="{025629CC-33BA-4FE4-9A39-47B2D0E18AD4}"/>
              </a:ext>
            </a:extLst>
          </p:cNvPr>
          <p:cNvSpPr/>
          <p:nvPr/>
        </p:nvSpPr>
        <p:spPr>
          <a:xfrm>
            <a:off x="5308641" y="199266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</a:t>
            </a:r>
          </a:p>
        </p:txBody>
      </p:sp>
      <p:sp>
        <p:nvSpPr>
          <p:cNvPr id="917" name="직사각형 916">
            <a:extLst>
              <a:ext uri="{FF2B5EF4-FFF2-40B4-BE49-F238E27FC236}">
                <a16:creationId xmlns:a16="http://schemas.microsoft.com/office/drawing/2014/main" id="{A71583B8-9E3B-4476-9361-5731F7C1D562}"/>
              </a:ext>
            </a:extLst>
          </p:cNvPr>
          <p:cNvSpPr/>
          <p:nvPr/>
        </p:nvSpPr>
        <p:spPr>
          <a:xfrm>
            <a:off x="6510969" y="1992665"/>
            <a:ext cx="1222591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Mouse Over</a:t>
            </a:r>
          </a:p>
        </p:txBody>
      </p:sp>
      <p:sp>
        <p:nvSpPr>
          <p:cNvPr id="918" name="직사각형 917">
            <a:extLst>
              <a:ext uri="{FF2B5EF4-FFF2-40B4-BE49-F238E27FC236}">
                <a16:creationId xmlns:a16="http://schemas.microsoft.com/office/drawing/2014/main" id="{F421115A-84E1-42A1-BB0A-EB8A6A74426A}"/>
              </a:ext>
            </a:extLst>
          </p:cNvPr>
          <p:cNvSpPr/>
          <p:nvPr/>
        </p:nvSpPr>
        <p:spPr>
          <a:xfrm>
            <a:off x="8198776" y="199266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Selected</a:t>
            </a:r>
          </a:p>
        </p:txBody>
      </p:sp>
      <p:grpSp>
        <p:nvGrpSpPr>
          <p:cNvPr id="920" name="그룹 919">
            <a:extLst>
              <a:ext uri="{FF2B5EF4-FFF2-40B4-BE49-F238E27FC236}">
                <a16:creationId xmlns:a16="http://schemas.microsoft.com/office/drawing/2014/main" id="{F82E9425-E871-4463-8A7A-1CA720966740}"/>
              </a:ext>
            </a:extLst>
          </p:cNvPr>
          <p:cNvGrpSpPr/>
          <p:nvPr/>
        </p:nvGrpSpPr>
        <p:grpSpPr>
          <a:xfrm>
            <a:off x="5675714" y="2388773"/>
            <a:ext cx="489854" cy="489854"/>
            <a:chOff x="1752669" y="2669018"/>
            <a:chExt cx="489854" cy="489854"/>
          </a:xfrm>
        </p:grpSpPr>
        <p:sp>
          <p:nvSpPr>
            <p:cNvPr id="921" name="Oval">
              <a:extLst>
                <a:ext uri="{FF2B5EF4-FFF2-40B4-BE49-F238E27FC236}">
                  <a16:creationId xmlns:a16="http://schemas.microsoft.com/office/drawing/2014/main" id="{689F4826-AABB-4AC5-967C-5EB93EB2E3B2}"/>
                </a:ext>
              </a:extLst>
            </p:cNvPr>
            <p:cNvSpPr/>
            <p:nvPr/>
          </p:nvSpPr>
          <p:spPr>
            <a:xfrm>
              <a:off x="1752669" y="2669018"/>
              <a:ext cx="489854" cy="489854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22" name="그래픽 921" descr="사용자">
              <a:extLst>
                <a:ext uri="{FF2B5EF4-FFF2-40B4-BE49-F238E27FC236}">
                  <a16:creationId xmlns:a16="http://schemas.microsoft.com/office/drawing/2014/main" id="{0AA69BD9-C6FF-460C-A069-C43B98956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871596" y="2787945"/>
              <a:ext cx="252000" cy="252000"/>
            </a:xfrm>
            <a:prstGeom prst="rect">
              <a:avLst/>
            </a:prstGeom>
          </p:spPr>
        </p:pic>
      </p:grpSp>
      <p:pic>
        <p:nvPicPr>
          <p:cNvPr id="923" name="그래픽 922" descr="사용자">
            <a:extLst>
              <a:ext uri="{FF2B5EF4-FFF2-40B4-BE49-F238E27FC236}">
                <a16:creationId xmlns:a16="http://schemas.microsoft.com/office/drawing/2014/main" id="{38E0C08D-E49A-478F-810B-2BAD7F669D8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795147" y="2507700"/>
            <a:ext cx="252000" cy="252000"/>
          </a:xfrm>
          <a:prstGeom prst="rect">
            <a:avLst/>
          </a:prstGeom>
        </p:spPr>
      </p:pic>
      <p:grpSp>
        <p:nvGrpSpPr>
          <p:cNvPr id="924" name="그룹 923">
            <a:extLst>
              <a:ext uri="{FF2B5EF4-FFF2-40B4-BE49-F238E27FC236}">
                <a16:creationId xmlns:a16="http://schemas.microsoft.com/office/drawing/2014/main" id="{A74C660E-F21C-4714-9C84-6DAB78136381}"/>
              </a:ext>
            </a:extLst>
          </p:cNvPr>
          <p:cNvGrpSpPr/>
          <p:nvPr/>
        </p:nvGrpSpPr>
        <p:grpSpPr>
          <a:xfrm>
            <a:off x="6877337" y="2388773"/>
            <a:ext cx="489854" cy="489854"/>
            <a:chOff x="3031458" y="2706121"/>
            <a:chExt cx="489854" cy="489854"/>
          </a:xfrm>
        </p:grpSpPr>
        <p:sp>
          <p:nvSpPr>
            <p:cNvPr id="925" name="Oval">
              <a:extLst>
                <a:ext uri="{FF2B5EF4-FFF2-40B4-BE49-F238E27FC236}">
                  <a16:creationId xmlns:a16="http://schemas.microsoft.com/office/drawing/2014/main" id="{DF2439DB-C0A6-4D65-8177-F00884AA709C}"/>
                </a:ext>
              </a:extLst>
            </p:cNvPr>
            <p:cNvSpPr/>
            <p:nvPr/>
          </p:nvSpPr>
          <p:spPr>
            <a:xfrm>
              <a:off x="3031458" y="2706121"/>
              <a:ext cx="489854" cy="4898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26" name="그래픽 925" descr="사용자">
              <a:extLst>
                <a:ext uri="{FF2B5EF4-FFF2-40B4-BE49-F238E27FC236}">
                  <a16:creationId xmlns:a16="http://schemas.microsoft.com/office/drawing/2014/main" id="{A11A0A39-DCA3-4E98-94F9-2EDC17943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3150385" y="2825048"/>
              <a:ext cx="252000" cy="252000"/>
            </a:xfrm>
            <a:prstGeom prst="rect">
              <a:avLst/>
            </a:prstGeom>
          </p:spPr>
        </p:pic>
      </p:grpSp>
      <p:pic>
        <p:nvPicPr>
          <p:cNvPr id="927" name="그래픽 926" descr="사용자">
            <a:extLst>
              <a:ext uri="{FF2B5EF4-FFF2-40B4-BE49-F238E27FC236}">
                <a16:creationId xmlns:a16="http://schemas.microsoft.com/office/drawing/2014/main" id="{8F1B5671-1381-4793-B709-9A93369908C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994579" y="2507700"/>
            <a:ext cx="252000" cy="252000"/>
          </a:xfrm>
          <a:prstGeom prst="rect">
            <a:avLst/>
          </a:prstGeom>
        </p:spPr>
      </p:pic>
      <p:grpSp>
        <p:nvGrpSpPr>
          <p:cNvPr id="928" name="그룹 927">
            <a:extLst>
              <a:ext uri="{FF2B5EF4-FFF2-40B4-BE49-F238E27FC236}">
                <a16:creationId xmlns:a16="http://schemas.microsoft.com/office/drawing/2014/main" id="{11E3EFD5-7AD4-4326-B32A-81D116E873DB}"/>
              </a:ext>
            </a:extLst>
          </p:cNvPr>
          <p:cNvGrpSpPr/>
          <p:nvPr/>
        </p:nvGrpSpPr>
        <p:grpSpPr>
          <a:xfrm>
            <a:off x="8565849" y="2388773"/>
            <a:ext cx="489854" cy="489854"/>
            <a:chOff x="4310247" y="2706121"/>
            <a:chExt cx="489854" cy="489854"/>
          </a:xfrm>
          <a:solidFill>
            <a:schemeClr val="bg1">
              <a:lumMod val="85000"/>
            </a:schemeClr>
          </a:solidFill>
        </p:grpSpPr>
        <p:sp>
          <p:nvSpPr>
            <p:cNvPr id="929" name="Oval">
              <a:extLst>
                <a:ext uri="{FF2B5EF4-FFF2-40B4-BE49-F238E27FC236}">
                  <a16:creationId xmlns:a16="http://schemas.microsoft.com/office/drawing/2014/main" id="{F6102CC8-C0F7-4229-81D3-E8F5C85EFCC8}"/>
                </a:ext>
              </a:extLst>
            </p:cNvPr>
            <p:cNvSpPr/>
            <p:nvPr/>
          </p:nvSpPr>
          <p:spPr>
            <a:xfrm>
              <a:off x="4310247" y="2706121"/>
              <a:ext cx="489854" cy="489854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30" name="그래픽 929" descr="사용자">
              <a:extLst>
                <a:ext uri="{FF2B5EF4-FFF2-40B4-BE49-F238E27FC236}">
                  <a16:creationId xmlns:a16="http://schemas.microsoft.com/office/drawing/2014/main" id="{346DB77B-1243-4FC7-B727-CFDD252C0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4429174" y="2825048"/>
              <a:ext cx="252000" cy="252000"/>
            </a:xfrm>
            <a:prstGeom prst="rect">
              <a:avLst/>
            </a:prstGeom>
          </p:spPr>
        </p:pic>
      </p:grpSp>
      <p:pic>
        <p:nvPicPr>
          <p:cNvPr id="931" name="그래픽 930" descr="사용자">
            <a:extLst>
              <a:ext uri="{FF2B5EF4-FFF2-40B4-BE49-F238E27FC236}">
                <a16:creationId xmlns:a16="http://schemas.microsoft.com/office/drawing/2014/main" id="{F20F3275-FAA8-430F-A6F5-FC394515469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684776" y="2507700"/>
            <a:ext cx="252000" cy="252000"/>
          </a:xfrm>
          <a:prstGeom prst="rect">
            <a:avLst/>
          </a:prstGeom>
        </p:spPr>
      </p:pic>
      <p:sp>
        <p:nvSpPr>
          <p:cNvPr id="932" name="Oval">
            <a:extLst>
              <a:ext uri="{FF2B5EF4-FFF2-40B4-BE49-F238E27FC236}">
                <a16:creationId xmlns:a16="http://schemas.microsoft.com/office/drawing/2014/main" id="{9E0A9F89-036B-4ACB-A37A-DE59D5EDB260}"/>
              </a:ext>
            </a:extLst>
          </p:cNvPr>
          <p:cNvSpPr/>
          <p:nvPr/>
        </p:nvSpPr>
        <p:spPr>
          <a:xfrm>
            <a:off x="5675714" y="3030041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33" name="Oval">
            <a:extLst>
              <a:ext uri="{FF2B5EF4-FFF2-40B4-BE49-F238E27FC236}">
                <a16:creationId xmlns:a16="http://schemas.microsoft.com/office/drawing/2014/main" id="{C4D5DDE5-ECD8-496B-A936-896B5A1E8BA7}"/>
              </a:ext>
            </a:extLst>
          </p:cNvPr>
          <p:cNvSpPr/>
          <p:nvPr/>
        </p:nvSpPr>
        <p:spPr>
          <a:xfrm>
            <a:off x="6877337" y="3030041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35" name="그래픽 934" descr="채팅">
            <a:extLst>
              <a:ext uri="{FF2B5EF4-FFF2-40B4-BE49-F238E27FC236}">
                <a16:creationId xmlns:a16="http://schemas.microsoft.com/office/drawing/2014/main" id="{C417AB69-583C-4872-8AFD-5095127157E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768687" y="3125522"/>
            <a:ext cx="298892" cy="298892"/>
          </a:xfrm>
          <a:prstGeom prst="rect">
            <a:avLst/>
          </a:prstGeom>
        </p:spPr>
      </p:pic>
      <p:pic>
        <p:nvPicPr>
          <p:cNvPr id="936" name="그래픽 935" descr="채팅">
            <a:extLst>
              <a:ext uri="{FF2B5EF4-FFF2-40B4-BE49-F238E27FC236}">
                <a16:creationId xmlns:a16="http://schemas.microsoft.com/office/drawing/2014/main" id="{15A844CF-5692-4C84-9007-A3D6D45E326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974033" y="3125522"/>
            <a:ext cx="298892" cy="298892"/>
          </a:xfrm>
          <a:prstGeom prst="rect">
            <a:avLst/>
          </a:prstGeom>
        </p:spPr>
      </p:pic>
      <p:grpSp>
        <p:nvGrpSpPr>
          <p:cNvPr id="937" name="그룹 936">
            <a:extLst>
              <a:ext uri="{FF2B5EF4-FFF2-40B4-BE49-F238E27FC236}">
                <a16:creationId xmlns:a16="http://schemas.microsoft.com/office/drawing/2014/main" id="{0A95912E-385B-4A70-87C8-26284C18D42B}"/>
              </a:ext>
            </a:extLst>
          </p:cNvPr>
          <p:cNvGrpSpPr/>
          <p:nvPr/>
        </p:nvGrpSpPr>
        <p:grpSpPr>
          <a:xfrm>
            <a:off x="8565849" y="3030041"/>
            <a:ext cx="489854" cy="489854"/>
            <a:chOff x="6016574" y="2668553"/>
            <a:chExt cx="489854" cy="489854"/>
          </a:xfrm>
        </p:grpSpPr>
        <p:sp>
          <p:nvSpPr>
            <p:cNvPr id="938" name="Oval">
              <a:extLst>
                <a:ext uri="{FF2B5EF4-FFF2-40B4-BE49-F238E27FC236}">
                  <a16:creationId xmlns:a16="http://schemas.microsoft.com/office/drawing/2014/main" id="{77CF87D2-00D9-498E-B996-20059343E00F}"/>
                </a:ext>
              </a:extLst>
            </p:cNvPr>
            <p:cNvSpPr/>
            <p:nvPr/>
          </p:nvSpPr>
          <p:spPr>
            <a:xfrm>
              <a:off x="6016574" y="2668553"/>
              <a:ext cx="489854" cy="4898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39" name="그래픽 938" descr="채팅">
              <a:extLst>
                <a:ext uri="{FF2B5EF4-FFF2-40B4-BE49-F238E27FC236}">
                  <a16:creationId xmlns:a16="http://schemas.microsoft.com/office/drawing/2014/main" id="{09FF755F-7BE9-4CE4-9900-3B5A9B22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6105116" y="2764034"/>
              <a:ext cx="298892" cy="298892"/>
            </a:xfrm>
            <a:prstGeom prst="rect">
              <a:avLst/>
            </a:prstGeom>
          </p:spPr>
        </p:pic>
      </p:grpSp>
      <p:sp>
        <p:nvSpPr>
          <p:cNvPr id="940" name="Oval">
            <a:extLst>
              <a:ext uri="{FF2B5EF4-FFF2-40B4-BE49-F238E27FC236}">
                <a16:creationId xmlns:a16="http://schemas.microsoft.com/office/drawing/2014/main" id="{74E8AE84-8EBD-4386-BC19-06D78A7F1239}"/>
              </a:ext>
            </a:extLst>
          </p:cNvPr>
          <p:cNvSpPr/>
          <p:nvPr/>
        </p:nvSpPr>
        <p:spPr>
          <a:xfrm>
            <a:off x="5675714" y="3671309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1" name="Oval">
            <a:extLst>
              <a:ext uri="{FF2B5EF4-FFF2-40B4-BE49-F238E27FC236}">
                <a16:creationId xmlns:a16="http://schemas.microsoft.com/office/drawing/2014/main" id="{7988B124-C318-48BE-ADE5-884A929F7A32}"/>
              </a:ext>
            </a:extLst>
          </p:cNvPr>
          <p:cNvSpPr/>
          <p:nvPr/>
        </p:nvSpPr>
        <p:spPr>
          <a:xfrm>
            <a:off x="6877337" y="3671309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2" name="Oval">
            <a:extLst>
              <a:ext uri="{FF2B5EF4-FFF2-40B4-BE49-F238E27FC236}">
                <a16:creationId xmlns:a16="http://schemas.microsoft.com/office/drawing/2014/main" id="{F364E864-04AB-4332-878A-E3BFD99D14F1}"/>
              </a:ext>
            </a:extLst>
          </p:cNvPr>
          <p:cNvSpPr/>
          <p:nvPr/>
        </p:nvSpPr>
        <p:spPr>
          <a:xfrm>
            <a:off x="8565849" y="3671309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44" name="그래픽 943" descr="계층 구조형">
            <a:extLst>
              <a:ext uri="{FF2B5EF4-FFF2-40B4-BE49-F238E27FC236}">
                <a16:creationId xmlns:a16="http://schemas.microsoft.com/office/drawing/2014/main" id="{B6D3351B-EB71-4549-ADB2-56A2CB636C9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8656662" y="3766790"/>
            <a:ext cx="298892" cy="298892"/>
          </a:xfrm>
          <a:prstGeom prst="rect">
            <a:avLst/>
          </a:prstGeom>
        </p:spPr>
      </p:pic>
      <p:pic>
        <p:nvPicPr>
          <p:cNvPr id="945" name="그래픽 944" descr="계층 구조형">
            <a:extLst>
              <a:ext uri="{FF2B5EF4-FFF2-40B4-BE49-F238E27FC236}">
                <a16:creationId xmlns:a16="http://schemas.microsoft.com/office/drawing/2014/main" id="{B6DC2A82-295B-435B-97B9-99DD2D608B5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776896" y="3766790"/>
            <a:ext cx="298892" cy="298892"/>
          </a:xfrm>
          <a:prstGeom prst="rect">
            <a:avLst/>
          </a:prstGeom>
        </p:spPr>
      </p:pic>
      <p:pic>
        <p:nvPicPr>
          <p:cNvPr id="946" name="그래픽 945" descr="계층 구조형">
            <a:extLst>
              <a:ext uri="{FF2B5EF4-FFF2-40B4-BE49-F238E27FC236}">
                <a16:creationId xmlns:a16="http://schemas.microsoft.com/office/drawing/2014/main" id="{8DE5CB07-5DC2-402B-B493-9B1A10397D0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982243" y="3766790"/>
            <a:ext cx="298892" cy="298892"/>
          </a:xfrm>
          <a:prstGeom prst="rect">
            <a:avLst/>
          </a:prstGeom>
        </p:spPr>
      </p:pic>
      <p:sp>
        <p:nvSpPr>
          <p:cNvPr id="947" name="Oval">
            <a:extLst>
              <a:ext uri="{FF2B5EF4-FFF2-40B4-BE49-F238E27FC236}">
                <a16:creationId xmlns:a16="http://schemas.microsoft.com/office/drawing/2014/main" id="{A33CDE1A-1090-4772-B2B2-61584221B19B}"/>
              </a:ext>
            </a:extLst>
          </p:cNvPr>
          <p:cNvSpPr/>
          <p:nvPr/>
        </p:nvSpPr>
        <p:spPr>
          <a:xfrm>
            <a:off x="5675714" y="4312576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8" name="Oval">
            <a:extLst>
              <a:ext uri="{FF2B5EF4-FFF2-40B4-BE49-F238E27FC236}">
                <a16:creationId xmlns:a16="http://schemas.microsoft.com/office/drawing/2014/main" id="{8CF4780D-9C58-4696-8667-F035CAC6D31D}"/>
              </a:ext>
            </a:extLst>
          </p:cNvPr>
          <p:cNvSpPr/>
          <p:nvPr/>
        </p:nvSpPr>
        <p:spPr>
          <a:xfrm>
            <a:off x="6877337" y="4312576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9" name="Oval">
            <a:extLst>
              <a:ext uri="{FF2B5EF4-FFF2-40B4-BE49-F238E27FC236}">
                <a16:creationId xmlns:a16="http://schemas.microsoft.com/office/drawing/2014/main" id="{D6A75D22-D1C5-4FFE-BC8D-7B27FAC64349}"/>
              </a:ext>
            </a:extLst>
          </p:cNvPr>
          <p:cNvSpPr/>
          <p:nvPr/>
        </p:nvSpPr>
        <p:spPr>
          <a:xfrm>
            <a:off x="8565849" y="4312576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51" name="그래픽 950" descr="웹 캠">
            <a:extLst>
              <a:ext uri="{FF2B5EF4-FFF2-40B4-BE49-F238E27FC236}">
                <a16:creationId xmlns:a16="http://schemas.microsoft.com/office/drawing/2014/main" id="{C6EBF49A-DC5F-42A7-95AD-2FFF9545D78B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8650725" y="4402626"/>
            <a:ext cx="309754" cy="309754"/>
          </a:xfrm>
          <a:prstGeom prst="rect">
            <a:avLst/>
          </a:prstGeom>
        </p:spPr>
      </p:pic>
      <p:pic>
        <p:nvPicPr>
          <p:cNvPr id="952" name="그래픽 951" descr="웹 캠">
            <a:extLst>
              <a:ext uri="{FF2B5EF4-FFF2-40B4-BE49-F238E27FC236}">
                <a16:creationId xmlns:a16="http://schemas.microsoft.com/office/drawing/2014/main" id="{15A57121-E5F6-4379-A8DA-C34A53CE3C0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958491" y="4402626"/>
            <a:ext cx="309754" cy="309754"/>
          </a:xfrm>
          <a:prstGeom prst="rect">
            <a:avLst/>
          </a:prstGeom>
        </p:spPr>
      </p:pic>
      <p:pic>
        <p:nvPicPr>
          <p:cNvPr id="953" name="그래픽 952" descr="웹 캠">
            <a:extLst>
              <a:ext uri="{FF2B5EF4-FFF2-40B4-BE49-F238E27FC236}">
                <a16:creationId xmlns:a16="http://schemas.microsoft.com/office/drawing/2014/main" id="{B3C827F3-24F6-43EF-A88D-87232BD0FC1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765021" y="4402626"/>
            <a:ext cx="309754" cy="309754"/>
          </a:xfrm>
          <a:prstGeom prst="rect">
            <a:avLst/>
          </a:prstGeom>
        </p:spPr>
      </p:pic>
      <p:sp>
        <p:nvSpPr>
          <p:cNvPr id="954" name="직사각형 953">
            <a:extLst>
              <a:ext uri="{FF2B5EF4-FFF2-40B4-BE49-F238E27FC236}">
                <a16:creationId xmlns:a16="http://schemas.microsoft.com/office/drawing/2014/main" id="{CACD4853-FD79-4A02-A42F-92A695D0B196}"/>
              </a:ext>
            </a:extLst>
          </p:cNvPr>
          <p:cNvSpPr/>
          <p:nvPr/>
        </p:nvSpPr>
        <p:spPr>
          <a:xfrm>
            <a:off x="4607642" y="2516478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그룹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5" name="직사각형 954">
            <a:extLst>
              <a:ext uri="{FF2B5EF4-FFF2-40B4-BE49-F238E27FC236}">
                <a16:creationId xmlns:a16="http://schemas.microsoft.com/office/drawing/2014/main" id="{8678D768-86FD-462C-AFFA-C9013CF833B7}"/>
              </a:ext>
            </a:extLst>
          </p:cNvPr>
          <p:cNvSpPr/>
          <p:nvPr/>
        </p:nvSpPr>
        <p:spPr>
          <a:xfrm>
            <a:off x="4607642" y="3120090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대화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6" name="직사각형 955">
            <a:extLst>
              <a:ext uri="{FF2B5EF4-FFF2-40B4-BE49-F238E27FC236}">
                <a16:creationId xmlns:a16="http://schemas.microsoft.com/office/drawing/2014/main" id="{11E6B4FF-8B1F-41DF-9656-5C5FC5854842}"/>
              </a:ext>
            </a:extLst>
          </p:cNvPr>
          <p:cNvSpPr/>
          <p:nvPr/>
        </p:nvSpPr>
        <p:spPr>
          <a:xfrm>
            <a:off x="4607642" y="379312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7" name="직사각형 956">
            <a:extLst>
              <a:ext uri="{FF2B5EF4-FFF2-40B4-BE49-F238E27FC236}">
                <a16:creationId xmlns:a16="http://schemas.microsoft.com/office/drawing/2014/main" id="{6AB999D9-F3D7-4E3A-ACBC-1CDC12F6E875}"/>
              </a:ext>
            </a:extLst>
          </p:cNvPr>
          <p:cNvSpPr/>
          <p:nvPr/>
        </p:nvSpPr>
        <p:spPr>
          <a:xfrm>
            <a:off x="4607642" y="4420422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회의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8" name="Oval">
            <a:extLst>
              <a:ext uri="{FF2B5EF4-FFF2-40B4-BE49-F238E27FC236}">
                <a16:creationId xmlns:a16="http://schemas.microsoft.com/office/drawing/2014/main" id="{0102B836-69A9-4A2D-B79A-3F06FF0248DE}"/>
              </a:ext>
            </a:extLst>
          </p:cNvPr>
          <p:cNvSpPr/>
          <p:nvPr/>
        </p:nvSpPr>
        <p:spPr>
          <a:xfrm>
            <a:off x="5675714" y="4941968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59" name="Oval">
            <a:extLst>
              <a:ext uri="{FF2B5EF4-FFF2-40B4-BE49-F238E27FC236}">
                <a16:creationId xmlns:a16="http://schemas.microsoft.com/office/drawing/2014/main" id="{48919C65-F96B-4096-AAFA-438AEBD0B7AB}"/>
              </a:ext>
            </a:extLst>
          </p:cNvPr>
          <p:cNvSpPr/>
          <p:nvPr/>
        </p:nvSpPr>
        <p:spPr>
          <a:xfrm>
            <a:off x="6877337" y="4941968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0" name="Oval">
            <a:extLst>
              <a:ext uri="{FF2B5EF4-FFF2-40B4-BE49-F238E27FC236}">
                <a16:creationId xmlns:a16="http://schemas.microsoft.com/office/drawing/2014/main" id="{070AA028-93D0-4C0A-B42D-F8F7CE977CEF}"/>
              </a:ext>
            </a:extLst>
          </p:cNvPr>
          <p:cNvSpPr/>
          <p:nvPr/>
        </p:nvSpPr>
        <p:spPr>
          <a:xfrm>
            <a:off x="8565849" y="4941968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1" name="직사각형 960">
            <a:extLst>
              <a:ext uri="{FF2B5EF4-FFF2-40B4-BE49-F238E27FC236}">
                <a16:creationId xmlns:a16="http://schemas.microsoft.com/office/drawing/2014/main" id="{03C2BC0F-EE3E-4C9D-96BC-7FF432C46379}"/>
              </a:ext>
            </a:extLst>
          </p:cNvPr>
          <p:cNvSpPr/>
          <p:nvPr/>
        </p:nvSpPr>
        <p:spPr>
          <a:xfrm>
            <a:off x="4607642" y="5073689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쪽지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963" name="그래픽 962" descr="보내기">
            <a:extLst>
              <a:ext uri="{FF2B5EF4-FFF2-40B4-BE49-F238E27FC236}">
                <a16:creationId xmlns:a16="http://schemas.microsoft.com/office/drawing/2014/main" id="{B3B38DEE-DB29-4AB7-B63C-797AE76B929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765021" y="5037449"/>
            <a:ext cx="298892" cy="298892"/>
          </a:xfrm>
          <a:prstGeom prst="rect">
            <a:avLst/>
          </a:prstGeom>
        </p:spPr>
      </p:pic>
      <p:pic>
        <p:nvPicPr>
          <p:cNvPr id="964" name="그래픽 963" descr="보내기">
            <a:extLst>
              <a:ext uri="{FF2B5EF4-FFF2-40B4-BE49-F238E27FC236}">
                <a16:creationId xmlns:a16="http://schemas.microsoft.com/office/drawing/2014/main" id="{5AE5DF1A-F114-4ABD-A504-53638DC2D4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964428" y="5037449"/>
            <a:ext cx="298892" cy="298892"/>
          </a:xfrm>
          <a:prstGeom prst="rect">
            <a:avLst/>
          </a:prstGeom>
        </p:spPr>
      </p:pic>
      <p:pic>
        <p:nvPicPr>
          <p:cNvPr id="965" name="그래픽 964" descr="보내기">
            <a:extLst>
              <a:ext uri="{FF2B5EF4-FFF2-40B4-BE49-F238E27FC236}">
                <a16:creationId xmlns:a16="http://schemas.microsoft.com/office/drawing/2014/main" id="{DCF76F2C-4B3F-45B2-8ADB-AED42751B5E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8661587" y="5037449"/>
            <a:ext cx="298892" cy="298892"/>
          </a:xfrm>
          <a:prstGeom prst="rect">
            <a:avLst/>
          </a:prstGeom>
        </p:spPr>
      </p:pic>
      <p:sp>
        <p:nvSpPr>
          <p:cNvPr id="966" name="Oval">
            <a:extLst>
              <a:ext uri="{FF2B5EF4-FFF2-40B4-BE49-F238E27FC236}">
                <a16:creationId xmlns:a16="http://schemas.microsoft.com/office/drawing/2014/main" id="{BE63CDF0-6C4C-4BDD-8842-4A6C611CFB98}"/>
              </a:ext>
            </a:extLst>
          </p:cNvPr>
          <p:cNvSpPr/>
          <p:nvPr/>
        </p:nvSpPr>
        <p:spPr>
          <a:xfrm>
            <a:off x="5675714" y="5583235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7" name="Oval">
            <a:extLst>
              <a:ext uri="{FF2B5EF4-FFF2-40B4-BE49-F238E27FC236}">
                <a16:creationId xmlns:a16="http://schemas.microsoft.com/office/drawing/2014/main" id="{8EA6D28B-9AA1-478B-854B-91A25EA7361C}"/>
              </a:ext>
            </a:extLst>
          </p:cNvPr>
          <p:cNvSpPr/>
          <p:nvPr/>
        </p:nvSpPr>
        <p:spPr>
          <a:xfrm>
            <a:off x="6877337" y="5583235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8" name="Oval">
            <a:extLst>
              <a:ext uri="{FF2B5EF4-FFF2-40B4-BE49-F238E27FC236}">
                <a16:creationId xmlns:a16="http://schemas.microsoft.com/office/drawing/2014/main" id="{3C3AD966-F280-4A91-B94C-7C398C9656D8}"/>
              </a:ext>
            </a:extLst>
          </p:cNvPr>
          <p:cNvSpPr/>
          <p:nvPr/>
        </p:nvSpPr>
        <p:spPr>
          <a:xfrm>
            <a:off x="8565849" y="5583235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9" name="직사각형 968">
            <a:extLst>
              <a:ext uri="{FF2B5EF4-FFF2-40B4-BE49-F238E27FC236}">
                <a16:creationId xmlns:a16="http://schemas.microsoft.com/office/drawing/2014/main" id="{9E869D8C-DD06-4252-80D2-06C68A76A570}"/>
              </a:ext>
            </a:extLst>
          </p:cNvPr>
          <p:cNvSpPr/>
          <p:nvPr/>
        </p:nvSpPr>
        <p:spPr>
          <a:xfrm>
            <a:off x="4607642" y="5714956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971" name="그래픽 970" descr="스피커 폰">
            <a:extLst>
              <a:ext uri="{FF2B5EF4-FFF2-40B4-BE49-F238E27FC236}">
                <a16:creationId xmlns:a16="http://schemas.microsoft.com/office/drawing/2014/main" id="{71F611FE-5FBD-41E3-B733-2BA258B0DD5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786531" y="5685235"/>
            <a:ext cx="298892" cy="298892"/>
          </a:xfrm>
          <a:prstGeom prst="rect">
            <a:avLst/>
          </a:prstGeom>
        </p:spPr>
      </p:pic>
      <p:pic>
        <p:nvPicPr>
          <p:cNvPr id="972" name="그래픽 971" descr="스피커 폰">
            <a:extLst>
              <a:ext uri="{FF2B5EF4-FFF2-40B4-BE49-F238E27FC236}">
                <a16:creationId xmlns:a16="http://schemas.microsoft.com/office/drawing/2014/main" id="{B494D8A9-98ED-401F-8C4C-71E30DEF21C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974063" y="5685235"/>
            <a:ext cx="298892" cy="298892"/>
          </a:xfrm>
          <a:prstGeom prst="rect">
            <a:avLst/>
          </a:prstGeom>
        </p:spPr>
      </p:pic>
      <p:pic>
        <p:nvPicPr>
          <p:cNvPr id="973" name="그래픽 972" descr="스피커 폰">
            <a:extLst>
              <a:ext uri="{FF2B5EF4-FFF2-40B4-BE49-F238E27FC236}">
                <a16:creationId xmlns:a16="http://schemas.microsoft.com/office/drawing/2014/main" id="{FD012DD9-7D4A-4B67-9C6B-8BE3F254F53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8666297" y="5685235"/>
            <a:ext cx="298892" cy="298892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3CA65F8C-8FFA-4488-B2BF-5008A925BB03}"/>
              </a:ext>
            </a:extLst>
          </p:cNvPr>
          <p:cNvGrpSpPr/>
          <p:nvPr/>
        </p:nvGrpSpPr>
        <p:grpSpPr>
          <a:xfrm>
            <a:off x="7401921" y="2552493"/>
            <a:ext cx="333486" cy="174165"/>
            <a:chOff x="7401921" y="1896885"/>
            <a:chExt cx="333486" cy="174165"/>
          </a:xfrm>
        </p:grpSpPr>
        <p:sp>
          <p:nvSpPr>
            <p:cNvPr id="981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70A2F894-F414-435E-897F-9849EC8B149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453021" y="1896885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그룹</a:t>
              </a:r>
            </a:p>
          </p:txBody>
        </p:sp>
        <p:sp>
          <p:nvSpPr>
            <p:cNvPr id="982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E7F13A3-F5F4-43A8-B2C2-3D258ACFCAA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16200000">
              <a:off x="7396586" y="1950622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83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60A02A60-BEAA-4475-85F7-6B6577E33AE8}"/>
                </a:ext>
              </a:extLst>
            </p:cNvPr>
            <p:cNvCxnSpPr>
              <a:cxnSpLocks/>
            </p:cNvCxnSpPr>
            <p:nvPr>
              <p:custDataLst>
                <p:tags r:id="rId19"/>
              </p:custDataLst>
            </p:nvPr>
          </p:nvCxnSpPr>
          <p:spPr>
            <a:xfrm rot="5400000">
              <a:off x="7420636" y="1983966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03B0A6A-2A0A-4904-82DC-A191C3B84F55}"/>
              </a:ext>
            </a:extLst>
          </p:cNvPr>
          <p:cNvGrpSpPr/>
          <p:nvPr/>
        </p:nvGrpSpPr>
        <p:grpSpPr>
          <a:xfrm>
            <a:off x="7401921" y="3188649"/>
            <a:ext cx="333486" cy="174165"/>
            <a:chOff x="7401921" y="2533041"/>
            <a:chExt cx="333486" cy="174165"/>
          </a:xfrm>
        </p:grpSpPr>
        <p:sp>
          <p:nvSpPr>
            <p:cNvPr id="985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D2C18302-1373-4179-9E38-0C99E4A4FB8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453021" y="2533041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latinLnBrk="1">
                <a:buClrTx/>
                <a:defRPr/>
              </a:pPr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Arial"/>
                </a:rPr>
                <a:t>대화</a:t>
              </a:r>
            </a:p>
          </p:txBody>
        </p:sp>
        <p:sp>
          <p:nvSpPr>
            <p:cNvPr id="986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9812B42D-E8A1-44DE-92B3-63005769B7D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6200000">
              <a:off x="7396586" y="2586778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87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EDAA4A6A-12A3-4885-A497-8A8F945D2EDC}"/>
                </a:ext>
              </a:extLst>
            </p:cNvPr>
            <p:cNvCxnSpPr>
              <a:cxnSpLocks/>
            </p:cNvCxnSpPr>
            <p:nvPr>
              <p:custDataLst>
                <p:tags r:id="rId16"/>
              </p:custDataLst>
            </p:nvPr>
          </p:nvCxnSpPr>
          <p:spPr>
            <a:xfrm rot="5400000">
              <a:off x="7420636" y="2620122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D346787-3E4E-448F-A166-4867DED21993}"/>
              </a:ext>
            </a:extLst>
          </p:cNvPr>
          <p:cNvGrpSpPr/>
          <p:nvPr/>
        </p:nvGrpSpPr>
        <p:grpSpPr>
          <a:xfrm>
            <a:off x="7401921" y="3826340"/>
            <a:ext cx="423231" cy="174165"/>
            <a:chOff x="7401921" y="3170732"/>
            <a:chExt cx="423231" cy="174165"/>
          </a:xfrm>
        </p:grpSpPr>
        <p:sp>
          <p:nvSpPr>
            <p:cNvPr id="993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F074F4F2-ED60-4257-8532-F0FF44D938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453021" y="3170732"/>
              <a:ext cx="372131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조직도</a:t>
              </a:r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994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62A58AC6-1A08-4615-AC19-8C919F39895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6200000">
              <a:off x="7396586" y="3224469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95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47D72F0C-2C3F-4A54-BEAA-176423DE153B}"/>
                </a:ext>
              </a:extLst>
            </p:cNvPr>
            <p:cNvCxnSpPr>
              <a:cxnSpLocks/>
            </p:cNvCxnSpPr>
            <p:nvPr>
              <p:custDataLst>
                <p:tags r:id="rId13"/>
              </p:custDataLst>
            </p:nvPr>
          </p:nvCxnSpPr>
          <p:spPr>
            <a:xfrm rot="5400000">
              <a:off x="7420636" y="3257813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FC1BD29-4983-48AC-8D11-06EFB999BF8C}"/>
              </a:ext>
            </a:extLst>
          </p:cNvPr>
          <p:cNvGrpSpPr/>
          <p:nvPr/>
        </p:nvGrpSpPr>
        <p:grpSpPr>
          <a:xfrm>
            <a:off x="7401921" y="4473499"/>
            <a:ext cx="333486" cy="174165"/>
            <a:chOff x="7401921" y="3817891"/>
            <a:chExt cx="333486" cy="174165"/>
          </a:xfrm>
        </p:grpSpPr>
        <p:sp>
          <p:nvSpPr>
            <p:cNvPr id="997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9B432C16-15FF-4634-B450-B5F819F4018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453021" y="3817891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회의</a:t>
              </a:r>
            </a:p>
          </p:txBody>
        </p:sp>
        <p:sp>
          <p:nvSpPr>
            <p:cNvPr id="998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CA95CCB0-889B-4DE1-8FF1-EF595F1A523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16200000">
              <a:off x="7396586" y="3871628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99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26A1E6A5-F412-4BA7-BEC5-379CADF47C18}"/>
                </a:ext>
              </a:extLst>
            </p:cNvPr>
            <p:cNvCxnSpPr>
              <a:cxnSpLocks/>
            </p:cNvCxnSpPr>
            <p:nvPr>
              <p:custDataLst>
                <p:tags r:id="rId10"/>
              </p:custDataLst>
            </p:nvPr>
          </p:nvCxnSpPr>
          <p:spPr>
            <a:xfrm rot="5400000">
              <a:off x="7420636" y="3904972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CABBB3-4D07-4D10-85BC-6D676DE01484}"/>
              </a:ext>
            </a:extLst>
          </p:cNvPr>
          <p:cNvGrpSpPr/>
          <p:nvPr/>
        </p:nvGrpSpPr>
        <p:grpSpPr>
          <a:xfrm>
            <a:off x="7401921" y="5067802"/>
            <a:ext cx="333486" cy="174165"/>
            <a:chOff x="7401921" y="4412194"/>
            <a:chExt cx="333486" cy="174165"/>
          </a:xfrm>
        </p:grpSpPr>
        <p:sp>
          <p:nvSpPr>
            <p:cNvPr id="1001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6959F475-0F4F-4197-904C-1E1D399D9EF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453021" y="4412194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쪽지</a:t>
              </a:r>
            </a:p>
          </p:txBody>
        </p:sp>
        <p:sp>
          <p:nvSpPr>
            <p:cNvPr id="1002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7BD7D18-B903-4A0F-8D48-AEFA6C442AC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>
              <a:off x="7396586" y="4465931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1003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766E24F4-A713-4070-AECE-D09AFEEF4BD6}"/>
                </a:ext>
              </a:extLst>
            </p:cNvPr>
            <p:cNvCxnSpPr>
              <a:cxnSpLocks/>
            </p:cNvCxnSpPr>
            <p:nvPr>
              <p:custDataLst>
                <p:tags r:id="rId7"/>
              </p:custDataLst>
            </p:nvPr>
          </p:nvCxnSpPr>
          <p:spPr>
            <a:xfrm rot="5400000">
              <a:off x="7420636" y="4499275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3D1C64E-20B6-4934-874F-13B840B7AC12}"/>
              </a:ext>
            </a:extLst>
          </p:cNvPr>
          <p:cNvGrpSpPr/>
          <p:nvPr/>
        </p:nvGrpSpPr>
        <p:grpSpPr>
          <a:xfrm>
            <a:off x="7401921" y="5725027"/>
            <a:ext cx="333486" cy="174165"/>
            <a:chOff x="7401921" y="5069419"/>
            <a:chExt cx="333486" cy="174165"/>
          </a:xfrm>
        </p:grpSpPr>
        <p:sp>
          <p:nvSpPr>
            <p:cNvPr id="1005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D792152B-4C6B-4278-825A-33B63A6EF5BD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453021" y="5069419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전화</a:t>
              </a:r>
            </a:p>
          </p:txBody>
        </p:sp>
        <p:sp>
          <p:nvSpPr>
            <p:cNvPr id="1006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97294FBC-3834-4507-B7A1-E08B265701B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16200000">
              <a:off x="7396586" y="5123156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1007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4326F4B-500E-4810-BB7A-B0B95329E4EA}"/>
                </a:ext>
              </a:extLst>
            </p:cNvPr>
            <p:cNvCxnSpPr>
              <a:cxnSpLocks/>
            </p:cNvCxnSpPr>
            <p:nvPr>
              <p:custDataLst>
                <p:tags r:id="rId4"/>
              </p:custDataLst>
            </p:nvPr>
          </p:nvCxnSpPr>
          <p:spPr>
            <a:xfrm rot="5400000">
              <a:off x="7420636" y="5156500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009" name="직사각형 1008">
            <a:extLst>
              <a:ext uri="{FF2B5EF4-FFF2-40B4-BE49-F238E27FC236}">
                <a16:creationId xmlns:a16="http://schemas.microsoft.com/office/drawing/2014/main" id="{DB491265-EA93-4456-B11B-FB63AF863D79}"/>
              </a:ext>
            </a:extLst>
          </p:cNvPr>
          <p:cNvSpPr/>
          <p:nvPr/>
        </p:nvSpPr>
        <p:spPr>
          <a:xfrm>
            <a:off x="4901994" y="1620618"/>
            <a:ext cx="3217950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</p:spTree>
    <p:extLst>
      <p:ext uri="{BB962C8B-B14F-4D97-AF65-F5344CB8AC3E}">
        <p14:creationId xmlns:p14="http://schemas.microsoft.com/office/powerpoint/2010/main" val="601033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테넌트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 동료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메뉴별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내용을 대상으로 검색 기능 제공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검색기록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자동완성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초성검색 기능 제공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D7FB3D73-AC61-4EA6-902E-F4183AEF875D}"/>
              </a:ext>
            </a:extLst>
          </p:cNvPr>
          <p:cNvSpPr/>
          <p:nvPr/>
        </p:nvSpPr>
        <p:spPr>
          <a:xfrm>
            <a:off x="211050" y="1608849"/>
            <a:ext cx="7240716" cy="2539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 기본 정의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DC69C9B6-0906-47B6-A4DA-17EECD17E537}"/>
              </a:ext>
            </a:extLst>
          </p:cNvPr>
          <p:cNvSpPr/>
          <p:nvPr/>
        </p:nvSpPr>
        <p:spPr>
          <a:xfrm>
            <a:off x="2790291" y="1903723"/>
            <a:ext cx="1460654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Focus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in(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검색기록 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有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2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771C2291-0780-4581-AD2E-E16A2BA3A6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96958" y="2453870"/>
            <a:ext cx="1543718" cy="1280767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3" name="Selection Overlay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2AC26553-35EC-4C51-BAFA-DFAA6CDFE4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96958" y="3123339"/>
            <a:ext cx="1471384" cy="165672"/>
          </a:xfrm>
          <a:prstGeom prst="rect">
            <a:avLst/>
          </a:prstGeom>
          <a:solidFill>
            <a:schemeClr val="bg1">
              <a:lumMod val="85000"/>
              <a:alpha val="21961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51" name="Text Cursor">
            <a:extLst>
              <a:ext uri="{FF2B5EF4-FFF2-40B4-BE49-F238E27FC236}">
                <a16:creationId xmlns:a16="http://schemas.microsoft.com/office/drawing/2014/main" id="{AF9A35FC-9286-4B7B-B852-9398FB97210B}"/>
              </a:ext>
            </a:extLst>
          </p:cNvPr>
          <p:cNvCxnSpPr/>
          <p:nvPr/>
        </p:nvCxnSpPr>
        <p:spPr>
          <a:xfrm flipV="1">
            <a:off x="2898553" y="2208830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9928CFD7-2C24-4B69-A797-B09A4A3B5CE0}"/>
              </a:ext>
            </a:extLst>
          </p:cNvPr>
          <p:cNvGrpSpPr/>
          <p:nvPr/>
        </p:nvGrpSpPr>
        <p:grpSpPr>
          <a:xfrm>
            <a:off x="2888478" y="2261198"/>
            <a:ext cx="1584000" cy="156928"/>
            <a:chOff x="3498101" y="6393938"/>
            <a:chExt cx="1584000" cy="156928"/>
          </a:xfrm>
        </p:grpSpPr>
        <p:sp>
          <p:nvSpPr>
            <p:cNvPr id="273" name="Search Icon">
              <a:extLst>
                <a:ext uri="{FF2B5EF4-FFF2-40B4-BE49-F238E27FC236}">
                  <a16:creationId xmlns:a16="http://schemas.microsoft.com/office/drawing/2014/main" id="{2DF88B0B-DF1A-4622-B311-3F5FCD8E498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58103" y="6393938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72" name="Line">
              <a:extLst>
                <a:ext uri="{FF2B5EF4-FFF2-40B4-BE49-F238E27FC236}">
                  <a16:creationId xmlns:a16="http://schemas.microsoft.com/office/drawing/2014/main" id="{D979B0DC-935E-489F-8D6F-780A831CB0E4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1584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Scroll Indicator">
            <a:extLst>
              <a:ext uri="{FF2B5EF4-FFF2-40B4-BE49-F238E27FC236}">
                <a16:creationId xmlns:a16="http://schemas.microsoft.com/office/drawing/2014/main" id="{9C814D22-1D17-4772-888F-8ED63EC97D22}"/>
              </a:ext>
            </a:extLst>
          </p:cNvPr>
          <p:cNvGrpSpPr/>
          <p:nvPr/>
        </p:nvGrpSpPr>
        <p:grpSpPr>
          <a:xfrm>
            <a:off x="4391809" y="2708536"/>
            <a:ext cx="25400" cy="972000"/>
            <a:chOff x="892175" y="1261242"/>
            <a:chExt cx="25400" cy="2264759"/>
          </a:xfrm>
        </p:grpSpPr>
        <p:cxnSp>
          <p:nvCxnSpPr>
            <p:cNvPr id="281" name="Track">
              <a:extLst>
                <a:ext uri="{FF2B5EF4-FFF2-40B4-BE49-F238E27FC236}">
                  <a16:creationId xmlns:a16="http://schemas.microsoft.com/office/drawing/2014/main" id="{E024F16C-5198-4D52-A426-6AFC5C5F4C23}"/>
                </a:ext>
              </a:extLst>
            </p:cNvPr>
            <p:cNvCxnSpPr>
              <a:cxnSpLocks/>
            </p:cNvCxnSpPr>
            <p:nvPr/>
          </p:nvCxnSpPr>
          <p:spPr>
            <a:xfrm>
              <a:off x="904875" y="1261242"/>
              <a:ext cx="0" cy="2264759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humb">
              <a:extLst>
                <a:ext uri="{FF2B5EF4-FFF2-40B4-BE49-F238E27FC236}">
                  <a16:creationId xmlns:a16="http://schemas.microsoft.com/office/drawing/2014/main" id="{F53A0364-3E0A-4607-938F-6D4AD9AC9337}"/>
                </a:ext>
              </a:extLst>
            </p:cNvPr>
            <p:cNvSpPr/>
            <p:nvPr/>
          </p:nvSpPr>
          <p:spPr>
            <a:xfrm>
              <a:off x="892175" y="1337526"/>
              <a:ext cx="25400" cy="205887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284" name="Track">
            <a:extLst>
              <a:ext uri="{FF2B5EF4-FFF2-40B4-BE49-F238E27FC236}">
                <a16:creationId xmlns:a16="http://schemas.microsoft.com/office/drawing/2014/main" id="{371BCF43-1546-4A15-8D14-B1C16C8EDD0D}"/>
              </a:ext>
            </a:extLst>
          </p:cNvPr>
          <p:cNvCxnSpPr>
            <a:cxnSpLocks/>
          </p:cNvCxnSpPr>
          <p:nvPr/>
        </p:nvCxnSpPr>
        <p:spPr>
          <a:xfrm flipH="1">
            <a:off x="2911305" y="2668679"/>
            <a:ext cx="1510308" cy="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AE91517-207B-4C56-A80A-B0E9BC0782D6}"/>
              </a:ext>
            </a:extLst>
          </p:cNvPr>
          <p:cNvGrpSpPr/>
          <p:nvPr/>
        </p:nvGrpSpPr>
        <p:grpSpPr>
          <a:xfrm>
            <a:off x="2895165" y="2684304"/>
            <a:ext cx="1505900" cy="215444"/>
            <a:chOff x="2420712" y="2483258"/>
            <a:chExt cx="1505900" cy="215444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A31778B-32B2-4F9D-99B1-E44AF9C314E7}"/>
                </a:ext>
              </a:extLst>
            </p:cNvPr>
            <p:cNvSpPr/>
            <p:nvPr/>
          </p:nvSpPr>
          <p:spPr>
            <a:xfrm>
              <a:off x="2420712" y="2483258"/>
              <a:ext cx="59503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프로젝트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DD5FBD8B-A52D-4D8F-BC7D-B39E7C3E64F8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:a16="http://schemas.microsoft.com/office/drawing/2014/main" id="{53A7F59D-90F2-458B-B997-C9A1DAD4D379}"/>
              </a:ext>
            </a:extLst>
          </p:cNvPr>
          <p:cNvGrpSpPr/>
          <p:nvPr/>
        </p:nvGrpSpPr>
        <p:grpSpPr>
          <a:xfrm>
            <a:off x="2895165" y="2889730"/>
            <a:ext cx="1505900" cy="215444"/>
            <a:chOff x="2420712" y="2483258"/>
            <a:chExt cx="1505900" cy="215444"/>
          </a:xfrm>
        </p:grpSpPr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50745062-2543-4A23-B7F7-7BB6C7D3345A}"/>
                </a:ext>
              </a:extLst>
            </p:cNvPr>
            <p:cNvSpPr/>
            <p:nvPr/>
          </p:nvSpPr>
          <p:spPr>
            <a:xfrm>
              <a:off x="2420712" y="2483258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김주희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403A1471-E813-4C34-935C-E0B3FBEC1EAC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5BB13048-1A30-4FB9-BC06-9414E94058AD}"/>
              </a:ext>
            </a:extLst>
          </p:cNvPr>
          <p:cNvGrpSpPr/>
          <p:nvPr/>
        </p:nvGrpSpPr>
        <p:grpSpPr>
          <a:xfrm>
            <a:off x="2895165" y="3095156"/>
            <a:ext cx="1505900" cy="215444"/>
            <a:chOff x="2420712" y="2483258"/>
            <a:chExt cx="1505900" cy="215444"/>
          </a:xfrm>
        </p:grpSpPr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4F77D38B-A94A-44AA-A43E-139B69A5FD80}"/>
                </a:ext>
              </a:extLst>
            </p:cNvPr>
            <p:cNvSpPr/>
            <p:nvPr/>
          </p:nvSpPr>
          <p:spPr>
            <a:xfrm>
              <a:off x="2420712" y="2483258"/>
              <a:ext cx="59503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업무보고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0E6983C7-56A0-4734-A938-EFF3B1B2F73E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960F3DC7-23E7-4A6D-AD71-4B814AB5F6D1}"/>
              </a:ext>
            </a:extLst>
          </p:cNvPr>
          <p:cNvGrpSpPr/>
          <p:nvPr/>
        </p:nvGrpSpPr>
        <p:grpSpPr>
          <a:xfrm>
            <a:off x="2895165" y="3300582"/>
            <a:ext cx="1505900" cy="215444"/>
            <a:chOff x="2420712" y="2483258"/>
            <a:chExt cx="1505900" cy="215444"/>
          </a:xfrm>
        </p:grpSpPr>
        <p:sp>
          <p:nvSpPr>
            <p:cNvPr id="297" name="직사각형 296">
              <a:extLst>
                <a:ext uri="{FF2B5EF4-FFF2-40B4-BE49-F238E27FC236}">
                  <a16:creationId xmlns:a16="http://schemas.microsoft.com/office/drawing/2014/main" id="{43AAC987-4CAD-4EC9-8016-BF0447114238}"/>
                </a:ext>
              </a:extLst>
            </p:cNvPr>
            <p:cNvSpPr/>
            <p:nvPr/>
          </p:nvSpPr>
          <p:spPr>
            <a:xfrm>
              <a:off x="2420712" y="2483258"/>
              <a:ext cx="389850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전략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FA8DC4D5-C80E-4E1C-9422-04A1BCFE4E7E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C14C6E37-2CF4-4484-896D-358A78F70FA3}"/>
              </a:ext>
            </a:extLst>
          </p:cNvPr>
          <p:cNvGrpSpPr/>
          <p:nvPr/>
        </p:nvGrpSpPr>
        <p:grpSpPr>
          <a:xfrm>
            <a:off x="2895165" y="3506009"/>
            <a:ext cx="1505900" cy="215444"/>
            <a:chOff x="2420712" y="2483258"/>
            <a:chExt cx="1505900" cy="215444"/>
          </a:xfrm>
        </p:grpSpPr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61A11D5B-A163-4498-83EA-0200403A10D7}"/>
                </a:ext>
              </a:extLst>
            </p:cNvPr>
            <p:cNvSpPr/>
            <p:nvPr/>
          </p:nvSpPr>
          <p:spPr>
            <a:xfrm>
              <a:off x="2420712" y="2483258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마케팅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3FCDA093-B4F9-4886-B301-C615889A5C16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A8C06185-4EAF-4F5C-852A-728BF75E3352}"/>
              </a:ext>
            </a:extLst>
          </p:cNvPr>
          <p:cNvSpPr/>
          <p:nvPr/>
        </p:nvSpPr>
        <p:spPr>
          <a:xfrm>
            <a:off x="2895165" y="2461666"/>
            <a:ext cx="909223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최근 검색기록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830BAC3-F7D8-4504-A54D-C92E44750418}"/>
              </a:ext>
            </a:extLst>
          </p:cNvPr>
          <p:cNvGrpSpPr/>
          <p:nvPr/>
        </p:nvGrpSpPr>
        <p:grpSpPr>
          <a:xfrm>
            <a:off x="4575957" y="1903723"/>
            <a:ext cx="1690815" cy="788776"/>
            <a:chOff x="4101504" y="1739821"/>
            <a:chExt cx="1690815" cy="788776"/>
          </a:xfrm>
        </p:grpSpPr>
        <p:sp>
          <p:nvSpPr>
            <p:cNvPr id="305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904F0055-DD51-48AB-9133-35AB52D9EF7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216799" y="2289969"/>
              <a:ext cx="1543718" cy="23862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07" name="Text Cursor">
              <a:extLst>
                <a:ext uri="{FF2B5EF4-FFF2-40B4-BE49-F238E27FC236}">
                  <a16:creationId xmlns:a16="http://schemas.microsoft.com/office/drawing/2014/main" id="{BD6C8838-AC37-466F-8541-E77D6A5FB9EB}"/>
                </a:ext>
              </a:extLst>
            </p:cNvPr>
            <p:cNvCxnSpPr/>
            <p:nvPr/>
          </p:nvCxnSpPr>
          <p:spPr>
            <a:xfrm flipV="1">
              <a:off x="4218394" y="2044928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8" name="그룹 307">
              <a:extLst>
                <a:ext uri="{FF2B5EF4-FFF2-40B4-BE49-F238E27FC236}">
                  <a16:creationId xmlns:a16="http://schemas.microsoft.com/office/drawing/2014/main" id="{9FC1383E-6603-4FED-BFDB-B85C985CC82A}"/>
                </a:ext>
              </a:extLst>
            </p:cNvPr>
            <p:cNvGrpSpPr/>
            <p:nvPr/>
          </p:nvGrpSpPr>
          <p:grpSpPr>
            <a:xfrm>
              <a:off x="4208319" y="2097296"/>
              <a:ext cx="1584000" cy="156928"/>
              <a:chOff x="3498101" y="6393938"/>
              <a:chExt cx="1584000" cy="156928"/>
            </a:xfrm>
          </p:grpSpPr>
          <p:sp>
            <p:nvSpPr>
              <p:cNvPr id="309" name="Search Icon">
                <a:extLst>
                  <a:ext uri="{FF2B5EF4-FFF2-40B4-BE49-F238E27FC236}">
                    <a16:creationId xmlns:a16="http://schemas.microsoft.com/office/drawing/2014/main" id="{7A492CFA-5B08-464B-BE9E-0CBF2B057A4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10" name="Line">
                <a:extLst>
                  <a:ext uri="{FF2B5EF4-FFF2-40B4-BE49-F238E27FC236}">
                    <a16:creationId xmlns:a16="http://schemas.microsoft.com/office/drawing/2014/main" id="{CE037AC2-7108-4962-A1E5-F1B23B9CC4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3EFD2107-5A5E-4BB5-A358-154C27F57540}"/>
                </a:ext>
              </a:extLst>
            </p:cNvPr>
            <p:cNvSpPr/>
            <p:nvPr/>
          </p:nvSpPr>
          <p:spPr>
            <a:xfrm>
              <a:off x="4215006" y="2297764"/>
              <a:ext cx="154401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최근 검색기록이 없습니다</a:t>
              </a:r>
              <a:r>
                <a:rPr lang="en-US" altLang="ko-KR" sz="9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.</a:t>
              </a:r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3EDE36E1-FE29-4FC3-A1E3-E86F402DCB0D}"/>
                </a:ext>
              </a:extLst>
            </p:cNvPr>
            <p:cNvSpPr/>
            <p:nvPr/>
          </p:nvSpPr>
          <p:spPr>
            <a:xfrm>
              <a:off x="4101504" y="1739821"/>
              <a:ext cx="1460654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Focus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in(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검색기록 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無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21C7185-6F8A-46B7-B104-6E8DD598A5DE}"/>
              </a:ext>
            </a:extLst>
          </p:cNvPr>
          <p:cNvGrpSpPr/>
          <p:nvPr/>
        </p:nvGrpSpPr>
        <p:grpSpPr>
          <a:xfrm>
            <a:off x="2808901" y="4207668"/>
            <a:ext cx="1705928" cy="1985497"/>
            <a:chOff x="2334448" y="3655578"/>
            <a:chExt cx="1705928" cy="1985497"/>
          </a:xfrm>
        </p:grpSpPr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E1AE5670-FC2E-4605-871E-3BFBD3E4C6BF}"/>
                </a:ext>
              </a:extLst>
            </p:cNvPr>
            <p:cNvSpPr/>
            <p:nvPr/>
          </p:nvSpPr>
          <p:spPr>
            <a:xfrm>
              <a:off x="2367594" y="3655578"/>
              <a:ext cx="1672782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Typing</a:t>
              </a:r>
            </a:p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자동완성 키워드 有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332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669FE4A-538D-44C7-B15B-FD2ACC5CAA3E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422505" y="4360308"/>
              <a:ext cx="1543718" cy="12807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3" name="Selection Overlay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52A47F3-BE18-4EAF-9426-D6D8C2887C0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2422505" y="4609671"/>
              <a:ext cx="1471384" cy="165672"/>
            </a:xfrm>
            <a:prstGeom prst="rect">
              <a:avLst/>
            </a:prstGeom>
            <a:solidFill>
              <a:schemeClr val="bg1">
                <a:lumMod val="85000"/>
                <a:alpha val="21961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34" name="Text Cursor">
              <a:extLst>
                <a:ext uri="{FF2B5EF4-FFF2-40B4-BE49-F238E27FC236}">
                  <a16:creationId xmlns:a16="http://schemas.microsoft.com/office/drawing/2014/main" id="{9748F50F-EE70-4401-96DE-3C00804F6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9380" y="4126485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5" name="그룹 334">
              <a:extLst>
                <a:ext uri="{FF2B5EF4-FFF2-40B4-BE49-F238E27FC236}">
                  <a16:creationId xmlns:a16="http://schemas.microsoft.com/office/drawing/2014/main" id="{EAD51947-1F05-4F2E-93D8-85D599D3C3DC}"/>
                </a:ext>
              </a:extLst>
            </p:cNvPr>
            <p:cNvGrpSpPr/>
            <p:nvPr/>
          </p:nvGrpSpPr>
          <p:grpSpPr>
            <a:xfrm>
              <a:off x="2414025" y="4167636"/>
              <a:ext cx="1584000" cy="156928"/>
              <a:chOff x="3498101" y="6393938"/>
              <a:chExt cx="1584000" cy="156928"/>
            </a:xfrm>
          </p:grpSpPr>
          <p:sp>
            <p:nvSpPr>
              <p:cNvPr id="336" name="Search Icon">
                <a:extLst>
                  <a:ext uri="{FF2B5EF4-FFF2-40B4-BE49-F238E27FC236}">
                    <a16:creationId xmlns:a16="http://schemas.microsoft.com/office/drawing/2014/main" id="{F8BD2B88-BFC1-4106-AE5B-6AFCB595029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37" name="Line">
                <a:extLst>
                  <a:ext uri="{FF2B5EF4-FFF2-40B4-BE49-F238E27FC236}">
                    <a16:creationId xmlns:a16="http://schemas.microsoft.com/office/drawing/2014/main" id="{BA06F4CB-BD24-48F3-8E30-18E1BCFC81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1" name="Track">
              <a:extLst>
                <a:ext uri="{FF2B5EF4-FFF2-40B4-BE49-F238E27FC236}">
                  <a16:creationId xmlns:a16="http://schemas.microsoft.com/office/drawing/2014/main" id="{7721DA37-0339-4C53-8F18-499EB3EB6D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6852" y="4575117"/>
              <a:ext cx="1510308" cy="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F7B31404-3020-4749-AC2E-A1A78396B70F}"/>
                </a:ext>
              </a:extLst>
            </p:cNvPr>
            <p:cNvSpPr/>
            <p:nvPr/>
          </p:nvSpPr>
          <p:spPr>
            <a:xfrm>
              <a:off x="2420712" y="4590742"/>
              <a:ext cx="93166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아키텍쳐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46" name="직사각형 345">
              <a:extLst>
                <a:ext uri="{FF2B5EF4-FFF2-40B4-BE49-F238E27FC236}">
                  <a16:creationId xmlns:a16="http://schemas.microsoft.com/office/drawing/2014/main" id="{85B8DAF5-4A56-4E58-BE8D-61549828A4FD}"/>
                </a:ext>
              </a:extLst>
            </p:cNvPr>
            <p:cNvSpPr/>
            <p:nvPr/>
          </p:nvSpPr>
          <p:spPr>
            <a:xfrm>
              <a:off x="2420712" y="4796168"/>
              <a:ext cx="92525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ERP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기술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7D03F4CA-C847-45AC-8881-B2EC97B9F45E}"/>
                </a:ext>
              </a:extLst>
            </p:cNvPr>
            <p:cNvSpPr/>
            <p:nvPr/>
          </p:nvSpPr>
          <p:spPr>
            <a:xfrm>
              <a:off x="2420712" y="5001594"/>
              <a:ext cx="1136850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사업개발담당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52" name="직사각형 351">
              <a:extLst>
                <a:ext uri="{FF2B5EF4-FFF2-40B4-BE49-F238E27FC236}">
                  <a16:creationId xmlns:a16="http://schemas.microsoft.com/office/drawing/2014/main" id="{95A02B0A-EAA5-47F2-88E5-2592823207AB}"/>
                </a:ext>
              </a:extLst>
            </p:cNvPr>
            <p:cNvSpPr/>
            <p:nvPr/>
          </p:nvSpPr>
          <p:spPr>
            <a:xfrm>
              <a:off x="2420712" y="5207020"/>
              <a:ext cx="69442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</a:t>
              </a: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LAB</a:t>
              </a:r>
            </a:p>
          </p:txBody>
        </p:sp>
        <p:sp>
          <p:nvSpPr>
            <p:cNvPr id="355" name="직사각형 354">
              <a:extLst>
                <a:ext uri="{FF2B5EF4-FFF2-40B4-BE49-F238E27FC236}">
                  <a16:creationId xmlns:a16="http://schemas.microsoft.com/office/drawing/2014/main" id="{85B1E90C-17B5-448F-A30A-221E077A73B4}"/>
                </a:ext>
              </a:extLst>
            </p:cNvPr>
            <p:cNvSpPr/>
            <p:nvPr/>
          </p:nvSpPr>
          <p:spPr>
            <a:xfrm>
              <a:off x="2420712" y="5412447"/>
              <a:ext cx="1034257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사업기획팀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57" name="직사각형 356">
              <a:extLst>
                <a:ext uri="{FF2B5EF4-FFF2-40B4-BE49-F238E27FC236}">
                  <a16:creationId xmlns:a16="http://schemas.microsoft.com/office/drawing/2014/main" id="{9EBF7AF8-03CB-4F06-85E7-38FAA1FC28FB}"/>
                </a:ext>
              </a:extLst>
            </p:cNvPr>
            <p:cNvSpPr/>
            <p:nvPr/>
          </p:nvSpPr>
          <p:spPr>
            <a:xfrm>
              <a:off x="2420712" y="4375798"/>
              <a:ext cx="70083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AFC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66" name="직사각형 365">
              <a:extLst>
                <a:ext uri="{FF2B5EF4-FFF2-40B4-BE49-F238E27FC236}">
                  <a16:creationId xmlns:a16="http://schemas.microsoft.com/office/drawing/2014/main" id="{027E572B-DCE3-403A-BB87-92D6D148989A}"/>
                </a:ext>
              </a:extLst>
            </p:cNvPr>
            <p:cNvSpPr/>
            <p:nvPr/>
          </p:nvSpPr>
          <p:spPr>
            <a:xfrm>
              <a:off x="2334448" y="4107663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grpSp>
          <p:nvGrpSpPr>
            <p:cNvPr id="367" name="Scroll Indicator">
              <a:extLst>
                <a:ext uri="{FF2B5EF4-FFF2-40B4-BE49-F238E27FC236}">
                  <a16:creationId xmlns:a16="http://schemas.microsoft.com/office/drawing/2014/main" id="{6D03430B-A90D-46F0-87C8-4657577B8893}"/>
                </a:ext>
              </a:extLst>
            </p:cNvPr>
            <p:cNvGrpSpPr/>
            <p:nvPr/>
          </p:nvGrpSpPr>
          <p:grpSpPr>
            <a:xfrm>
              <a:off x="3917356" y="4623601"/>
              <a:ext cx="25400" cy="972000"/>
              <a:chOff x="892175" y="1261242"/>
              <a:chExt cx="25400" cy="2264759"/>
            </a:xfrm>
          </p:grpSpPr>
          <p:cxnSp>
            <p:nvCxnSpPr>
              <p:cNvPr id="368" name="Track">
                <a:extLst>
                  <a:ext uri="{FF2B5EF4-FFF2-40B4-BE49-F238E27FC236}">
                    <a16:creationId xmlns:a16="http://schemas.microsoft.com/office/drawing/2014/main" id="{0D7A2B47-B49A-409E-9F0B-A750152DBC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875" y="1261242"/>
                <a:ext cx="0" cy="2264759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Thumb">
                <a:extLst>
                  <a:ext uri="{FF2B5EF4-FFF2-40B4-BE49-F238E27FC236}">
                    <a16:creationId xmlns:a16="http://schemas.microsoft.com/office/drawing/2014/main" id="{30C62582-173E-49FF-9B65-AA4426D9F032}"/>
                  </a:ext>
                </a:extLst>
              </p:cNvPr>
              <p:cNvSpPr/>
              <p:nvPr/>
            </p:nvSpPr>
            <p:spPr>
              <a:xfrm>
                <a:off x="892175" y="1337526"/>
                <a:ext cx="25400" cy="205887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E7A88F27-F3A1-43DD-B1EF-24FCA642B408}"/>
                </a:ext>
              </a:extLst>
            </p:cNvPr>
            <p:cNvSpPr/>
            <p:nvPr/>
          </p:nvSpPr>
          <p:spPr>
            <a:xfrm>
              <a:off x="3653932" y="41166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88608359-2A6A-4D60-BE0F-C76463FF0AEF}"/>
              </a:ext>
            </a:extLst>
          </p:cNvPr>
          <p:cNvGrpSpPr/>
          <p:nvPr/>
        </p:nvGrpSpPr>
        <p:grpSpPr>
          <a:xfrm>
            <a:off x="4575957" y="4202178"/>
            <a:ext cx="1705928" cy="668986"/>
            <a:chOff x="4101504" y="3650088"/>
            <a:chExt cx="1705928" cy="668986"/>
          </a:xfrm>
        </p:grpSpPr>
        <p:sp>
          <p:nvSpPr>
            <p:cNvPr id="375" name="직사각형 374">
              <a:extLst>
                <a:ext uri="{FF2B5EF4-FFF2-40B4-BE49-F238E27FC236}">
                  <a16:creationId xmlns:a16="http://schemas.microsoft.com/office/drawing/2014/main" id="{0EB00EE5-D4EE-4FEF-A71C-49837F2EDE6B}"/>
                </a:ext>
              </a:extLst>
            </p:cNvPr>
            <p:cNvSpPr/>
            <p:nvPr/>
          </p:nvSpPr>
          <p:spPr>
            <a:xfrm>
              <a:off x="4134650" y="3650088"/>
              <a:ext cx="1672782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Typing</a:t>
              </a:r>
            </a:p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자동완성 키워드 無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cxnSp>
          <p:nvCxnSpPr>
            <p:cNvPr id="378" name="Text Cursor">
              <a:extLst>
                <a:ext uri="{FF2B5EF4-FFF2-40B4-BE49-F238E27FC236}">
                  <a16:creationId xmlns:a16="http://schemas.microsoft.com/office/drawing/2014/main" id="{A68041DC-A3AC-40D6-99F8-81103BBE8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9611" y="4120995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9" name="그룹 378">
              <a:extLst>
                <a:ext uri="{FF2B5EF4-FFF2-40B4-BE49-F238E27FC236}">
                  <a16:creationId xmlns:a16="http://schemas.microsoft.com/office/drawing/2014/main" id="{2601AEB8-C9FB-4D4C-9679-9565AF722206}"/>
                </a:ext>
              </a:extLst>
            </p:cNvPr>
            <p:cNvGrpSpPr/>
            <p:nvPr/>
          </p:nvGrpSpPr>
          <p:grpSpPr>
            <a:xfrm>
              <a:off x="4181081" y="4162146"/>
              <a:ext cx="1584000" cy="156928"/>
              <a:chOff x="3498101" y="6393938"/>
              <a:chExt cx="1584000" cy="156928"/>
            </a:xfrm>
          </p:grpSpPr>
          <p:sp>
            <p:nvSpPr>
              <p:cNvPr id="392" name="Search Icon">
                <a:extLst>
                  <a:ext uri="{FF2B5EF4-FFF2-40B4-BE49-F238E27FC236}">
                    <a16:creationId xmlns:a16="http://schemas.microsoft.com/office/drawing/2014/main" id="{9288D830-E109-43DE-9367-3756D4A228E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93" name="Line">
                <a:extLst>
                  <a:ext uri="{FF2B5EF4-FFF2-40B4-BE49-F238E27FC236}">
                    <a16:creationId xmlns:a16="http://schemas.microsoft.com/office/drawing/2014/main" id="{97D1641E-84E3-43AA-B484-EBB988E8AF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7" name="직사각형 386">
              <a:extLst>
                <a:ext uri="{FF2B5EF4-FFF2-40B4-BE49-F238E27FC236}">
                  <a16:creationId xmlns:a16="http://schemas.microsoft.com/office/drawing/2014/main" id="{9CA68FB0-C93A-4016-B9C6-5BF7F1E38B87}"/>
                </a:ext>
              </a:extLst>
            </p:cNvPr>
            <p:cNvSpPr/>
            <p:nvPr/>
          </p:nvSpPr>
          <p:spPr>
            <a:xfrm>
              <a:off x="4101504" y="4102173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솔루셔</a:t>
              </a:r>
              <a:endParaRPr lang="en-US" altLang="ko-KR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C7397AEE-4B73-47C1-936C-BEC3F3CCF3B7}"/>
                </a:ext>
              </a:extLst>
            </p:cNvPr>
            <p:cNvSpPr/>
            <p:nvPr/>
          </p:nvSpPr>
          <p:spPr>
            <a:xfrm>
              <a:off x="5420988" y="411113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414" name="직사각형 413">
            <a:extLst>
              <a:ext uri="{FF2B5EF4-FFF2-40B4-BE49-F238E27FC236}">
                <a16:creationId xmlns:a16="http://schemas.microsoft.com/office/drawing/2014/main" id="{6C58C055-1A16-401C-8607-D1B6D5BB8AE2}"/>
              </a:ext>
            </a:extLst>
          </p:cNvPr>
          <p:cNvSpPr/>
          <p:nvPr/>
        </p:nvSpPr>
        <p:spPr>
          <a:xfrm>
            <a:off x="6456515" y="4207668"/>
            <a:ext cx="1672782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Typing</a:t>
            </a:r>
          </a:p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 키워드 有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5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73CF47CE-57F0-494F-B804-B4038AD565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11426" y="4912398"/>
            <a:ext cx="1543718" cy="1280767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8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6" name="Selection Overlay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67D13C3-7CB5-465A-9791-98DEAA14A5D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11426" y="5161761"/>
            <a:ext cx="1471384" cy="165672"/>
          </a:xfrm>
          <a:prstGeom prst="rect">
            <a:avLst/>
          </a:prstGeom>
          <a:solidFill>
            <a:schemeClr val="bg1">
              <a:lumMod val="85000"/>
              <a:alpha val="21961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17" name="Text Cursor">
            <a:extLst>
              <a:ext uri="{FF2B5EF4-FFF2-40B4-BE49-F238E27FC236}">
                <a16:creationId xmlns:a16="http://schemas.microsoft.com/office/drawing/2014/main" id="{98344717-51F4-4569-ADD3-778794586CB5}"/>
              </a:ext>
            </a:extLst>
          </p:cNvPr>
          <p:cNvCxnSpPr>
            <a:cxnSpLocks/>
          </p:cNvCxnSpPr>
          <p:nvPr/>
        </p:nvCxnSpPr>
        <p:spPr>
          <a:xfrm flipV="1">
            <a:off x="6709759" y="4678575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Line">
            <a:extLst>
              <a:ext uri="{FF2B5EF4-FFF2-40B4-BE49-F238E27FC236}">
                <a16:creationId xmlns:a16="http://schemas.microsoft.com/office/drawing/2014/main" id="{3C1A50EB-5722-4E24-AF45-AF2E113E9617}"/>
              </a:ext>
            </a:extLst>
          </p:cNvPr>
          <p:cNvCxnSpPr>
            <a:cxnSpLocks/>
          </p:cNvCxnSpPr>
          <p:nvPr/>
        </p:nvCxnSpPr>
        <p:spPr>
          <a:xfrm>
            <a:off x="6502946" y="4876654"/>
            <a:ext cx="1584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Track">
            <a:extLst>
              <a:ext uri="{FF2B5EF4-FFF2-40B4-BE49-F238E27FC236}">
                <a16:creationId xmlns:a16="http://schemas.microsoft.com/office/drawing/2014/main" id="{DD74E88B-F119-4DE9-906A-3EB586ECCC16}"/>
              </a:ext>
            </a:extLst>
          </p:cNvPr>
          <p:cNvCxnSpPr>
            <a:cxnSpLocks/>
          </p:cNvCxnSpPr>
          <p:nvPr/>
        </p:nvCxnSpPr>
        <p:spPr>
          <a:xfrm flipH="1">
            <a:off x="6525773" y="5127207"/>
            <a:ext cx="1510308" cy="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직사각형 419">
            <a:extLst>
              <a:ext uri="{FF2B5EF4-FFF2-40B4-BE49-F238E27FC236}">
                <a16:creationId xmlns:a16="http://schemas.microsoft.com/office/drawing/2014/main" id="{3A8BE9E6-F611-4087-AB81-44BE6331A222}"/>
              </a:ext>
            </a:extLst>
          </p:cNvPr>
          <p:cNvSpPr/>
          <p:nvPr/>
        </p:nvSpPr>
        <p:spPr>
          <a:xfrm>
            <a:off x="6509633" y="5142832"/>
            <a:ext cx="931665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아키텍쳐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endParaRPr lang="en-US" altLang="ko-KR" sz="800" noProof="1">
              <a:solidFill>
                <a:srgbClr val="FF0000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1" name="직사각형 420">
            <a:extLst>
              <a:ext uri="{FF2B5EF4-FFF2-40B4-BE49-F238E27FC236}">
                <a16:creationId xmlns:a16="http://schemas.microsoft.com/office/drawing/2014/main" id="{8FE56AD0-2F5A-4837-92B3-3779A757B3E0}"/>
              </a:ext>
            </a:extLst>
          </p:cNvPr>
          <p:cNvSpPr/>
          <p:nvPr/>
        </p:nvSpPr>
        <p:spPr>
          <a:xfrm>
            <a:off x="6509633" y="5348258"/>
            <a:ext cx="925253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ERP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기술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2" name="직사각형 421">
            <a:extLst>
              <a:ext uri="{FF2B5EF4-FFF2-40B4-BE49-F238E27FC236}">
                <a16:creationId xmlns:a16="http://schemas.microsoft.com/office/drawing/2014/main" id="{ABDA6714-506C-405E-B5BE-7B9AE9ACF972}"/>
              </a:ext>
            </a:extLst>
          </p:cNvPr>
          <p:cNvSpPr/>
          <p:nvPr/>
        </p:nvSpPr>
        <p:spPr>
          <a:xfrm>
            <a:off x="6509633" y="5553684"/>
            <a:ext cx="1136850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사업개발담당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3" name="직사각형 422">
            <a:extLst>
              <a:ext uri="{FF2B5EF4-FFF2-40B4-BE49-F238E27FC236}">
                <a16:creationId xmlns:a16="http://schemas.microsoft.com/office/drawing/2014/main" id="{110F6B90-5D93-4DA3-BFDE-70129609308E}"/>
              </a:ext>
            </a:extLst>
          </p:cNvPr>
          <p:cNvSpPr/>
          <p:nvPr/>
        </p:nvSpPr>
        <p:spPr>
          <a:xfrm>
            <a:off x="6509633" y="5759110"/>
            <a:ext cx="694421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</a:t>
            </a: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LAB</a:t>
            </a:r>
          </a:p>
        </p:txBody>
      </p:sp>
      <p:sp>
        <p:nvSpPr>
          <p:cNvPr id="424" name="직사각형 423">
            <a:extLst>
              <a:ext uri="{FF2B5EF4-FFF2-40B4-BE49-F238E27FC236}">
                <a16:creationId xmlns:a16="http://schemas.microsoft.com/office/drawing/2014/main" id="{85D6845B-914E-485D-B2D5-974D0B9A3E69}"/>
              </a:ext>
            </a:extLst>
          </p:cNvPr>
          <p:cNvSpPr/>
          <p:nvPr/>
        </p:nvSpPr>
        <p:spPr>
          <a:xfrm>
            <a:off x="6509633" y="5964537"/>
            <a:ext cx="1034257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사업기획팀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5" name="직사각형 424">
            <a:extLst>
              <a:ext uri="{FF2B5EF4-FFF2-40B4-BE49-F238E27FC236}">
                <a16:creationId xmlns:a16="http://schemas.microsoft.com/office/drawing/2014/main" id="{A2C93489-D221-468A-BB34-DC6AD07EC634}"/>
              </a:ext>
            </a:extLst>
          </p:cNvPr>
          <p:cNvSpPr/>
          <p:nvPr/>
        </p:nvSpPr>
        <p:spPr>
          <a:xfrm>
            <a:off x="6509633" y="4927888"/>
            <a:ext cx="700833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AFC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endParaRPr lang="en-US" altLang="ko-KR" sz="800" noProof="1">
              <a:solidFill>
                <a:srgbClr val="FF0000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6" name="직사각형 425">
            <a:extLst>
              <a:ext uri="{FF2B5EF4-FFF2-40B4-BE49-F238E27FC236}">
                <a16:creationId xmlns:a16="http://schemas.microsoft.com/office/drawing/2014/main" id="{C98489DA-4568-4A5F-8E35-E816AA4964F3}"/>
              </a:ext>
            </a:extLst>
          </p:cNvPr>
          <p:cNvSpPr/>
          <p:nvPr/>
        </p:nvSpPr>
        <p:spPr>
          <a:xfrm>
            <a:off x="6423369" y="4659753"/>
            <a:ext cx="389850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ㅅㄹ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cxnSp>
        <p:nvCxnSpPr>
          <p:cNvPr id="429" name="Track">
            <a:extLst>
              <a:ext uri="{FF2B5EF4-FFF2-40B4-BE49-F238E27FC236}">
                <a16:creationId xmlns:a16="http://schemas.microsoft.com/office/drawing/2014/main" id="{AD57A70C-CC05-4D9F-B473-4B3335533027}"/>
              </a:ext>
            </a:extLst>
          </p:cNvPr>
          <p:cNvCxnSpPr>
            <a:cxnSpLocks/>
          </p:cNvCxnSpPr>
          <p:nvPr/>
        </p:nvCxnSpPr>
        <p:spPr>
          <a:xfrm>
            <a:off x="8018977" y="5175691"/>
            <a:ext cx="0" cy="972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3" name="그룹 432">
            <a:extLst>
              <a:ext uri="{FF2B5EF4-FFF2-40B4-BE49-F238E27FC236}">
                <a16:creationId xmlns:a16="http://schemas.microsoft.com/office/drawing/2014/main" id="{934299C5-B1BE-4216-BCB1-8BF8D647A51B}"/>
              </a:ext>
            </a:extLst>
          </p:cNvPr>
          <p:cNvGrpSpPr/>
          <p:nvPr/>
        </p:nvGrpSpPr>
        <p:grpSpPr>
          <a:xfrm>
            <a:off x="6401710" y="1903722"/>
            <a:ext cx="1690815" cy="514403"/>
            <a:chOff x="4101504" y="1739821"/>
            <a:chExt cx="1690815" cy="514403"/>
          </a:xfrm>
        </p:grpSpPr>
        <p:cxnSp>
          <p:nvCxnSpPr>
            <p:cNvPr id="440" name="Line">
              <a:extLst>
                <a:ext uri="{FF2B5EF4-FFF2-40B4-BE49-F238E27FC236}">
                  <a16:creationId xmlns:a16="http://schemas.microsoft.com/office/drawing/2014/main" id="{AC802841-DF3C-4571-A6DB-965F502DC7FF}"/>
                </a:ext>
              </a:extLst>
            </p:cNvPr>
            <p:cNvCxnSpPr>
              <a:cxnSpLocks/>
            </p:cNvCxnSpPr>
            <p:nvPr/>
          </p:nvCxnSpPr>
          <p:spPr>
            <a:xfrm>
              <a:off x="4208319" y="2254224"/>
              <a:ext cx="1584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직사각형 437">
              <a:extLst>
                <a:ext uri="{FF2B5EF4-FFF2-40B4-BE49-F238E27FC236}">
                  <a16:creationId xmlns:a16="http://schemas.microsoft.com/office/drawing/2014/main" id="{0B59BF64-B9C0-44DC-92BC-9B56BAC546A6}"/>
                </a:ext>
              </a:extLst>
            </p:cNvPr>
            <p:cNvSpPr/>
            <p:nvPr/>
          </p:nvSpPr>
          <p:spPr>
            <a:xfrm>
              <a:off x="4101504" y="1739821"/>
              <a:ext cx="1460654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Focus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out</a:t>
              </a:r>
            </a:p>
          </p:txBody>
        </p:sp>
      </p:grpSp>
      <p:sp>
        <p:nvSpPr>
          <p:cNvPr id="442" name="직사각형 441">
            <a:extLst>
              <a:ext uri="{FF2B5EF4-FFF2-40B4-BE49-F238E27FC236}">
                <a16:creationId xmlns:a16="http://schemas.microsoft.com/office/drawing/2014/main" id="{04CA7096-003B-4CBC-8E3F-6B01B5403D12}"/>
              </a:ext>
            </a:extLst>
          </p:cNvPr>
          <p:cNvSpPr/>
          <p:nvPr/>
        </p:nvSpPr>
        <p:spPr>
          <a:xfrm>
            <a:off x="6408757" y="2209020"/>
            <a:ext cx="595035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업무보고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43" name="Search Icon">
            <a:extLst>
              <a:ext uri="{FF2B5EF4-FFF2-40B4-BE49-F238E27FC236}">
                <a16:creationId xmlns:a16="http://schemas.microsoft.com/office/drawing/2014/main" id="{86C68AA3-3068-4A65-9ABB-7E6220B4638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969298" y="2261438"/>
            <a:ext cx="111009" cy="110708"/>
          </a:xfrm>
          <a:custGeom>
            <a:avLst/>
            <a:gdLst>
              <a:gd name="T0" fmla="*/ 229 w 617"/>
              <a:gd name="T1" fmla="*/ 388 h 617"/>
              <a:gd name="T2" fmla="*/ 70 w 617"/>
              <a:gd name="T3" fmla="*/ 229 h 617"/>
              <a:gd name="T4" fmla="*/ 229 w 617"/>
              <a:gd name="T5" fmla="*/ 70 h 617"/>
              <a:gd name="T6" fmla="*/ 388 w 617"/>
              <a:gd name="T7" fmla="*/ 229 h 617"/>
              <a:gd name="T8" fmla="*/ 229 w 617"/>
              <a:gd name="T9" fmla="*/ 388 h 617"/>
              <a:gd name="T10" fmla="*/ 441 w 617"/>
              <a:gd name="T11" fmla="*/ 388 h 617"/>
              <a:gd name="T12" fmla="*/ 413 w 617"/>
              <a:gd name="T13" fmla="*/ 388 h 617"/>
              <a:gd name="T14" fmla="*/ 403 w 617"/>
              <a:gd name="T15" fmla="*/ 378 h 617"/>
              <a:gd name="T16" fmla="*/ 458 w 617"/>
              <a:gd name="T17" fmla="*/ 229 h 617"/>
              <a:gd name="T18" fmla="*/ 229 w 617"/>
              <a:gd name="T19" fmla="*/ 0 h 617"/>
              <a:gd name="T20" fmla="*/ 0 w 617"/>
              <a:gd name="T21" fmla="*/ 229 h 617"/>
              <a:gd name="T22" fmla="*/ 229 w 617"/>
              <a:gd name="T23" fmla="*/ 458 h 617"/>
              <a:gd name="T24" fmla="*/ 378 w 617"/>
              <a:gd name="T25" fmla="*/ 403 h 617"/>
              <a:gd name="T26" fmla="*/ 388 w 617"/>
              <a:gd name="T27" fmla="*/ 413 h 617"/>
              <a:gd name="T28" fmla="*/ 388 w 617"/>
              <a:gd name="T29" fmla="*/ 441 h 617"/>
              <a:gd name="T30" fmla="*/ 564 w 617"/>
              <a:gd name="T31" fmla="*/ 617 h 617"/>
              <a:gd name="T32" fmla="*/ 617 w 617"/>
              <a:gd name="T33" fmla="*/ 564 h 617"/>
              <a:gd name="T34" fmla="*/ 441 w 617"/>
              <a:gd name="T35" fmla="*/ 388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7" h="617">
                <a:moveTo>
                  <a:pt x="229" y="388"/>
                </a:moveTo>
                <a:cubicBezTo>
                  <a:pt x="141" y="388"/>
                  <a:pt x="70" y="317"/>
                  <a:pt x="70" y="229"/>
                </a:cubicBezTo>
                <a:cubicBezTo>
                  <a:pt x="70" y="141"/>
                  <a:pt x="141" y="70"/>
                  <a:pt x="229" y="70"/>
                </a:cubicBezTo>
                <a:cubicBezTo>
                  <a:pt x="317" y="70"/>
                  <a:pt x="388" y="141"/>
                  <a:pt x="388" y="229"/>
                </a:cubicBezTo>
                <a:cubicBezTo>
                  <a:pt x="388" y="317"/>
                  <a:pt x="317" y="388"/>
                  <a:pt x="229" y="388"/>
                </a:cubicBezTo>
                <a:moveTo>
                  <a:pt x="441" y="388"/>
                </a:moveTo>
                <a:lnTo>
                  <a:pt x="413" y="388"/>
                </a:lnTo>
                <a:lnTo>
                  <a:pt x="403" y="378"/>
                </a:lnTo>
                <a:cubicBezTo>
                  <a:pt x="438" y="338"/>
                  <a:pt x="458" y="286"/>
                  <a:pt x="458" y="229"/>
                </a:cubicBezTo>
                <a:cubicBezTo>
                  <a:pt x="458" y="102"/>
                  <a:pt x="356" y="0"/>
                  <a:pt x="229" y="0"/>
                </a:cubicBezTo>
                <a:cubicBezTo>
                  <a:pt x="102" y="0"/>
                  <a:pt x="0" y="102"/>
                  <a:pt x="0" y="229"/>
                </a:cubicBezTo>
                <a:cubicBezTo>
                  <a:pt x="0" y="356"/>
                  <a:pt x="102" y="458"/>
                  <a:pt x="229" y="458"/>
                </a:cubicBezTo>
                <a:cubicBezTo>
                  <a:pt x="286" y="458"/>
                  <a:pt x="338" y="437"/>
                  <a:pt x="378" y="403"/>
                </a:cubicBezTo>
                <a:lnTo>
                  <a:pt x="388" y="413"/>
                </a:lnTo>
                <a:lnTo>
                  <a:pt x="388" y="441"/>
                </a:lnTo>
                <a:lnTo>
                  <a:pt x="564" y="617"/>
                </a:lnTo>
                <a:lnTo>
                  <a:pt x="617" y="564"/>
                </a:lnTo>
                <a:lnTo>
                  <a:pt x="441" y="388"/>
                </a:lnTo>
                <a:close/>
              </a:path>
            </a:pathLst>
          </a:custGeom>
          <a:solidFill>
            <a:srgbClr val="000000">
              <a:alpha val="54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4" name="직사각형 443">
            <a:extLst>
              <a:ext uri="{FF2B5EF4-FFF2-40B4-BE49-F238E27FC236}">
                <a16:creationId xmlns:a16="http://schemas.microsoft.com/office/drawing/2014/main" id="{29E4C143-CD38-47DD-B656-782EC79B50F8}"/>
              </a:ext>
            </a:extLst>
          </p:cNvPr>
          <p:cNvSpPr/>
          <p:nvPr/>
        </p:nvSpPr>
        <p:spPr>
          <a:xfrm>
            <a:off x="7749203" y="2210423"/>
            <a:ext cx="229550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6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X</a:t>
            </a:r>
          </a:p>
        </p:txBody>
      </p:sp>
      <p:sp>
        <p:nvSpPr>
          <p:cNvPr id="446" name="직사각형 445">
            <a:extLst>
              <a:ext uri="{FF2B5EF4-FFF2-40B4-BE49-F238E27FC236}">
                <a16:creationId xmlns:a16="http://schemas.microsoft.com/office/drawing/2014/main" id="{A4A10C5E-A34D-446D-8D87-BB20E4D72558}"/>
              </a:ext>
            </a:extLst>
          </p:cNvPr>
          <p:cNvSpPr/>
          <p:nvPr/>
        </p:nvSpPr>
        <p:spPr>
          <a:xfrm>
            <a:off x="8197692" y="4202178"/>
            <a:ext cx="1672782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Typing</a:t>
            </a:r>
          </a:p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 키워드 無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447" name="Text Cursor">
            <a:extLst>
              <a:ext uri="{FF2B5EF4-FFF2-40B4-BE49-F238E27FC236}">
                <a16:creationId xmlns:a16="http://schemas.microsoft.com/office/drawing/2014/main" id="{864E4058-45E8-47E1-BB7E-0121B622E89B}"/>
              </a:ext>
            </a:extLst>
          </p:cNvPr>
          <p:cNvCxnSpPr>
            <a:cxnSpLocks/>
          </p:cNvCxnSpPr>
          <p:nvPr/>
        </p:nvCxnSpPr>
        <p:spPr>
          <a:xfrm flipV="1">
            <a:off x="8345147" y="4673085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Line">
            <a:extLst>
              <a:ext uri="{FF2B5EF4-FFF2-40B4-BE49-F238E27FC236}">
                <a16:creationId xmlns:a16="http://schemas.microsoft.com/office/drawing/2014/main" id="{9E1409B3-F4CE-435B-8F4A-487D91FAFFB0}"/>
              </a:ext>
            </a:extLst>
          </p:cNvPr>
          <p:cNvCxnSpPr>
            <a:cxnSpLocks/>
          </p:cNvCxnSpPr>
          <p:nvPr/>
        </p:nvCxnSpPr>
        <p:spPr>
          <a:xfrm>
            <a:off x="8244123" y="4871164"/>
            <a:ext cx="1584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직사각형 448">
            <a:extLst>
              <a:ext uri="{FF2B5EF4-FFF2-40B4-BE49-F238E27FC236}">
                <a16:creationId xmlns:a16="http://schemas.microsoft.com/office/drawing/2014/main" id="{3E5EA746-4EDD-4A94-A579-B6C8FE206B59}"/>
              </a:ext>
            </a:extLst>
          </p:cNvPr>
          <p:cNvSpPr/>
          <p:nvPr/>
        </p:nvSpPr>
        <p:spPr>
          <a:xfrm>
            <a:off x="8164546" y="4654263"/>
            <a:ext cx="287258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ㄹ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3CD8E81-E7C7-486D-836E-76369BBE6BF3}"/>
              </a:ext>
            </a:extLst>
          </p:cNvPr>
          <p:cNvGrpSpPr/>
          <p:nvPr/>
        </p:nvGrpSpPr>
        <p:grpSpPr>
          <a:xfrm>
            <a:off x="9484030" y="4663221"/>
            <a:ext cx="331104" cy="184666"/>
            <a:chOff x="9484030" y="4663221"/>
            <a:chExt cx="331104" cy="184666"/>
          </a:xfrm>
        </p:grpSpPr>
        <p:sp>
          <p:nvSpPr>
            <p:cNvPr id="451" name="Search Icon">
              <a:extLst>
                <a:ext uri="{FF2B5EF4-FFF2-40B4-BE49-F238E27FC236}">
                  <a16:creationId xmlns:a16="http://schemas.microsoft.com/office/drawing/2014/main" id="{DD1C9BD2-5ECA-4F3A-8012-AD498C8EE8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704125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50" name="직사각형 449">
              <a:extLst>
                <a:ext uri="{FF2B5EF4-FFF2-40B4-BE49-F238E27FC236}">
                  <a16:creationId xmlns:a16="http://schemas.microsoft.com/office/drawing/2014/main" id="{0BF8D2C8-EF17-4018-8FBE-76039E4EE766}"/>
                </a:ext>
              </a:extLst>
            </p:cNvPr>
            <p:cNvSpPr/>
            <p:nvPr/>
          </p:nvSpPr>
          <p:spPr>
            <a:xfrm>
              <a:off x="9484030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461" name="직사각형 460">
            <a:extLst>
              <a:ext uri="{FF2B5EF4-FFF2-40B4-BE49-F238E27FC236}">
                <a16:creationId xmlns:a16="http://schemas.microsoft.com/office/drawing/2014/main" id="{F8F449D0-0088-462B-AB36-DBAA4A3389AB}"/>
              </a:ext>
            </a:extLst>
          </p:cNvPr>
          <p:cNvSpPr/>
          <p:nvPr/>
        </p:nvSpPr>
        <p:spPr>
          <a:xfrm>
            <a:off x="219957" y="1903723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검색범위 有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8A985AD-6BDC-46F8-BAE4-F341407D7BEB}"/>
              </a:ext>
            </a:extLst>
          </p:cNvPr>
          <p:cNvGrpSpPr/>
          <p:nvPr/>
        </p:nvGrpSpPr>
        <p:grpSpPr>
          <a:xfrm>
            <a:off x="233347" y="2198634"/>
            <a:ext cx="2496825" cy="225640"/>
            <a:chOff x="233347" y="2198634"/>
            <a:chExt cx="2496825" cy="22564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6B06E1CF-E49D-4DF6-9698-979141D5DC55}"/>
                </a:ext>
              </a:extLst>
            </p:cNvPr>
            <p:cNvGrpSpPr/>
            <p:nvPr/>
          </p:nvGrpSpPr>
          <p:grpSpPr>
            <a:xfrm>
              <a:off x="293298" y="2208830"/>
              <a:ext cx="2436874" cy="215444"/>
              <a:chOff x="2753227" y="6341570"/>
              <a:chExt cx="2436874" cy="215444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5E353067-428E-41F8-86B4-E0DD9516A01B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1907106" cy="215444"/>
                <a:chOff x="3244556" y="6341570"/>
                <a:chExt cx="1907106" cy="215444"/>
              </a:xfrm>
            </p:grpSpPr>
            <p:sp>
              <p:nvSpPr>
                <p:cNvPr id="250" name="Search Icon">
                  <a:extLst>
                    <a:ext uri="{FF2B5EF4-FFF2-40B4-BE49-F238E27FC236}">
                      <a16:creationId xmlns:a16="http://schemas.microsoft.com/office/drawing/2014/main" id="{585FBA5B-D1FB-445A-8DF4-DD22E9A5A77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040653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" name="직사각형 3">
                  <a:extLst>
                    <a:ext uri="{FF2B5EF4-FFF2-40B4-BE49-F238E27FC236}">
                      <a16:creationId xmlns:a16="http://schemas.microsoft.com/office/drawing/2014/main" id="{5598C14B-AE4C-4E2D-AC88-D4A7AAC9A370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264" name="Line">
                <a:extLst>
                  <a:ext uri="{FF2B5EF4-FFF2-40B4-BE49-F238E27FC236}">
                    <a16:creationId xmlns:a16="http://schemas.microsoft.com/office/drawing/2014/main" id="{F29C527F-8B8B-48BE-A1B3-2C09CD3FA7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436874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2BFF2B-2478-4CFC-86DE-AE9E15F03311}"/>
                </a:ext>
              </a:extLst>
            </p:cNvPr>
            <p:cNvSpPr/>
            <p:nvPr/>
          </p:nvSpPr>
          <p:spPr>
            <a:xfrm>
              <a:off x="233347" y="2198634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</p:grp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F2CECA16-4F1C-4526-8DC7-7F86B02E8B57}"/>
              </a:ext>
            </a:extLst>
          </p:cNvPr>
          <p:cNvSpPr/>
          <p:nvPr/>
        </p:nvSpPr>
        <p:spPr>
          <a:xfrm>
            <a:off x="219957" y="2705979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검색범위 無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2B131D2A-C79F-45C1-ABCD-D1EFE65E1728}"/>
              </a:ext>
            </a:extLst>
          </p:cNvPr>
          <p:cNvGrpSpPr/>
          <p:nvPr/>
        </p:nvGrpSpPr>
        <p:grpSpPr>
          <a:xfrm>
            <a:off x="241162" y="3011085"/>
            <a:ext cx="1747138" cy="215444"/>
            <a:chOff x="3442963" y="6341570"/>
            <a:chExt cx="1747138" cy="215444"/>
          </a:xfrm>
        </p:grpSpPr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FDC958E9-5194-4605-A072-F89DD2C06955}"/>
                </a:ext>
              </a:extLst>
            </p:cNvPr>
            <p:cNvGrpSpPr/>
            <p:nvPr/>
          </p:nvGrpSpPr>
          <p:grpSpPr>
            <a:xfrm>
              <a:off x="3442963" y="6341570"/>
              <a:ext cx="1708699" cy="215444"/>
              <a:chOff x="3442963" y="6341570"/>
              <a:chExt cx="1708699" cy="215444"/>
            </a:xfrm>
          </p:grpSpPr>
          <p:sp>
            <p:nvSpPr>
              <p:cNvPr id="128" name="Search Icon">
                <a:extLst>
                  <a:ext uri="{FF2B5EF4-FFF2-40B4-BE49-F238E27FC236}">
                    <a16:creationId xmlns:a16="http://schemas.microsoft.com/office/drawing/2014/main" id="{B26C6A7A-FFD3-46FD-BF3E-0B3976904A6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4065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CDC19E79-7CE7-4048-A1CB-6D45C8C0FB5E}"/>
                  </a:ext>
                </a:extLst>
              </p:cNvPr>
              <p:cNvSpPr/>
              <p:nvPr/>
            </p:nvSpPr>
            <p:spPr>
              <a:xfrm>
                <a:off x="3442963" y="6341570"/>
                <a:ext cx="146065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이름 또는 멤버 검색</a:t>
                </a:r>
                <a:endParaRPr kumimoji="1" lang="ko-KR" altLang="en-US" sz="1600" kern="1200" dirty="0">
                  <a:solidFill>
                    <a:prstClr val="white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127" name="Line">
              <a:extLst>
                <a:ext uri="{FF2B5EF4-FFF2-40B4-BE49-F238E27FC236}">
                  <a16:creationId xmlns:a16="http://schemas.microsoft.com/office/drawing/2014/main" id="{F84C8FA8-9B49-4EC9-8049-B733DFC8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1692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Text Cursor">
            <a:extLst>
              <a:ext uri="{FF2B5EF4-FFF2-40B4-BE49-F238E27FC236}">
                <a16:creationId xmlns:a16="http://schemas.microsoft.com/office/drawing/2014/main" id="{CBB45EAE-428A-439A-92A7-D6551BC73BC3}"/>
              </a:ext>
            </a:extLst>
          </p:cNvPr>
          <p:cNvCxnSpPr/>
          <p:nvPr/>
        </p:nvCxnSpPr>
        <p:spPr>
          <a:xfrm flipV="1">
            <a:off x="2898553" y="2959328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1F6735D0-2B67-4AE8-87F3-A31A3DF058FB}"/>
              </a:ext>
            </a:extLst>
          </p:cNvPr>
          <p:cNvGrpSpPr/>
          <p:nvPr/>
        </p:nvGrpSpPr>
        <p:grpSpPr>
          <a:xfrm>
            <a:off x="7750480" y="4663221"/>
            <a:ext cx="331104" cy="184666"/>
            <a:chOff x="9484030" y="4663221"/>
            <a:chExt cx="331104" cy="184666"/>
          </a:xfrm>
        </p:grpSpPr>
        <p:sp>
          <p:nvSpPr>
            <p:cNvPr id="139" name="Search Icon">
              <a:extLst>
                <a:ext uri="{FF2B5EF4-FFF2-40B4-BE49-F238E27FC236}">
                  <a16:creationId xmlns:a16="http://schemas.microsoft.com/office/drawing/2014/main" id="{5807B947-48B5-4965-A927-CCFC0EE48E2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704125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D07245CD-9B5F-4603-B1C6-D5D01BFB3314}"/>
                </a:ext>
              </a:extLst>
            </p:cNvPr>
            <p:cNvSpPr/>
            <p:nvPr/>
          </p:nvSpPr>
          <p:spPr>
            <a:xfrm>
              <a:off x="9484030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141" name="Thumb">
            <a:extLst>
              <a:ext uri="{FF2B5EF4-FFF2-40B4-BE49-F238E27FC236}">
                <a16:creationId xmlns:a16="http://schemas.microsoft.com/office/drawing/2014/main" id="{2794BDD3-27F2-4054-A533-14E2FE3E54D6}"/>
              </a:ext>
            </a:extLst>
          </p:cNvPr>
          <p:cNvSpPr/>
          <p:nvPr/>
        </p:nvSpPr>
        <p:spPr>
          <a:xfrm>
            <a:off x="8006277" y="5208431"/>
            <a:ext cx="25400" cy="883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39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좌측의 그룹 목록 영역 상단에서 이름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전화번호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이메일 등으로 임직원 검색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검색결과가 없는 경우 노출되는 안내 문구는 모든 검색 페이지에 공통 적용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D7FB3D73-AC61-4EA6-902E-F4183AEF875D}"/>
              </a:ext>
            </a:extLst>
          </p:cNvPr>
          <p:cNvSpPr/>
          <p:nvPr/>
        </p:nvSpPr>
        <p:spPr>
          <a:xfrm>
            <a:off x="211050" y="1298890"/>
            <a:ext cx="7240716" cy="2539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통합검색 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임직원 검색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이름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회사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직위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90599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72C50804-089D-4532-A15C-D390D69B3462}"/>
              </a:ext>
            </a:extLst>
          </p:cNvPr>
          <p:cNvGrpSpPr/>
          <p:nvPr/>
        </p:nvGrpSpPr>
        <p:grpSpPr>
          <a:xfrm>
            <a:off x="278224" y="1593764"/>
            <a:ext cx="2893322" cy="4473661"/>
            <a:chOff x="219957" y="1593764"/>
            <a:chExt cx="2893322" cy="447366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2A5F218-BB6A-4D88-AEFF-AC3A0CDB555A}"/>
                </a:ext>
              </a:extLst>
            </p:cNvPr>
            <p:cNvGrpSpPr/>
            <p:nvPr/>
          </p:nvGrpSpPr>
          <p:grpSpPr>
            <a:xfrm>
              <a:off x="219957" y="1593764"/>
              <a:ext cx="2510215" cy="520551"/>
              <a:chOff x="219957" y="1903723"/>
              <a:chExt cx="2510215" cy="520551"/>
            </a:xfrm>
          </p:grpSpPr>
          <p:sp>
            <p:nvSpPr>
              <p:cNvPr id="461" name="직사각형 460">
                <a:extLst>
                  <a:ext uri="{FF2B5EF4-FFF2-40B4-BE49-F238E27FC236}">
                    <a16:creationId xmlns:a16="http://schemas.microsoft.com/office/drawing/2014/main" id="{F8F449D0-0088-462B-AB36-DBAA4A3389AB}"/>
                  </a:ext>
                </a:extLst>
              </p:cNvPr>
              <p:cNvSpPr/>
              <p:nvPr/>
            </p:nvSpPr>
            <p:spPr>
              <a:xfrm>
                <a:off x="219957" y="1903723"/>
                <a:ext cx="1839037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검색 전</a:t>
                </a:r>
                <a:endPara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08A985AD-6BDC-46F8-BAE4-F341407D7BEB}"/>
                  </a:ext>
                </a:extLst>
              </p:cNvPr>
              <p:cNvGrpSpPr/>
              <p:nvPr/>
            </p:nvGrpSpPr>
            <p:grpSpPr>
              <a:xfrm>
                <a:off x="233347" y="2198634"/>
                <a:ext cx="2496825" cy="225640"/>
                <a:chOff x="233347" y="2198634"/>
                <a:chExt cx="2496825" cy="225640"/>
              </a:xfrm>
            </p:grpSpPr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6B06E1CF-E49D-4DF6-9698-979141D5DC55}"/>
                    </a:ext>
                  </a:extLst>
                </p:cNvPr>
                <p:cNvGrpSpPr/>
                <p:nvPr/>
              </p:nvGrpSpPr>
              <p:grpSpPr>
                <a:xfrm>
                  <a:off x="293298" y="2208830"/>
                  <a:ext cx="2436874" cy="215444"/>
                  <a:chOff x="2753227" y="6341570"/>
                  <a:chExt cx="2436874" cy="215444"/>
                </a:xfrm>
              </p:grpSpPr>
              <p:grpSp>
                <p:nvGrpSpPr>
                  <p:cNvPr id="6" name="그룹 5">
                    <a:extLst>
                      <a:ext uri="{FF2B5EF4-FFF2-40B4-BE49-F238E27FC236}">
                        <a16:creationId xmlns:a16="http://schemas.microsoft.com/office/drawing/2014/main" id="{5E353067-428E-41F8-86B4-E0DD9516A01B}"/>
                      </a:ext>
                    </a:extLst>
                  </p:cNvPr>
                  <p:cNvGrpSpPr/>
                  <p:nvPr/>
                </p:nvGrpSpPr>
                <p:grpSpPr>
                  <a:xfrm>
                    <a:off x="3244556" y="6341570"/>
                    <a:ext cx="1907106" cy="215444"/>
                    <a:chOff x="3244556" y="6341570"/>
                    <a:chExt cx="1907106" cy="215444"/>
                  </a:xfrm>
                </p:grpSpPr>
                <p:sp>
                  <p:nvSpPr>
                    <p:cNvPr id="250" name="Search Icon">
                      <a:extLst>
                        <a:ext uri="{FF2B5EF4-FFF2-40B4-BE49-F238E27FC236}">
                          <a16:creationId xmlns:a16="http://schemas.microsoft.com/office/drawing/2014/main" id="{585FBA5B-D1FB-445A-8DF4-DD22E9A5A77A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040653" y="6393938"/>
                      <a:ext cx="111009" cy="110708"/>
                    </a:xfrm>
                    <a:custGeom>
                      <a:avLst/>
                      <a:gdLst>
                        <a:gd name="T0" fmla="*/ 229 w 617"/>
                        <a:gd name="T1" fmla="*/ 388 h 617"/>
                        <a:gd name="T2" fmla="*/ 70 w 617"/>
                        <a:gd name="T3" fmla="*/ 229 h 617"/>
                        <a:gd name="T4" fmla="*/ 229 w 617"/>
                        <a:gd name="T5" fmla="*/ 70 h 617"/>
                        <a:gd name="T6" fmla="*/ 388 w 617"/>
                        <a:gd name="T7" fmla="*/ 229 h 617"/>
                        <a:gd name="T8" fmla="*/ 229 w 617"/>
                        <a:gd name="T9" fmla="*/ 388 h 617"/>
                        <a:gd name="T10" fmla="*/ 441 w 617"/>
                        <a:gd name="T11" fmla="*/ 388 h 617"/>
                        <a:gd name="T12" fmla="*/ 413 w 617"/>
                        <a:gd name="T13" fmla="*/ 388 h 617"/>
                        <a:gd name="T14" fmla="*/ 403 w 617"/>
                        <a:gd name="T15" fmla="*/ 378 h 617"/>
                        <a:gd name="T16" fmla="*/ 458 w 617"/>
                        <a:gd name="T17" fmla="*/ 229 h 617"/>
                        <a:gd name="T18" fmla="*/ 229 w 617"/>
                        <a:gd name="T19" fmla="*/ 0 h 617"/>
                        <a:gd name="T20" fmla="*/ 0 w 617"/>
                        <a:gd name="T21" fmla="*/ 229 h 617"/>
                        <a:gd name="T22" fmla="*/ 229 w 617"/>
                        <a:gd name="T23" fmla="*/ 458 h 617"/>
                        <a:gd name="T24" fmla="*/ 378 w 617"/>
                        <a:gd name="T25" fmla="*/ 403 h 617"/>
                        <a:gd name="T26" fmla="*/ 388 w 617"/>
                        <a:gd name="T27" fmla="*/ 413 h 617"/>
                        <a:gd name="T28" fmla="*/ 388 w 617"/>
                        <a:gd name="T29" fmla="*/ 441 h 617"/>
                        <a:gd name="T30" fmla="*/ 564 w 617"/>
                        <a:gd name="T31" fmla="*/ 617 h 617"/>
                        <a:gd name="T32" fmla="*/ 617 w 617"/>
                        <a:gd name="T33" fmla="*/ 564 h 617"/>
                        <a:gd name="T34" fmla="*/ 441 w 617"/>
                        <a:gd name="T35" fmla="*/ 388 h 6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617" h="617">
                          <a:moveTo>
                            <a:pt x="229" y="388"/>
                          </a:moveTo>
                          <a:cubicBezTo>
                            <a:pt x="141" y="388"/>
                            <a:pt x="70" y="317"/>
                            <a:pt x="70" y="229"/>
                          </a:cubicBezTo>
                          <a:cubicBezTo>
                            <a:pt x="70" y="141"/>
                            <a:pt x="141" y="70"/>
                            <a:pt x="229" y="70"/>
                          </a:cubicBezTo>
                          <a:cubicBezTo>
                            <a:pt x="317" y="70"/>
                            <a:pt x="388" y="141"/>
                            <a:pt x="388" y="229"/>
                          </a:cubicBezTo>
                          <a:cubicBezTo>
                            <a:pt x="388" y="317"/>
                            <a:pt x="317" y="388"/>
                            <a:pt x="229" y="388"/>
                          </a:cubicBezTo>
                          <a:moveTo>
                            <a:pt x="441" y="388"/>
                          </a:moveTo>
                          <a:lnTo>
                            <a:pt x="413" y="388"/>
                          </a:lnTo>
                          <a:lnTo>
                            <a:pt x="403" y="378"/>
                          </a:lnTo>
                          <a:cubicBezTo>
                            <a:pt x="438" y="338"/>
                            <a:pt x="458" y="286"/>
                            <a:pt x="458" y="229"/>
                          </a:cubicBezTo>
                          <a:cubicBezTo>
                            <a:pt x="458" y="102"/>
                            <a:pt x="356" y="0"/>
                            <a:pt x="229" y="0"/>
                          </a:cubicBezTo>
                          <a:cubicBezTo>
                            <a:pt x="102" y="0"/>
                            <a:pt x="0" y="102"/>
                            <a:pt x="0" y="229"/>
                          </a:cubicBezTo>
                          <a:cubicBezTo>
                            <a:pt x="0" y="356"/>
                            <a:pt x="102" y="458"/>
                            <a:pt x="229" y="458"/>
                          </a:cubicBezTo>
                          <a:cubicBezTo>
                            <a:pt x="286" y="458"/>
                            <a:pt x="338" y="437"/>
                            <a:pt x="378" y="403"/>
                          </a:cubicBezTo>
                          <a:lnTo>
                            <a:pt x="388" y="413"/>
                          </a:lnTo>
                          <a:lnTo>
                            <a:pt x="388" y="441"/>
                          </a:lnTo>
                          <a:lnTo>
                            <a:pt x="564" y="617"/>
                          </a:lnTo>
                          <a:lnTo>
                            <a:pt x="617" y="564"/>
                          </a:lnTo>
                          <a:lnTo>
                            <a:pt x="441" y="388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54000"/>
                      </a:srgb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900">
                        <a:solidFill>
                          <a:schemeClr val="bg1">
                            <a:lumMod val="9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4" name="직사각형 3">
                      <a:extLst>
                        <a:ext uri="{FF2B5EF4-FFF2-40B4-BE49-F238E27FC236}">
                          <a16:creationId xmlns:a16="http://schemas.microsoft.com/office/drawing/2014/main" id="{5598C14B-AE4C-4E2D-AC88-D4A7AAC9A3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4556" y="6341570"/>
                      <a:ext cx="1835759" cy="21544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lvl="0" defTabSz="844083" fontAlgn="base" latinLnBrk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defRPr/>
                      </a:pP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이름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부서명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전화번호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 검색</a:t>
                      </a:r>
                    </a:p>
                  </p:txBody>
                </p:sp>
              </p:grpSp>
              <p:cxnSp>
                <p:nvCxnSpPr>
                  <p:cNvPr id="264" name="Line">
                    <a:extLst>
                      <a:ext uri="{FF2B5EF4-FFF2-40B4-BE49-F238E27FC236}">
                        <a16:creationId xmlns:a16="http://schemas.microsoft.com/office/drawing/2014/main" id="{F29C527F-8B8B-48BE-A1B3-2C09CD3FA7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53227" y="6550866"/>
                    <a:ext cx="2436874" cy="0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F32BFF2B-2478-4CFC-86DE-AE9E15F03311}"/>
                    </a:ext>
                  </a:extLst>
                </p:cNvPr>
                <p:cNvSpPr/>
                <p:nvPr/>
              </p:nvSpPr>
              <p:spPr>
                <a:xfrm>
                  <a:off x="233347" y="2198634"/>
                  <a:ext cx="729687" cy="215444"/>
                </a:xfrm>
                <a:prstGeom prst="rect">
                  <a:avLst/>
                </a:prstGeom>
              </p:spPr>
              <p:txBody>
                <a:bodyPr wrap="none" anchor="t">
                  <a:spAutoFit/>
                </a:bodyPr>
                <a:lstStyle/>
                <a:p>
                  <a:r>
                    <a:rPr kumimoji="1" lang="en-US" altLang="ko-KR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LG CNS</a:t>
                  </a:r>
                  <a:r>
                    <a:rPr kumimoji="1" lang="en-US" altLang="ko-KR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▼</a:t>
                  </a:r>
                  <a:r>
                    <a:rPr kumimoji="1" lang="ko-KR" altLang="en-US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endParaRPr lang="ko-KR" altLang="en-US" sz="1600" dirty="0"/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4750C3D-A9A1-4BB1-B066-CF42CC1A0A4B}"/>
                </a:ext>
              </a:extLst>
            </p:cNvPr>
            <p:cNvGrpSpPr/>
            <p:nvPr/>
          </p:nvGrpSpPr>
          <p:grpSpPr>
            <a:xfrm>
              <a:off x="326700" y="1942613"/>
              <a:ext cx="2702616" cy="3492231"/>
              <a:chOff x="326700" y="2252572"/>
              <a:chExt cx="2702616" cy="3492231"/>
            </a:xfrm>
          </p:grpSpPr>
          <p:sp>
            <p:nvSpPr>
              <p:cNvPr id="697" name="직사각형 696">
                <a:extLst>
                  <a:ext uri="{FF2B5EF4-FFF2-40B4-BE49-F238E27FC236}">
                    <a16:creationId xmlns:a16="http://schemas.microsoft.com/office/drawing/2014/main" id="{B7DC5D1C-1206-452C-B269-C68F772313B2}"/>
                  </a:ext>
                </a:extLst>
              </p:cNvPr>
              <p:cNvSpPr/>
              <p:nvPr/>
            </p:nvSpPr>
            <p:spPr>
              <a:xfrm>
                <a:off x="351912" y="2473256"/>
                <a:ext cx="987771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즐겨찾기</a:t>
                </a:r>
                <a:r>
                  <a:rPr kumimoji="1" lang="ko-KR" altLang="en-US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(</a:t>
                </a:r>
                <a:r>
                  <a:rPr kumimoji="1" lang="en-US" altLang="ko-KR" sz="8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17</a:t>
                </a:r>
                <a:r>
                  <a: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/20)</a:t>
                </a:r>
              </a:p>
            </p:txBody>
          </p:sp>
          <p:sp>
            <p:nvSpPr>
              <p:cNvPr id="730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3C4FA32-4462-4B79-9E57-2981B62F2160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783786" y="2258586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731" name="그룹 730">
                <a:extLst>
                  <a:ext uri="{FF2B5EF4-FFF2-40B4-BE49-F238E27FC236}">
                    <a16:creationId xmlns:a16="http://schemas.microsoft.com/office/drawing/2014/main" id="{DA5F9220-AF10-4388-942A-C8E71BC4B59B}"/>
                  </a:ext>
                </a:extLst>
              </p:cNvPr>
              <p:cNvGrpSpPr/>
              <p:nvPr/>
            </p:nvGrpSpPr>
            <p:grpSpPr>
              <a:xfrm>
                <a:off x="2976892" y="2252572"/>
                <a:ext cx="39506" cy="144000"/>
                <a:chOff x="3198941" y="2371350"/>
                <a:chExt cx="39506" cy="140236"/>
              </a:xfrm>
            </p:grpSpPr>
            <p:sp>
              <p:nvSpPr>
                <p:cNvPr id="732" name="Oval">
                  <a:extLst>
                    <a:ext uri="{FF2B5EF4-FFF2-40B4-BE49-F238E27FC236}">
                      <a16:creationId xmlns:a16="http://schemas.microsoft.com/office/drawing/2014/main" id="{CC9E08FF-61CC-48B5-BFF0-E167CFC8C730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3" name="Oval">
                  <a:extLst>
                    <a:ext uri="{FF2B5EF4-FFF2-40B4-BE49-F238E27FC236}">
                      <a16:creationId xmlns:a16="http://schemas.microsoft.com/office/drawing/2014/main" id="{A86B744B-642F-42FB-8695-791E24845DD3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4" name="Oval">
                  <a:extLst>
                    <a:ext uri="{FF2B5EF4-FFF2-40B4-BE49-F238E27FC236}">
                      <a16:creationId xmlns:a16="http://schemas.microsoft.com/office/drawing/2014/main" id="{E5EE72C0-8D4F-4326-A0A1-4DC1B5BDE457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7D72F852-D13F-4950-AC11-0498253AE2D1}"/>
                  </a:ext>
                </a:extLst>
              </p:cNvPr>
              <p:cNvGrpSpPr/>
              <p:nvPr/>
            </p:nvGrpSpPr>
            <p:grpSpPr>
              <a:xfrm>
                <a:off x="326700" y="2563861"/>
                <a:ext cx="2702616" cy="3180942"/>
                <a:chOff x="326700" y="2563861"/>
                <a:chExt cx="2702616" cy="3180942"/>
              </a:xfrm>
            </p:grpSpPr>
            <p:sp>
              <p:nvSpPr>
                <p:cNvPr id="695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E50FED72-4777-4AC0-BA2C-866BA94A91F2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 rot="10800000">
                  <a:off x="326700" y="2596055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96" name="Hamburger Button">
                  <a:extLst>
                    <a:ext uri="{FF2B5EF4-FFF2-40B4-BE49-F238E27FC236}">
                      <a16:creationId xmlns:a16="http://schemas.microsoft.com/office/drawing/2014/main" id="{9B4E3476-1115-4C09-AF14-470ECD2F6CF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2563861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698" name="그룹 697">
                  <a:extLst>
                    <a:ext uri="{FF2B5EF4-FFF2-40B4-BE49-F238E27FC236}">
                      <a16:creationId xmlns:a16="http://schemas.microsoft.com/office/drawing/2014/main" id="{ADDEE96B-18B5-4906-9B45-C9304E7F337E}"/>
                    </a:ext>
                  </a:extLst>
                </p:cNvPr>
                <p:cNvGrpSpPr/>
                <p:nvPr/>
              </p:nvGrpSpPr>
              <p:grpSpPr>
                <a:xfrm>
                  <a:off x="369458" y="2783733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718" name="직사각형 717">
                    <a:extLst>
                      <a:ext uri="{FF2B5EF4-FFF2-40B4-BE49-F238E27FC236}">
                        <a16:creationId xmlns:a16="http://schemas.microsoft.com/office/drawing/2014/main" id="{65C20114-1F64-4BE6-8A76-1055D0C22700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719" name="Profile Picture">
                    <a:extLst>
                      <a:ext uri="{FF2B5EF4-FFF2-40B4-BE49-F238E27FC236}">
                        <a16:creationId xmlns:a16="http://schemas.microsoft.com/office/drawing/2014/main" id="{69CA15D9-854C-4B15-BA7D-EF987BFAE93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21" name="Background">
                      <a:extLst>
                        <a:ext uri="{FF2B5EF4-FFF2-40B4-BE49-F238E27FC236}">
                          <a16:creationId xmlns:a16="http://schemas.microsoft.com/office/drawing/2014/main" id="{6CAD7983-9B38-4DCD-A4A6-86BC9A67B5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22" name="Profile Icon">
                      <a:extLst>
                        <a:ext uri="{FF2B5EF4-FFF2-40B4-BE49-F238E27FC236}">
                          <a16:creationId xmlns:a16="http://schemas.microsoft.com/office/drawing/2014/main" id="{E8E0A197-9E31-462B-8BB7-A0D7EE5236F6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720" name="직사각형 719">
                    <a:extLst>
                      <a:ext uri="{FF2B5EF4-FFF2-40B4-BE49-F238E27FC236}">
                        <a16:creationId xmlns:a16="http://schemas.microsoft.com/office/drawing/2014/main" id="{B65E33AE-10E8-4EB4-A27C-563000956736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99" name="타원 698">
                  <a:extLst>
                    <a:ext uri="{FF2B5EF4-FFF2-40B4-BE49-F238E27FC236}">
                      <a16:creationId xmlns:a16="http://schemas.microsoft.com/office/drawing/2014/main" id="{D4318AE3-32D3-4A41-8027-0312286D2431}"/>
                    </a:ext>
                  </a:extLst>
                </p:cNvPr>
                <p:cNvSpPr/>
                <p:nvPr/>
              </p:nvSpPr>
              <p:spPr>
                <a:xfrm>
                  <a:off x="344070" y="2790258"/>
                  <a:ext cx="101600" cy="101600"/>
                </a:xfrm>
                <a:prstGeom prst="ellipse">
                  <a:avLst/>
                </a:prstGeom>
                <a:solidFill>
                  <a:srgbClr val="0EA5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700" name="그래픽 699" descr="스마트폰">
                  <a:extLst>
                    <a:ext uri="{FF2B5EF4-FFF2-40B4-BE49-F238E27FC236}">
                      <a16:creationId xmlns:a16="http://schemas.microsoft.com/office/drawing/2014/main" id="{14EB2983-B0C7-4AC2-84FC-ABDDFE3F27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2991733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01" name="그룹 700">
                  <a:extLst>
                    <a:ext uri="{FF2B5EF4-FFF2-40B4-BE49-F238E27FC236}">
                      <a16:creationId xmlns:a16="http://schemas.microsoft.com/office/drawing/2014/main" id="{27EDB428-931A-4DDC-A39D-A03C780BF417}"/>
                    </a:ext>
                  </a:extLst>
                </p:cNvPr>
                <p:cNvGrpSpPr/>
                <p:nvPr/>
              </p:nvGrpSpPr>
              <p:grpSpPr>
                <a:xfrm>
                  <a:off x="2422405" y="2853702"/>
                  <a:ext cx="599713" cy="208878"/>
                  <a:chOff x="2618861" y="1818353"/>
                  <a:chExt cx="599713" cy="208878"/>
                </a:xfrm>
              </p:grpSpPr>
              <p:sp>
                <p:nvSpPr>
                  <p:cNvPr id="716" name="Message">
                    <a:extLst>
                      <a:ext uri="{FF2B5EF4-FFF2-40B4-BE49-F238E27FC236}">
                        <a16:creationId xmlns:a16="http://schemas.microsoft.com/office/drawing/2014/main" id="{C77927AE-8B3A-40AF-9714-2A5BA35C55FE}"/>
                      </a:ext>
                    </a:extLst>
                  </p:cNvPr>
                  <p:cNvSpPr/>
                  <p:nvPr/>
                </p:nvSpPr>
                <p:spPr>
                  <a:xfrm>
                    <a:off x="2618861" y="1818353"/>
                    <a:ext cx="599713" cy="179630"/>
                  </a:xfrm>
                  <a:prstGeom prst="roundRect">
                    <a:avLst>
                      <a:gd name="adj" fmla="val 33718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안녕하세요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!</a:t>
                    </a: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717" name="Tip">
                    <a:extLst>
                      <a:ext uri="{FF2B5EF4-FFF2-40B4-BE49-F238E27FC236}">
                        <a16:creationId xmlns:a16="http://schemas.microsoft.com/office/drawing/2014/main" id="{D1A7373F-3919-4819-B935-8D50F90750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62503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702" name="그룹 701">
                  <a:extLst>
                    <a:ext uri="{FF2B5EF4-FFF2-40B4-BE49-F238E27FC236}">
                      <a16:creationId xmlns:a16="http://schemas.microsoft.com/office/drawing/2014/main" id="{6B8CB1F2-030E-4B70-9FEF-151BEE402B10}"/>
                    </a:ext>
                  </a:extLst>
                </p:cNvPr>
                <p:cNvGrpSpPr/>
                <p:nvPr/>
              </p:nvGrpSpPr>
              <p:grpSpPr>
                <a:xfrm>
                  <a:off x="369458" y="3217182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711" name="직사각형 710">
                    <a:extLst>
                      <a:ext uri="{FF2B5EF4-FFF2-40B4-BE49-F238E27FC236}">
                        <a16:creationId xmlns:a16="http://schemas.microsoft.com/office/drawing/2014/main" id="{315E238E-569B-472B-9A13-4BD8B7E28D0D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712" name="Profile Picture">
                    <a:extLst>
                      <a:ext uri="{FF2B5EF4-FFF2-40B4-BE49-F238E27FC236}">
                        <a16:creationId xmlns:a16="http://schemas.microsoft.com/office/drawing/2014/main" id="{B914498F-C03E-4A54-862E-3EB48B054D4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14" name="Background">
                      <a:extLst>
                        <a:ext uri="{FF2B5EF4-FFF2-40B4-BE49-F238E27FC236}">
                          <a16:creationId xmlns:a16="http://schemas.microsoft.com/office/drawing/2014/main" id="{6E9FF947-8F3D-4143-9B3C-E0E455B930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15" name="Profile Icon">
                      <a:extLst>
                        <a:ext uri="{FF2B5EF4-FFF2-40B4-BE49-F238E27FC236}">
                          <a16:creationId xmlns:a16="http://schemas.microsoft.com/office/drawing/2014/main" id="{7E2C2028-FDB9-4E61-AF01-5C00B08B2634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713" name="직사각형 712">
                    <a:extLst>
                      <a:ext uri="{FF2B5EF4-FFF2-40B4-BE49-F238E27FC236}">
                        <a16:creationId xmlns:a16="http://schemas.microsoft.com/office/drawing/2014/main" id="{FD0B6CF1-7A05-4C12-BA91-B99EDEC70C18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703" name="타원 702">
                  <a:extLst>
                    <a:ext uri="{FF2B5EF4-FFF2-40B4-BE49-F238E27FC236}">
                      <a16:creationId xmlns:a16="http://schemas.microsoft.com/office/drawing/2014/main" id="{418C1917-0EF6-45F4-BD22-6B850EA27075}"/>
                    </a:ext>
                  </a:extLst>
                </p:cNvPr>
                <p:cNvSpPr/>
                <p:nvPr/>
              </p:nvSpPr>
              <p:spPr>
                <a:xfrm>
                  <a:off x="344070" y="322370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704" name="그래픽 703" descr="스마트폰">
                  <a:extLst>
                    <a:ext uri="{FF2B5EF4-FFF2-40B4-BE49-F238E27FC236}">
                      <a16:creationId xmlns:a16="http://schemas.microsoft.com/office/drawing/2014/main" id="{A963FD23-1114-435D-881B-CA3C80423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342518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05" name="그룹 704">
                  <a:extLst>
                    <a:ext uri="{FF2B5EF4-FFF2-40B4-BE49-F238E27FC236}">
                      <a16:creationId xmlns:a16="http://schemas.microsoft.com/office/drawing/2014/main" id="{9BD752A5-FA82-4E80-968C-A0B818A5EC48}"/>
                    </a:ext>
                  </a:extLst>
                </p:cNvPr>
                <p:cNvGrpSpPr/>
                <p:nvPr/>
              </p:nvGrpSpPr>
              <p:grpSpPr>
                <a:xfrm>
                  <a:off x="2075093" y="3239171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709" name="Message">
                    <a:extLst>
                      <a:ext uri="{FF2B5EF4-FFF2-40B4-BE49-F238E27FC236}">
                        <a16:creationId xmlns:a16="http://schemas.microsoft.com/office/drawing/2014/main" id="{6801776A-E400-4943-8D53-F51162BDB667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농사꾼이 아닌</a:t>
                    </a:r>
                  </a:p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유목민이 필요해요</a:t>
                    </a:r>
                    <a:r>
                      <a:rPr lang="en-US" altLang="ko-KR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!</a:t>
                    </a:r>
                  </a:p>
                </p:txBody>
              </p:sp>
              <p:sp>
                <p:nvSpPr>
                  <p:cNvPr id="710" name="Tip">
                    <a:extLst>
                      <a:ext uri="{FF2B5EF4-FFF2-40B4-BE49-F238E27FC236}">
                        <a16:creationId xmlns:a16="http://schemas.microsoft.com/office/drawing/2014/main" id="{07544237-91A4-4F4E-A7ED-F2D0BEBB73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706" name="그룹 705">
                  <a:extLst>
                    <a:ext uri="{FF2B5EF4-FFF2-40B4-BE49-F238E27FC236}">
                      <a16:creationId xmlns:a16="http://schemas.microsoft.com/office/drawing/2014/main" id="{020132F4-A996-4927-B0CD-C86AD1626C08}"/>
                    </a:ext>
                  </a:extLst>
                </p:cNvPr>
                <p:cNvGrpSpPr/>
                <p:nvPr/>
              </p:nvGrpSpPr>
              <p:grpSpPr>
                <a:xfrm>
                  <a:off x="741732" y="3243779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707" name="사각형: 둥근 모서리 706">
                    <a:extLst>
                      <a:ext uri="{FF2B5EF4-FFF2-40B4-BE49-F238E27FC236}">
                        <a16:creationId xmlns:a16="http://schemas.microsoft.com/office/drawing/2014/main" id="{CC629300-D83F-4D85-9B8C-5D9D970C1D50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708" name="직사각형 707">
                    <a:extLst>
                      <a:ext uri="{FF2B5EF4-FFF2-40B4-BE49-F238E27FC236}">
                        <a16:creationId xmlns:a16="http://schemas.microsoft.com/office/drawing/2014/main" id="{027306E3-8643-498D-B52C-75BA475DE78A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lvl="0" algn="ctr">
                      <a:defRPr/>
                    </a:pPr>
                    <a:r>
                      <a:rPr lang="ko-KR" altLang="en-US" sz="600" b="1" dirty="0">
                        <a:solidFill>
                          <a:srgbClr val="FFFFFF"/>
                        </a:solidFill>
                        <a:ea typeface="맑은 고딕" panose="020B0503020000020004" pitchFamily="50" charset="-127"/>
                        <a:cs typeface="+mn-cs"/>
                      </a:rPr>
                      <a:t>장기</a:t>
                    </a:r>
                  </a:p>
                </p:txBody>
              </p:sp>
            </p:grpSp>
            <p:sp>
              <p:nvSpPr>
                <p:cNvPr id="600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BFC43CBD-3CFF-491E-84FC-C3FB41039ABB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 rot="10800000">
                  <a:off x="326700" y="3784924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1" name="Hamburger Button">
                  <a:extLst>
                    <a:ext uri="{FF2B5EF4-FFF2-40B4-BE49-F238E27FC236}">
                      <a16:creationId xmlns:a16="http://schemas.microsoft.com/office/drawing/2014/main" id="{1044E52E-8F56-45D4-B752-710CC09D628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3752730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2" name="직사각형 601">
                  <a:extLst>
                    <a:ext uri="{FF2B5EF4-FFF2-40B4-BE49-F238E27FC236}">
                      <a16:creationId xmlns:a16="http://schemas.microsoft.com/office/drawing/2014/main" id="{C44990F4-62FC-4D76-861F-6E28286D5ED9}"/>
                    </a:ext>
                  </a:extLst>
                </p:cNvPr>
                <p:cNvSpPr/>
                <p:nvPr/>
              </p:nvSpPr>
              <p:spPr>
                <a:xfrm>
                  <a:off x="351912" y="3662125"/>
                  <a:ext cx="1435008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 err="1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아키텍쳐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솔루션팀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grpSp>
              <p:nvGrpSpPr>
                <p:cNvPr id="603" name="그룹 602">
                  <a:extLst>
                    <a:ext uri="{FF2B5EF4-FFF2-40B4-BE49-F238E27FC236}">
                      <a16:creationId xmlns:a16="http://schemas.microsoft.com/office/drawing/2014/main" id="{F50CD8DF-EA40-411F-AAC8-67253542682C}"/>
                    </a:ext>
                  </a:extLst>
                </p:cNvPr>
                <p:cNvGrpSpPr/>
                <p:nvPr/>
              </p:nvGrpSpPr>
              <p:grpSpPr>
                <a:xfrm>
                  <a:off x="369458" y="397260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690" name="직사각형 689">
                    <a:extLst>
                      <a:ext uri="{FF2B5EF4-FFF2-40B4-BE49-F238E27FC236}">
                        <a16:creationId xmlns:a16="http://schemas.microsoft.com/office/drawing/2014/main" id="{F433AE4A-0E63-46FF-9DD9-7C8815927BD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691" name="Profile Picture">
                    <a:extLst>
                      <a:ext uri="{FF2B5EF4-FFF2-40B4-BE49-F238E27FC236}">
                        <a16:creationId xmlns:a16="http://schemas.microsoft.com/office/drawing/2014/main" id="{B52EBF28-55E0-461A-B54A-BDF8940FD99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693" name="Background">
                      <a:extLst>
                        <a:ext uri="{FF2B5EF4-FFF2-40B4-BE49-F238E27FC236}">
                          <a16:creationId xmlns:a16="http://schemas.microsoft.com/office/drawing/2014/main" id="{DAB78703-322C-4239-8130-C5D658B706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694" name="Profile Icon">
                      <a:extLst>
                        <a:ext uri="{FF2B5EF4-FFF2-40B4-BE49-F238E27FC236}">
                          <a16:creationId xmlns:a16="http://schemas.microsoft.com/office/drawing/2014/main" id="{F8123612-87DC-42F9-B9B4-A67B52B805DA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92" name="직사각형 691">
                    <a:extLst>
                      <a:ext uri="{FF2B5EF4-FFF2-40B4-BE49-F238E27FC236}">
                        <a16:creationId xmlns:a16="http://schemas.microsoft.com/office/drawing/2014/main" id="{1F8B6394-19E1-44E5-81B3-C1EA9DCF639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04" name="타원 603">
                  <a:extLst>
                    <a:ext uri="{FF2B5EF4-FFF2-40B4-BE49-F238E27FC236}">
                      <a16:creationId xmlns:a16="http://schemas.microsoft.com/office/drawing/2014/main" id="{5EE81CB4-A9B9-4A3A-8903-218506F57A2A}"/>
                    </a:ext>
                  </a:extLst>
                </p:cNvPr>
                <p:cNvSpPr/>
                <p:nvPr/>
              </p:nvSpPr>
              <p:spPr>
                <a:xfrm>
                  <a:off x="344070" y="3979127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07" name="그래픽 606" descr="스마트폰">
                  <a:extLst>
                    <a:ext uri="{FF2B5EF4-FFF2-40B4-BE49-F238E27FC236}">
                      <a16:creationId xmlns:a16="http://schemas.microsoft.com/office/drawing/2014/main" id="{EF6BAD6A-56DA-4081-A093-98A748D0B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418060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608" name="그룹 607">
                  <a:extLst>
                    <a:ext uri="{FF2B5EF4-FFF2-40B4-BE49-F238E27FC236}">
                      <a16:creationId xmlns:a16="http://schemas.microsoft.com/office/drawing/2014/main" id="{8FFE2128-3E1A-443D-BE25-F9D6EBBF2C31}"/>
                    </a:ext>
                  </a:extLst>
                </p:cNvPr>
                <p:cNvGrpSpPr/>
                <p:nvPr/>
              </p:nvGrpSpPr>
              <p:grpSpPr>
                <a:xfrm>
                  <a:off x="2422405" y="4042571"/>
                  <a:ext cx="599713" cy="208878"/>
                  <a:chOff x="2618861" y="1818353"/>
                  <a:chExt cx="599713" cy="208878"/>
                </a:xfrm>
              </p:grpSpPr>
              <p:sp>
                <p:nvSpPr>
                  <p:cNvPr id="688" name="Message">
                    <a:extLst>
                      <a:ext uri="{FF2B5EF4-FFF2-40B4-BE49-F238E27FC236}">
                        <a16:creationId xmlns:a16="http://schemas.microsoft.com/office/drawing/2014/main" id="{3952F28A-3953-4468-9B4B-1A6C2AF2D7E3}"/>
                      </a:ext>
                    </a:extLst>
                  </p:cNvPr>
                  <p:cNvSpPr/>
                  <p:nvPr/>
                </p:nvSpPr>
                <p:spPr>
                  <a:xfrm>
                    <a:off x="2618861" y="1818353"/>
                    <a:ext cx="599713" cy="179630"/>
                  </a:xfrm>
                  <a:prstGeom prst="roundRect">
                    <a:avLst>
                      <a:gd name="adj" fmla="val 33718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안녕하세요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!</a:t>
                    </a: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89" name="Tip">
                    <a:extLst>
                      <a:ext uri="{FF2B5EF4-FFF2-40B4-BE49-F238E27FC236}">
                        <a16:creationId xmlns:a16="http://schemas.microsoft.com/office/drawing/2014/main" id="{FE93ECBB-F5AD-4EA1-A8E0-11173D90E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62503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609" name="그룹 608">
                  <a:extLst>
                    <a:ext uri="{FF2B5EF4-FFF2-40B4-BE49-F238E27FC236}">
                      <a16:creationId xmlns:a16="http://schemas.microsoft.com/office/drawing/2014/main" id="{8A63461E-5F43-4937-BDAD-2D22A8CDD14A}"/>
                    </a:ext>
                  </a:extLst>
                </p:cNvPr>
                <p:cNvGrpSpPr/>
                <p:nvPr/>
              </p:nvGrpSpPr>
              <p:grpSpPr>
                <a:xfrm>
                  <a:off x="369458" y="4406051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683" name="직사각형 682">
                    <a:extLst>
                      <a:ext uri="{FF2B5EF4-FFF2-40B4-BE49-F238E27FC236}">
                        <a16:creationId xmlns:a16="http://schemas.microsoft.com/office/drawing/2014/main" id="{44F25C0E-FD5A-4DEE-B69B-FD85225C1615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684" name="Profile Picture">
                    <a:extLst>
                      <a:ext uri="{FF2B5EF4-FFF2-40B4-BE49-F238E27FC236}">
                        <a16:creationId xmlns:a16="http://schemas.microsoft.com/office/drawing/2014/main" id="{C74A1D85-49E7-4052-BED4-0787CE3CF40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686" name="Background">
                      <a:extLst>
                        <a:ext uri="{FF2B5EF4-FFF2-40B4-BE49-F238E27FC236}">
                          <a16:creationId xmlns:a16="http://schemas.microsoft.com/office/drawing/2014/main" id="{D47F60E6-BE2F-43E9-8D64-48A53F6CF1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687" name="Profile Icon">
                      <a:extLst>
                        <a:ext uri="{FF2B5EF4-FFF2-40B4-BE49-F238E27FC236}">
                          <a16:creationId xmlns:a16="http://schemas.microsoft.com/office/drawing/2014/main" id="{A8368A7A-7AC6-4A32-8742-00AC28EF75C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85" name="직사각형 684">
                    <a:extLst>
                      <a:ext uri="{FF2B5EF4-FFF2-40B4-BE49-F238E27FC236}">
                        <a16:creationId xmlns:a16="http://schemas.microsoft.com/office/drawing/2014/main" id="{B62F2F24-E754-4F7C-AB1D-3ED42881230C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10" name="타원 609">
                  <a:extLst>
                    <a:ext uri="{FF2B5EF4-FFF2-40B4-BE49-F238E27FC236}">
                      <a16:creationId xmlns:a16="http://schemas.microsoft.com/office/drawing/2014/main" id="{91BCBF48-6D03-4A7D-8A50-3122070B2131}"/>
                    </a:ext>
                  </a:extLst>
                </p:cNvPr>
                <p:cNvSpPr/>
                <p:nvPr/>
              </p:nvSpPr>
              <p:spPr>
                <a:xfrm>
                  <a:off x="344070" y="4412576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11" name="그래픽 610" descr="스마트폰">
                  <a:extLst>
                    <a:ext uri="{FF2B5EF4-FFF2-40B4-BE49-F238E27FC236}">
                      <a16:creationId xmlns:a16="http://schemas.microsoft.com/office/drawing/2014/main" id="{1A26750B-9604-4C3E-8268-4267BBCCC1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4614051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612" name="그룹 611">
                  <a:extLst>
                    <a:ext uri="{FF2B5EF4-FFF2-40B4-BE49-F238E27FC236}">
                      <a16:creationId xmlns:a16="http://schemas.microsoft.com/office/drawing/2014/main" id="{9A13C5ED-DBBC-45A2-BCA1-B81A4BF4CDC2}"/>
                    </a:ext>
                  </a:extLst>
                </p:cNvPr>
                <p:cNvGrpSpPr/>
                <p:nvPr/>
              </p:nvGrpSpPr>
              <p:grpSpPr>
                <a:xfrm>
                  <a:off x="2075093" y="4428040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681" name="Message">
                    <a:extLst>
                      <a:ext uri="{FF2B5EF4-FFF2-40B4-BE49-F238E27FC236}">
                        <a16:creationId xmlns:a16="http://schemas.microsoft.com/office/drawing/2014/main" id="{0E5C40F5-57B5-4634-8A54-4F0B43AE4CBB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농사꾼이 아닌</a:t>
                    </a:r>
                  </a:p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유목민이 필요해요</a:t>
                    </a:r>
                    <a:r>
                      <a:rPr lang="en-US" altLang="ko-KR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!</a:t>
                    </a:r>
                  </a:p>
                </p:txBody>
              </p:sp>
              <p:sp>
                <p:nvSpPr>
                  <p:cNvPr id="682" name="Tip">
                    <a:extLst>
                      <a:ext uri="{FF2B5EF4-FFF2-40B4-BE49-F238E27FC236}">
                        <a16:creationId xmlns:a16="http://schemas.microsoft.com/office/drawing/2014/main" id="{3E0A5A3D-5EEF-429A-88FF-7CED31AE36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613" name="그룹 612">
                  <a:extLst>
                    <a:ext uri="{FF2B5EF4-FFF2-40B4-BE49-F238E27FC236}">
                      <a16:creationId xmlns:a16="http://schemas.microsoft.com/office/drawing/2014/main" id="{40ABB502-D268-450D-9DEC-4F21E024752D}"/>
                    </a:ext>
                  </a:extLst>
                </p:cNvPr>
                <p:cNvGrpSpPr/>
                <p:nvPr/>
              </p:nvGrpSpPr>
              <p:grpSpPr>
                <a:xfrm>
                  <a:off x="741732" y="4432648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679" name="사각형: 둥근 모서리 678">
                    <a:extLst>
                      <a:ext uri="{FF2B5EF4-FFF2-40B4-BE49-F238E27FC236}">
                        <a16:creationId xmlns:a16="http://schemas.microsoft.com/office/drawing/2014/main" id="{7D1E61F9-D283-4212-9AAC-A71D611E03D0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680" name="직사각형 679">
                    <a:extLst>
                      <a:ext uri="{FF2B5EF4-FFF2-40B4-BE49-F238E27FC236}">
                        <a16:creationId xmlns:a16="http://schemas.microsoft.com/office/drawing/2014/main" id="{9117C86D-9625-49CE-8621-AAC21562FC8C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lvl="0" algn="ctr">
                      <a:defRPr/>
                    </a:pPr>
                    <a:r>
                      <a:rPr lang="ko-KR" altLang="en-US" sz="600" b="1" dirty="0">
                        <a:solidFill>
                          <a:srgbClr val="FFFFFF"/>
                        </a:solidFill>
                        <a:ea typeface="맑은 고딕" panose="020B0503020000020004" pitchFamily="50" charset="-127"/>
                        <a:cs typeface="+mn-cs"/>
                      </a:rPr>
                      <a:t>오전</a:t>
                    </a:r>
                  </a:p>
                </p:txBody>
              </p:sp>
            </p:grpSp>
            <p:sp>
              <p:nvSpPr>
                <p:cNvPr id="615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1BFAE9FF-85CD-4B8A-B5AA-8F14CEEA3845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26700" y="4973793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16" name="직사각형 615">
                  <a:extLst>
                    <a:ext uri="{FF2B5EF4-FFF2-40B4-BE49-F238E27FC236}">
                      <a16:creationId xmlns:a16="http://schemas.microsoft.com/office/drawing/2014/main" id="{F53B2185-C45B-40DE-A936-6B4F76BBFC7F}"/>
                    </a:ext>
                  </a:extLst>
                </p:cNvPr>
                <p:cNvSpPr/>
                <p:nvPr/>
              </p:nvSpPr>
              <p:spPr>
                <a:xfrm>
                  <a:off x="351912" y="4850994"/>
                  <a:ext cx="782587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기본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637" name="Hamburger Button">
                  <a:extLst>
                    <a:ext uri="{FF2B5EF4-FFF2-40B4-BE49-F238E27FC236}">
                      <a16:creationId xmlns:a16="http://schemas.microsoft.com/office/drawing/2014/main" id="{9AD98EE0-B137-45D7-A333-1C0049FD6C0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4941600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6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BDEB6A43-C16C-4998-B94F-D5CED69F1823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26700" y="5294092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7" name="직사각형 736">
                  <a:extLst>
                    <a:ext uri="{FF2B5EF4-FFF2-40B4-BE49-F238E27FC236}">
                      <a16:creationId xmlns:a16="http://schemas.microsoft.com/office/drawing/2014/main" id="{4AE8F2DD-B2A9-4D02-8A11-7E259A5443A6}"/>
                    </a:ext>
                  </a:extLst>
                </p:cNvPr>
                <p:cNvSpPr/>
                <p:nvPr/>
              </p:nvSpPr>
              <p:spPr>
                <a:xfrm>
                  <a:off x="351912" y="5171293"/>
                  <a:ext cx="1542410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en-US" altLang="ko-KR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UCAP </a:t>
                  </a: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메신저 고도화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738" name="Hamburger Button">
                  <a:extLst>
                    <a:ext uri="{FF2B5EF4-FFF2-40B4-BE49-F238E27FC236}">
                      <a16:creationId xmlns:a16="http://schemas.microsoft.com/office/drawing/2014/main" id="{2A777672-355C-43B1-9659-C491D9E0050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5261899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40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FE800E3B-1EB8-4F93-AB8F-5AF07DD1C9BF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326700" y="5614391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41" name="직사각형 740">
                  <a:extLst>
                    <a:ext uri="{FF2B5EF4-FFF2-40B4-BE49-F238E27FC236}">
                      <a16:creationId xmlns:a16="http://schemas.microsoft.com/office/drawing/2014/main" id="{0866DD5F-3E5C-4D1A-8D99-17E387B5859E}"/>
                    </a:ext>
                  </a:extLst>
                </p:cNvPr>
                <p:cNvSpPr/>
                <p:nvPr/>
              </p:nvSpPr>
              <p:spPr>
                <a:xfrm>
                  <a:off x="351912" y="5491592"/>
                  <a:ext cx="1090363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 err="1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금요미식회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742" name="Hamburger Button">
                  <a:extLst>
                    <a:ext uri="{FF2B5EF4-FFF2-40B4-BE49-F238E27FC236}">
                      <a16:creationId xmlns:a16="http://schemas.microsoft.com/office/drawing/2014/main" id="{C84158B8-B493-4CA6-BEF8-8283D1CEFF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5582198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1328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734F7DE-F6CE-454B-8ABA-E4F633E5597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26849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3" name="그룹 1332">
              <a:extLst>
                <a:ext uri="{FF2B5EF4-FFF2-40B4-BE49-F238E27FC236}">
                  <a16:creationId xmlns:a16="http://schemas.microsoft.com/office/drawing/2014/main" id="{55944256-4432-4EC5-821E-3B9F087AFA16}"/>
                </a:ext>
              </a:extLst>
            </p:cNvPr>
            <p:cNvGrpSpPr/>
            <p:nvPr/>
          </p:nvGrpSpPr>
          <p:grpSpPr>
            <a:xfrm>
              <a:off x="2547202" y="5493542"/>
              <a:ext cx="492570" cy="492570"/>
              <a:chOff x="7713214" y="2894335"/>
              <a:chExt cx="2132026" cy="2132026"/>
            </a:xfrm>
          </p:grpSpPr>
          <p:sp>
            <p:nvSpPr>
              <p:cNvPr id="1334" name="Oval">
                <a:extLst>
                  <a:ext uri="{FF2B5EF4-FFF2-40B4-BE49-F238E27FC236}">
                    <a16:creationId xmlns:a16="http://schemas.microsoft.com/office/drawing/2014/main" id="{272355AE-C693-4F4D-8CAD-F34749D8F523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335" name="Add User">
                <a:extLst>
                  <a:ext uri="{FF2B5EF4-FFF2-40B4-BE49-F238E27FC236}">
                    <a16:creationId xmlns:a16="http://schemas.microsoft.com/office/drawing/2014/main" id="{1A25BC2A-5DD7-4D7E-A50C-A97BBB76EBA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56" name="Scroll Indicator">
              <a:extLst>
                <a:ext uri="{FF2B5EF4-FFF2-40B4-BE49-F238E27FC236}">
                  <a16:creationId xmlns:a16="http://schemas.microsoft.com/office/drawing/2014/main" id="{A4D094BD-DED7-4D58-8109-5B955E6B534B}"/>
                </a:ext>
              </a:extLst>
            </p:cNvPr>
            <p:cNvGrpSpPr/>
            <p:nvPr/>
          </p:nvGrpSpPr>
          <p:grpSpPr>
            <a:xfrm>
              <a:off x="3065900" y="2229318"/>
              <a:ext cx="25400" cy="3816000"/>
              <a:chOff x="892175" y="1261242"/>
              <a:chExt cx="25400" cy="3016250"/>
            </a:xfrm>
          </p:grpSpPr>
          <p:cxnSp>
            <p:nvCxnSpPr>
              <p:cNvPr id="1457" name="Track">
                <a:extLst>
                  <a:ext uri="{FF2B5EF4-FFF2-40B4-BE49-F238E27FC236}">
                    <a16:creationId xmlns:a16="http://schemas.microsoft.com/office/drawing/2014/main" id="{6203D97C-FB6F-41E8-9720-10D38351A7BD}"/>
                  </a:ext>
                </a:extLst>
              </p:cNvPr>
              <p:cNvCxnSpPr/>
              <p:nvPr/>
            </p:nvCxnSpPr>
            <p:spPr>
              <a:xfrm>
                <a:off x="904875" y="1261242"/>
                <a:ext cx="0" cy="301625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8" name="Thumb">
                <a:extLst>
                  <a:ext uri="{FF2B5EF4-FFF2-40B4-BE49-F238E27FC236}">
                    <a16:creationId xmlns:a16="http://schemas.microsoft.com/office/drawing/2014/main" id="{A2ED8C86-FF9D-4D64-BE5E-66728FB0E3A1}"/>
                  </a:ext>
                </a:extLst>
              </p:cNvPr>
              <p:cNvSpPr/>
              <p:nvPr/>
            </p:nvSpPr>
            <p:spPr>
              <a:xfrm>
                <a:off x="892175" y="1718869"/>
                <a:ext cx="25400" cy="508000"/>
              </a:xfrm>
              <a:prstGeom prst="roundRect">
                <a:avLst/>
              </a:prstGeom>
              <a:solidFill>
                <a:srgbClr val="4D4D4D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D7424B9-97EB-4ED3-8E74-41C90427DB06}"/>
              </a:ext>
            </a:extLst>
          </p:cNvPr>
          <p:cNvGrpSpPr/>
          <p:nvPr/>
        </p:nvGrpSpPr>
        <p:grpSpPr>
          <a:xfrm>
            <a:off x="3513231" y="1593764"/>
            <a:ext cx="2886430" cy="4473661"/>
            <a:chOff x="3493924" y="1593764"/>
            <a:chExt cx="2886430" cy="447366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111EDA6-A7BD-459B-B1A7-DE5864408DEB}"/>
                </a:ext>
              </a:extLst>
            </p:cNvPr>
            <p:cNvGrpSpPr/>
            <p:nvPr/>
          </p:nvGrpSpPr>
          <p:grpSpPr>
            <a:xfrm>
              <a:off x="3515607" y="1593764"/>
              <a:ext cx="2796441" cy="515453"/>
              <a:chOff x="3782307" y="1593764"/>
              <a:chExt cx="2796441" cy="515453"/>
            </a:xfrm>
          </p:grpSpPr>
          <p:grpSp>
            <p:nvGrpSpPr>
              <p:cNvPr id="743" name="그룹 742">
                <a:extLst>
                  <a:ext uri="{FF2B5EF4-FFF2-40B4-BE49-F238E27FC236}">
                    <a16:creationId xmlns:a16="http://schemas.microsoft.com/office/drawing/2014/main" id="{418AC927-02C5-4D75-A5A2-7F1D8EC6063A}"/>
                  </a:ext>
                </a:extLst>
              </p:cNvPr>
              <p:cNvGrpSpPr/>
              <p:nvPr/>
            </p:nvGrpSpPr>
            <p:grpSpPr>
              <a:xfrm>
                <a:off x="3782307" y="1593764"/>
                <a:ext cx="2510215" cy="515453"/>
                <a:chOff x="219957" y="1903723"/>
                <a:chExt cx="2510215" cy="515453"/>
              </a:xfrm>
            </p:grpSpPr>
            <p:sp>
              <p:nvSpPr>
                <p:cNvPr id="744" name="직사각형 743">
                  <a:extLst>
                    <a:ext uri="{FF2B5EF4-FFF2-40B4-BE49-F238E27FC236}">
                      <a16:creationId xmlns:a16="http://schemas.microsoft.com/office/drawing/2014/main" id="{D4E9C8D4-B7C7-48F7-A8D1-55DFDFCA00C5}"/>
                    </a:ext>
                  </a:extLst>
                </p:cNvPr>
                <p:cNvSpPr/>
                <p:nvPr/>
              </p:nvSpPr>
              <p:spPr>
                <a:xfrm>
                  <a:off x="219957" y="1903723"/>
                  <a:ext cx="1839037" cy="24622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검색 후 </a:t>
                  </a:r>
                  <a:r>
                    <a:rPr kumimoji="1" lang="en-US" altLang="ko-KR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| </a:t>
                  </a: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결과 有</a:t>
                  </a:r>
                  <a:endPara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745" name="그룹 744">
                  <a:extLst>
                    <a:ext uri="{FF2B5EF4-FFF2-40B4-BE49-F238E27FC236}">
                      <a16:creationId xmlns:a16="http://schemas.microsoft.com/office/drawing/2014/main" id="{7CF3D588-057E-4371-8D2C-0D115E0E6E20}"/>
                    </a:ext>
                  </a:extLst>
                </p:cNvPr>
                <p:cNvGrpSpPr/>
                <p:nvPr/>
              </p:nvGrpSpPr>
              <p:grpSpPr>
                <a:xfrm>
                  <a:off x="233347" y="2203732"/>
                  <a:ext cx="2496825" cy="215444"/>
                  <a:chOff x="233347" y="2203732"/>
                  <a:chExt cx="2496825" cy="215444"/>
                </a:xfrm>
              </p:grpSpPr>
              <p:grpSp>
                <p:nvGrpSpPr>
                  <p:cNvPr id="746" name="그룹 745">
                    <a:extLst>
                      <a:ext uri="{FF2B5EF4-FFF2-40B4-BE49-F238E27FC236}">
                        <a16:creationId xmlns:a16="http://schemas.microsoft.com/office/drawing/2014/main" id="{1D14889E-30EA-4AFC-8C43-3C56883A8EDC}"/>
                      </a:ext>
                    </a:extLst>
                  </p:cNvPr>
                  <p:cNvGrpSpPr/>
                  <p:nvPr/>
                </p:nvGrpSpPr>
                <p:grpSpPr>
                  <a:xfrm>
                    <a:off x="293298" y="2203732"/>
                    <a:ext cx="2436874" cy="215444"/>
                    <a:chOff x="2753227" y="6336472"/>
                    <a:chExt cx="2436874" cy="215444"/>
                  </a:xfrm>
                </p:grpSpPr>
                <p:sp>
                  <p:nvSpPr>
                    <p:cNvPr id="751" name="직사각형 750">
                      <a:extLst>
                        <a:ext uri="{FF2B5EF4-FFF2-40B4-BE49-F238E27FC236}">
                          <a16:creationId xmlns:a16="http://schemas.microsoft.com/office/drawing/2014/main" id="{0AF5CEF4-6289-4C72-94A1-C80CDCD0FE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4556" y="6336472"/>
                      <a:ext cx="492443" cy="215444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lvl="0" defTabSz="844083" fontAlgn="base" latinLnBrk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defRPr/>
                      </a:pPr>
                      <a:r>
                        <a:rPr kumimoji="1" lang="ko-KR" altLang="en-US" sz="8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솔루션</a:t>
                      </a:r>
                    </a:p>
                  </p:txBody>
                </p:sp>
                <p:cxnSp>
                  <p:nvCxnSpPr>
                    <p:cNvPr id="749" name="Line">
                      <a:extLst>
                        <a:ext uri="{FF2B5EF4-FFF2-40B4-BE49-F238E27FC236}">
                          <a16:creationId xmlns:a16="http://schemas.microsoft.com/office/drawing/2014/main" id="{0B686A6B-A1ED-4CD6-8EDF-AECCCD23AB4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53227" y="6550866"/>
                      <a:ext cx="2436874" cy="0"/>
                    </a:xfrm>
                    <a:prstGeom prst="line">
                      <a:avLst/>
                    </a:prstGeom>
                    <a:ln w="6350">
                      <a:solidFill>
                        <a:srgbClr val="80808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7" name="직사각형 746">
                    <a:extLst>
                      <a:ext uri="{FF2B5EF4-FFF2-40B4-BE49-F238E27FC236}">
                        <a16:creationId xmlns:a16="http://schemas.microsoft.com/office/drawing/2014/main" id="{8263DE39-0CC4-4945-B3F5-FB6918A89FBF}"/>
                      </a:ext>
                    </a:extLst>
                  </p:cNvPr>
                  <p:cNvSpPr/>
                  <p:nvPr/>
                </p:nvSpPr>
                <p:spPr>
                  <a:xfrm>
                    <a:off x="233347" y="2203732"/>
                    <a:ext cx="729687" cy="215444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r>
                      <a:rPr kumimoji="1" lang="en-US" altLang="ko-KR" sz="800" b="1" kern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LG CNS</a:t>
                    </a:r>
                    <a:r>
                      <a:rPr kumimoji="1" lang="en-US" altLang="ko-KR" sz="800" b="1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800" b="1" kern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▼</a:t>
                    </a:r>
                    <a:r>
                      <a:rPr kumimoji="1" lang="ko-KR" altLang="en-US" sz="800" b="1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</a:t>
                    </a:r>
                    <a:endParaRPr lang="ko-KR" altLang="en-US" sz="1600" dirty="0"/>
                  </a:p>
                </p:txBody>
              </p:sp>
            </p:grpSp>
          </p:grpSp>
          <p:sp>
            <p:nvSpPr>
              <p:cNvPr id="754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1CDAF35A-6554-4D5A-9FAA-3BC352FB01C5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346136" y="1948627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755" name="그룹 754">
                <a:extLst>
                  <a:ext uri="{FF2B5EF4-FFF2-40B4-BE49-F238E27FC236}">
                    <a16:creationId xmlns:a16="http://schemas.microsoft.com/office/drawing/2014/main" id="{D54D6D81-C624-4FB8-904E-3289A6AE6558}"/>
                  </a:ext>
                </a:extLst>
              </p:cNvPr>
              <p:cNvGrpSpPr/>
              <p:nvPr/>
            </p:nvGrpSpPr>
            <p:grpSpPr>
              <a:xfrm>
                <a:off x="6539242" y="1942613"/>
                <a:ext cx="39506" cy="144000"/>
                <a:chOff x="3198941" y="2371350"/>
                <a:chExt cx="39506" cy="140236"/>
              </a:xfrm>
            </p:grpSpPr>
            <p:sp>
              <p:nvSpPr>
                <p:cNvPr id="821" name="Oval">
                  <a:extLst>
                    <a:ext uri="{FF2B5EF4-FFF2-40B4-BE49-F238E27FC236}">
                      <a16:creationId xmlns:a16="http://schemas.microsoft.com/office/drawing/2014/main" id="{78B03756-8FF1-4158-896C-DB055DAFBB29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2" name="Oval">
                  <a:extLst>
                    <a:ext uri="{FF2B5EF4-FFF2-40B4-BE49-F238E27FC236}">
                      <a16:creationId xmlns:a16="http://schemas.microsoft.com/office/drawing/2014/main" id="{3B11BA7E-5BED-4681-9DDF-0DACAA29EE8F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3" name="Oval">
                  <a:extLst>
                    <a:ext uri="{FF2B5EF4-FFF2-40B4-BE49-F238E27FC236}">
                      <a16:creationId xmlns:a16="http://schemas.microsoft.com/office/drawing/2014/main" id="{5ABBC0D0-1804-4F7B-B9C2-4D44371E79F9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825" name="직사각형 824">
              <a:extLst>
                <a:ext uri="{FF2B5EF4-FFF2-40B4-BE49-F238E27FC236}">
                  <a16:creationId xmlns:a16="http://schemas.microsoft.com/office/drawing/2014/main" id="{AF64867E-E95A-4AC8-9C81-9209E896C853}"/>
                </a:ext>
              </a:extLst>
            </p:cNvPr>
            <p:cNvSpPr/>
            <p:nvPr/>
          </p:nvSpPr>
          <p:spPr>
            <a:xfrm>
              <a:off x="3493924" y="2165569"/>
              <a:ext cx="288642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</a:t>
              </a:r>
              <a:r>
                <a:rPr kumimoji="1" lang="ko-KR" altLang="en-US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대한 </a:t>
              </a:r>
              <a:r>
                <a:rPr kumimoji="1" lang="en-US" altLang="ko-KR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r>
                <a:rPr kumimoji="1" lang="ko-KR" altLang="en-US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건</a:t>
              </a: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 검색결과가 있습니다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EC87BD3D-2D0A-4D9F-B769-B70E5473F63E}"/>
                </a:ext>
              </a:extLst>
            </p:cNvPr>
            <p:cNvGrpSpPr/>
            <p:nvPr/>
          </p:nvGrpSpPr>
          <p:grpSpPr>
            <a:xfrm>
              <a:off x="3632006" y="2477592"/>
              <a:ext cx="1539823" cy="3500399"/>
              <a:chOff x="3898706" y="2477592"/>
              <a:chExt cx="1539823" cy="3500399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5EE3BC72-0191-49F1-A9DB-B7BCA9CD1A73}"/>
                  </a:ext>
                </a:extLst>
              </p:cNvPr>
              <p:cNvGrpSpPr/>
              <p:nvPr/>
            </p:nvGrpSpPr>
            <p:grpSpPr>
              <a:xfrm>
                <a:off x="3898706" y="2477592"/>
                <a:ext cx="1259315" cy="377855"/>
                <a:chOff x="3898706" y="2668092"/>
                <a:chExt cx="1259315" cy="377855"/>
              </a:xfrm>
            </p:grpSpPr>
            <p:grpSp>
              <p:nvGrpSpPr>
                <p:cNvPr id="1193" name="그룹 1192">
                  <a:extLst>
                    <a:ext uri="{FF2B5EF4-FFF2-40B4-BE49-F238E27FC236}">
                      <a16:creationId xmlns:a16="http://schemas.microsoft.com/office/drawing/2014/main" id="{F6DF7E1F-5D54-420D-87D7-2A80042FFB0D}"/>
                    </a:ext>
                  </a:extLst>
                </p:cNvPr>
                <p:cNvGrpSpPr/>
                <p:nvPr/>
              </p:nvGrpSpPr>
              <p:grpSpPr>
                <a:xfrm>
                  <a:off x="3924094" y="266809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1213" name="직사각형 1212">
                    <a:extLst>
                      <a:ext uri="{FF2B5EF4-FFF2-40B4-BE49-F238E27FC236}">
                        <a16:creationId xmlns:a16="http://schemas.microsoft.com/office/drawing/2014/main" id="{70353D36-A893-44F3-9DEF-F7AFE8683A6A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1214" name="Profile Picture">
                    <a:extLst>
                      <a:ext uri="{FF2B5EF4-FFF2-40B4-BE49-F238E27FC236}">
                        <a16:creationId xmlns:a16="http://schemas.microsoft.com/office/drawing/2014/main" id="{F132B43C-3E34-4071-867E-FED536FFBB8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16" name="Background">
                      <a:extLst>
                        <a:ext uri="{FF2B5EF4-FFF2-40B4-BE49-F238E27FC236}">
                          <a16:creationId xmlns:a16="http://schemas.microsoft.com/office/drawing/2014/main" id="{CBD7D72C-F975-4198-8A50-DD19F13250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17" name="Profile Icon">
                      <a:extLst>
                        <a:ext uri="{FF2B5EF4-FFF2-40B4-BE49-F238E27FC236}">
                          <a16:creationId xmlns:a16="http://schemas.microsoft.com/office/drawing/2014/main" id="{F5066F1F-E34F-4837-9A77-4263AB1B4E9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15" name="직사각형 1214">
                    <a:extLst>
                      <a:ext uri="{FF2B5EF4-FFF2-40B4-BE49-F238E27FC236}">
                        <a16:creationId xmlns:a16="http://schemas.microsoft.com/office/drawing/2014/main" id="{F2314D21-23A1-49AC-88EC-502D6B75AF50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1194" name="타원 1193">
                  <a:extLst>
                    <a:ext uri="{FF2B5EF4-FFF2-40B4-BE49-F238E27FC236}">
                      <a16:creationId xmlns:a16="http://schemas.microsoft.com/office/drawing/2014/main" id="{7AD034A4-99DF-408B-BE2E-1A55DBF2BBAF}"/>
                    </a:ext>
                  </a:extLst>
                </p:cNvPr>
                <p:cNvSpPr/>
                <p:nvPr/>
              </p:nvSpPr>
              <p:spPr>
                <a:xfrm>
                  <a:off x="3898706" y="2674617"/>
                  <a:ext cx="101600" cy="101600"/>
                </a:xfrm>
                <a:prstGeom prst="ellipse">
                  <a:avLst/>
                </a:prstGeom>
                <a:solidFill>
                  <a:srgbClr val="0EA58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195" name="그래픽 1194" descr="스마트폰">
                  <a:extLst>
                    <a:ext uri="{FF2B5EF4-FFF2-40B4-BE49-F238E27FC236}">
                      <a16:creationId xmlns:a16="http://schemas.microsoft.com/office/drawing/2014/main" id="{2872EBF1-2B56-484A-8C2C-3F6238FCA6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28760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080F6B21-3EE2-4C49-9671-C1F12976F7B5}"/>
                  </a:ext>
                </a:extLst>
              </p:cNvPr>
              <p:cNvGrpSpPr/>
              <p:nvPr/>
            </p:nvGrpSpPr>
            <p:grpSpPr>
              <a:xfrm>
                <a:off x="3898706" y="2923670"/>
                <a:ext cx="1456467" cy="377855"/>
                <a:chOff x="3898706" y="3101541"/>
                <a:chExt cx="1456467" cy="377855"/>
              </a:xfrm>
            </p:grpSpPr>
            <p:grpSp>
              <p:nvGrpSpPr>
                <p:cNvPr id="1197" name="그룹 1196">
                  <a:extLst>
                    <a:ext uri="{FF2B5EF4-FFF2-40B4-BE49-F238E27FC236}">
                      <a16:creationId xmlns:a16="http://schemas.microsoft.com/office/drawing/2014/main" id="{9B828013-ECF1-4524-8F35-F6E84CF427EA}"/>
                    </a:ext>
                  </a:extLst>
                </p:cNvPr>
                <p:cNvGrpSpPr/>
                <p:nvPr/>
              </p:nvGrpSpPr>
              <p:grpSpPr>
                <a:xfrm>
                  <a:off x="3924094" y="3101541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1206" name="직사각형 1205">
                    <a:extLst>
                      <a:ext uri="{FF2B5EF4-FFF2-40B4-BE49-F238E27FC236}">
                        <a16:creationId xmlns:a16="http://schemas.microsoft.com/office/drawing/2014/main" id="{6224594E-89F0-4770-B422-CFD586BB59F2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1207" name="Profile Picture">
                    <a:extLst>
                      <a:ext uri="{FF2B5EF4-FFF2-40B4-BE49-F238E27FC236}">
                        <a16:creationId xmlns:a16="http://schemas.microsoft.com/office/drawing/2014/main" id="{F85A4AC4-4B18-4A99-BED2-CFF74B198D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09" name="Background">
                      <a:extLst>
                        <a:ext uri="{FF2B5EF4-FFF2-40B4-BE49-F238E27FC236}">
                          <a16:creationId xmlns:a16="http://schemas.microsoft.com/office/drawing/2014/main" id="{73FBC877-CC25-463C-BADB-D9EC5FD248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10" name="Profile Icon">
                      <a:extLst>
                        <a:ext uri="{FF2B5EF4-FFF2-40B4-BE49-F238E27FC236}">
                          <a16:creationId xmlns:a16="http://schemas.microsoft.com/office/drawing/2014/main" id="{0BD08FB0-9101-4103-9BE0-FC880F4907C0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08" name="직사각형 1207">
                    <a:extLst>
                      <a:ext uri="{FF2B5EF4-FFF2-40B4-BE49-F238E27FC236}">
                        <a16:creationId xmlns:a16="http://schemas.microsoft.com/office/drawing/2014/main" id="{9059D399-65CC-410A-83AB-ECF1D96E615C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1198" name="타원 1197">
                  <a:extLst>
                    <a:ext uri="{FF2B5EF4-FFF2-40B4-BE49-F238E27FC236}">
                      <a16:creationId xmlns:a16="http://schemas.microsoft.com/office/drawing/2014/main" id="{A8079E1A-078C-4D8B-8294-CB31E35FB3E7}"/>
                    </a:ext>
                  </a:extLst>
                </p:cNvPr>
                <p:cNvSpPr/>
                <p:nvPr/>
              </p:nvSpPr>
              <p:spPr>
                <a:xfrm>
                  <a:off x="3898706" y="3108066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199" name="그래픽 1198" descr="스마트폰">
                  <a:extLst>
                    <a:ext uri="{FF2B5EF4-FFF2-40B4-BE49-F238E27FC236}">
                      <a16:creationId xmlns:a16="http://schemas.microsoft.com/office/drawing/2014/main" id="{D6A84D8D-209A-46A5-9DFF-B92AE19894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3309541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01" name="그룹 1200">
                  <a:extLst>
                    <a:ext uri="{FF2B5EF4-FFF2-40B4-BE49-F238E27FC236}">
                      <a16:creationId xmlns:a16="http://schemas.microsoft.com/office/drawing/2014/main" id="{412A211F-E66B-4FC1-9539-DAFAE7646467}"/>
                    </a:ext>
                  </a:extLst>
                </p:cNvPr>
                <p:cNvGrpSpPr/>
                <p:nvPr/>
              </p:nvGrpSpPr>
              <p:grpSpPr>
                <a:xfrm>
                  <a:off x="4296368" y="3128138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1202" name="사각형: 둥근 모서리 1201">
                    <a:extLst>
                      <a:ext uri="{FF2B5EF4-FFF2-40B4-BE49-F238E27FC236}">
                        <a16:creationId xmlns:a16="http://schemas.microsoft.com/office/drawing/2014/main" id="{C91A2220-5E1C-4F68-B023-387E530502C4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03" name="직사각형 1202">
                    <a:extLst>
                      <a:ext uri="{FF2B5EF4-FFF2-40B4-BE49-F238E27FC236}">
                        <a16:creationId xmlns:a16="http://schemas.microsoft.com/office/drawing/2014/main" id="{ABCF1177-6164-4595-AD87-A30FC3410D9B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장기</a:t>
                    </a:r>
                  </a:p>
                </p:txBody>
              </p:sp>
            </p:grp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9EE8DFE1-604B-44E8-A1B2-04BB91EF7035}"/>
                  </a:ext>
                </a:extLst>
              </p:cNvPr>
              <p:cNvGrpSpPr/>
              <p:nvPr/>
            </p:nvGrpSpPr>
            <p:grpSpPr>
              <a:xfrm>
                <a:off x="3898706" y="3369748"/>
                <a:ext cx="1183975" cy="377855"/>
                <a:chOff x="3898706" y="3557476"/>
                <a:chExt cx="1183975" cy="377855"/>
              </a:xfrm>
            </p:grpSpPr>
            <p:grpSp>
              <p:nvGrpSpPr>
                <p:cNvPr id="1221" name="그룹 1220">
                  <a:extLst>
                    <a:ext uri="{FF2B5EF4-FFF2-40B4-BE49-F238E27FC236}">
                      <a16:creationId xmlns:a16="http://schemas.microsoft.com/office/drawing/2014/main" id="{2D721381-9B11-427F-BD40-57B05BBD1FD2}"/>
                    </a:ext>
                  </a:extLst>
                </p:cNvPr>
                <p:cNvGrpSpPr/>
                <p:nvPr/>
              </p:nvGrpSpPr>
              <p:grpSpPr>
                <a:xfrm>
                  <a:off x="3924094" y="3557476"/>
                  <a:ext cx="1158587" cy="377855"/>
                  <a:chOff x="11046174" y="4430284"/>
                  <a:chExt cx="1158587" cy="377855"/>
                </a:xfrm>
              </p:grpSpPr>
              <p:sp>
                <p:nvSpPr>
                  <p:cNvPr id="1222" name="직사각형 1221">
                    <a:extLst>
                      <a:ext uri="{FF2B5EF4-FFF2-40B4-BE49-F238E27FC236}">
                        <a16:creationId xmlns:a16="http://schemas.microsoft.com/office/drawing/2014/main" id="{2A849F77-309F-4204-A503-0F686427003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1223" name="Profile Picture">
                    <a:extLst>
                      <a:ext uri="{FF2B5EF4-FFF2-40B4-BE49-F238E27FC236}">
                        <a16:creationId xmlns:a16="http://schemas.microsoft.com/office/drawing/2014/main" id="{873B3CB2-0BF9-4BD9-B521-F9491360271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25" name="Background">
                      <a:extLst>
                        <a:ext uri="{FF2B5EF4-FFF2-40B4-BE49-F238E27FC236}">
                          <a16:creationId xmlns:a16="http://schemas.microsoft.com/office/drawing/2014/main" id="{3BB5F260-F703-4C2F-A38E-D04005B34C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26" name="Profile Icon">
                      <a:extLst>
                        <a:ext uri="{FF2B5EF4-FFF2-40B4-BE49-F238E27FC236}">
                          <a16:creationId xmlns:a16="http://schemas.microsoft.com/office/drawing/2014/main" id="{D643D193-91E8-440E-B8E4-F6F5968A30C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24" name="직사각형 1223">
                    <a:extLst>
                      <a:ext uri="{FF2B5EF4-FFF2-40B4-BE49-F238E27FC236}">
                        <a16:creationId xmlns:a16="http://schemas.microsoft.com/office/drawing/2014/main" id="{25E5A783-BF48-4631-AC5E-B08DE27D6497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85953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ERP </a:t>
                    </a: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기술</a:t>
                    </a:r>
                  </a:p>
                </p:txBody>
              </p:sp>
            </p:grpSp>
            <p:sp>
              <p:nvSpPr>
                <p:cNvPr id="1227" name="타원 1226">
                  <a:extLst>
                    <a:ext uri="{FF2B5EF4-FFF2-40B4-BE49-F238E27FC236}">
                      <a16:creationId xmlns:a16="http://schemas.microsoft.com/office/drawing/2014/main" id="{8314B6AF-5604-4B73-9BCF-3653D3509D0D}"/>
                    </a:ext>
                  </a:extLst>
                </p:cNvPr>
                <p:cNvSpPr/>
                <p:nvPr/>
              </p:nvSpPr>
              <p:spPr>
                <a:xfrm>
                  <a:off x="3898706" y="3564001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28" name="그래픽 1227" descr="스마트폰">
                  <a:extLst>
                    <a:ext uri="{FF2B5EF4-FFF2-40B4-BE49-F238E27FC236}">
                      <a16:creationId xmlns:a16="http://schemas.microsoft.com/office/drawing/2014/main" id="{027E0D18-5B20-42A1-8055-15D3AB9D82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3765476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4801C6F6-592C-4EC6-AC17-A99CD75618D8}"/>
                  </a:ext>
                </a:extLst>
              </p:cNvPr>
              <p:cNvGrpSpPr/>
              <p:nvPr/>
            </p:nvGrpSpPr>
            <p:grpSpPr>
              <a:xfrm>
                <a:off x="3898706" y="3815826"/>
                <a:ext cx="1456467" cy="377855"/>
                <a:chOff x="3898706" y="3990925"/>
                <a:chExt cx="1456467" cy="377855"/>
              </a:xfrm>
            </p:grpSpPr>
            <p:grpSp>
              <p:nvGrpSpPr>
                <p:cNvPr id="1232" name="그룹 1231">
                  <a:extLst>
                    <a:ext uri="{FF2B5EF4-FFF2-40B4-BE49-F238E27FC236}">
                      <a16:creationId xmlns:a16="http://schemas.microsoft.com/office/drawing/2014/main" id="{561D7080-1037-45E8-9F90-AD1539C3C55E}"/>
                    </a:ext>
                  </a:extLst>
                </p:cNvPr>
                <p:cNvGrpSpPr/>
                <p:nvPr/>
              </p:nvGrpSpPr>
              <p:grpSpPr>
                <a:xfrm>
                  <a:off x="3924094" y="3990925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1233" name="직사각형 1232">
                    <a:extLst>
                      <a:ext uri="{FF2B5EF4-FFF2-40B4-BE49-F238E27FC236}">
                        <a16:creationId xmlns:a16="http://schemas.microsoft.com/office/drawing/2014/main" id="{5596A65F-ADF8-4E84-AEEF-252938342A0E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1234" name="Profile Picture">
                    <a:extLst>
                      <a:ext uri="{FF2B5EF4-FFF2-40B4-BE49-F238E27FC236}">
                        <a16:creationId xmlns:a16="http://schemas.microsoft.com/office/drawing/2014/main" id="{068DC62A-2784-4C2A-ABAF-5B2A49ABDD0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36" name="Background">
                      <a:extLst>
                        <a:ext uri="{FF2B5EF4-FFF2-40B4-BE49-F238E27FC236}">
                          <a16:creationId xmlns:a16="http://schemas.microsoft.com/office/drawing/2014/main" id="{1E7FDF10-9EE1-4A9E-B776-6AD26B66ED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37" name="Profile Icon">
                      <a:extLst>
                        <a:ext uri="{FF2B5EF4-FFF2-40B4-BE49-F238E27FC236}">
                          <a16:creationId xmlns:a16="http://schemas.microsoft.com/office/drawing/2014/main" id="{EEA15D5B-A2E3-44C4-834E-92DB0B860B01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35" name="직사각형 1234">
                    <a:extLst>
                      <a:ext uri="{FF2B5EF4-FFF2-40B4-BE49-F238E27FC236}">
                        <a16:creationId xmlns:a16="http://schemas.microsoft.com/office/drawing/2014/main" id="{BE1D2094-7F54-469A-8301-24049ADE558B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85953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ERP 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 기술</a:t>
                    </a:r>
                  </a:p>
                </p:txBody>
              </p:sp>
            </p:grpSp>
            <p:sp>
              <p:nvSpPr>
                <p:cNvPr id="1238" name="타원 1237">
                  <a:extLst>
                    <a:ext uri="{FF2B5EF4-FFF2-40B4-BE49-F238E27FC236}">
                      <a16:creationId xmlns:a16="http://schemas.microsoft.com/office/drawing/2014/main" id="{C55544E8-3F70-4758-BB75-A946FB1A75A6}"/>
                    </a:ext>
                  </a:extLst>
                </p:cNvPr>
                <p:cNvSpPr/>
                <p:nvPr/>
              </p:nvSpPr>
              <p:spPr>
                <a:xfrm>
                  <a:off x="3898706" y="3997450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39" name="그래픽 1238" descr="스마트폰">
                  <a:extLst>
                    <a:ext uri="{FF2B5EF4-FFF2-40B4-BE49-F238E27FC236}">
                      <a16:creationId xmlns:a16="http://schemas.microsoft.com/office/drawing/2014/main" id="{908EEB0A-F659-441D-93FD-A679E56FFD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4198925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43" name="그룹 1242">
                  <a:extLst>
                    <a:ext uri="{FF2B5EF4-FFF2-40B4-BE49-F238E27FC236}">
                      <a16:creationId xmlns:a16="http://schemas.microsoft.com/office/drawing/2014/main" id="{A3B2767D-DC27-4C6A-9DDA-18C34C5D5CB4}"/>
                    </a:ext>
                  </a:extLst>
                </p:cNvPr>
                <p:cNvGrpSpPr/>
                <p:nvPr/>
              </p:nvGrpSpPr>
              <p:grpSpPr>
                <a:xfrm>
                  <a:off x="4296368" y="4017522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1244" name="사각형: 둥근 모서리 1243">
                    <a:extLst>
                      <a:ext uri="{FF2B5EF4-FFF2-40B4-BE49-F238E27FC236}">
                        <a16:creationId xmlns:a16="http://schemas.microsoft.com/office/drawing/2014/main" id="{F2EF67DB-D1DE-453D-B986-0A415C6A28F3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45" name="직사각형 1244">
                    <a:extLst>
                      <a:ext uri="{FF2B5EF4-FFF2-40B4-BE49-F238E27FC236}">
                        <a16:creationId xmlns:a16="http://schemas.microsoft.com/office/drawing/2014/main" id="{8BAB9F3C-7E22-4F42-9C05-045EED09FBCD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장기</a:t>
                    </a:r>
                  </a:p>
                </p:txBody>
              </p:sp>
            </p:grp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D921B0B4-CA34-4B79-99B5-1FAE0863F9FF}"/>
                  </a:ext>
                </a:extLst>
              </p:cNvPr>
              <p:cNvGrpSpPr/>
              <p:nvPr/>
            </p:nvGrpSpPr>
            <p:grpSpPr>
              <a:xfrm>
                <a:off x="3898706" y="4261904"/>
                <a:ext cx="1349083" cy="377855"/>
                <a:chOff x="3898706" y="4487896"/>
                <a:chExt cx="1349083" cy="377855"/>
              </a:xfrm>
            </p:grpSpPr>
            <p:grpSp>
              <p:nvGrpSpPr>
                <p:cNvPr id="1255" name="그룹 1254">
                  <a:extLst>
                    <a:ext uri="{FF2B5EF4-FFF2-40B4-BE49-F238E27FC236}">
                      <a16:creationId xmlns:a16="http://schemas.microsoft.com/office/drawing/2014/main" id="{F3AE6A92-66AA-48A5-8209-A6FD3B0DFBAF}"/>
                    </a:ext>
                  </a:extLst>
                </p:cNvPr>
                <p:cNvGrpSpPr/>
                <p:nvPr/>
              </p:nvGrpSpPr>
              <p:grpSpPr>
                <a:xfrm>
                  <a:off x="3924094" y="4487896"/>
                  <a:ext cx="1323695" cy="377855"/>
                  <a:chOff x="11046174" y="4430284"/>
                  <a:chExt cx="1323695" cy="377855"/>
                </a:xfrm>
              </p:grpSpPr>
              <p:sp>
                <p:nvSpPr>
                  <p:cNvPr id="1256" name="직사각형 1255">
                    <a:extLst>
                      <a:ext uri="{FF2B5EF4-FFF2-40B4-BE49-F238E27FC236}">
                        <a16:creationId xmlns:a16="http://schemas.microsoft.com/office/drawing/2014/main" id="{7EB9B0C5-ED6A-46BA-9E67-E187196D3E5F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김용주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57" name="Profile Picture">
                    <a:extLst>
                      <a:ext uri="{FF2B5EF4-FFF2-40B4-BE49-F238E27FC236}">
                        <a16:creationId xmlns:a16="http://schemas.microsoft.com/office/drawing/2014/main" id="{E135E2CF-D00C-4663-A0C7-486444BDFBA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59" name="Background">
                      <a:extLst>
                        <a:ext uri="{FF2B5EF4-FFF2-40B4-BE49-F238E27FC236}">
                          <a16:creationId xmlns:a16="http://schemas.microsoft.com/office/drawing/2014/main" id="{1AC07C49-531F-4303-AD81-9032FC1D56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60" name="Profile Icon">
                      <a:extLst>
                        <a:ext uri="{FF2B5EF4-FFF2-40B4-BE49-F238E27FC236}">
                          <a16:creationId xmlns:a16="http://schemas.microsoft.com/office/drawing/2014/main" id="{6346EC4F-381F-448A-9BB9-8726589FFA9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58" name="직사각형 1257">
                    <a:extLst>
                      <a:ext uri="{FF2B5EF4-FFF2-40B4-BE49-F238E27FC236}">
                        <a16:creationId xmlns:a16="http://schemas.microsoft.com/office/drawing/2014/main" id="{92F5196F-A38C-4821-9AC3-3A6E11EDCD3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102463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 사업개발담당</a:t>
                    </a:r>
                  </a:p>
                </p:txBody>
              </p:sp>
            </p:grpSp>
            <p:sp>
              <p:nvSpPr>
                <p:cNvPr id="1261" name="타원 1260">
                  <a:extLst>
                    <a:ext uri="{FF2B5EF4-FFF2-40B4-BE49-F238E27FC236}">
                      <a16:creationId xmlns:a16="http://schemas.microsoft.com/office/drawing/2014/main" id="{CA45BF1C-EC3C-4A22-A312-E37890BC2F57}"/>
                    </a:ext>
                  </a:extLst>
                </p:cNvPr>
                <p:cNvSpPr/>
                <p:nvPr/>
              </p:nvSpPr>
              <p:spPr>
                <a:xfrm>
                  <a:off x="3898706" y="4494421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62" name="그래픽 1261" descr="스마트폰">
                  <a:extLst>
                    <a:ext uri="{FF2B5EF4-FFF2-40B4-BE49-F238E27FC236}">
                      <a16:creationId xmlns:a16="http://schemas.microsoft.com/office/drawing/2014/main" id="{424AA977-321B-4E19-9B28-24A96E3C8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4695896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4324EB55-C4F8-4F14-B3EE-8BA156559AA6}"/>
                  </a:ext>
                </a:extLst>
              </p:cNvPr>
              <p:cNvGrpSpPr/>
              <p:nvPr/>
            </p:nvGrpSpPr>
            <p:grpSpPr>
              <a:xfrm>
                <a:off x="3898706" y="5154060"/>
                <a:ext cx="1539823" cy="377855"/>
                <a:chOff x="3898706" y="5357183"/>
                <a:chExt cx="1539823" cy="377855"/>
              </a:xfrm>
            </p:grpSpPr>
            <p:grpSp>
              <p:nvGrpSpPr>
                <p:cNvPr id="1266" name="그룹 1265">
                  <a:extLst>
                    <a:ext uri="{FF2B5EF4-FFF2-40B4-BE49-F238E27FC236}">
                      <a16:creationId xmlns:a16="http://schemas.microsoft.com/office/drawing/2014/main" id="{48F1A5FA-8F18-4AFF-A166-D033BEBD99B7}"/>
                    </a:ext>
                  </a:extLst>
                </p:cNvPr>
                <p:cNvGrpSpPr/>
                <p:nvPr/>
              </p:nvGrpSpPr>
              <p:grpSpPr>
                <a:xfrm>
                  <a:off x="3924094" y="5357183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67" name="직사각형 1266">
                    <a:extLst>
                      <a:ext uri="{FF2B5EF4-FFF2-40B4-BE49-F238E27FC236}">
                        <a16:creationId xmlns:a16="http://schemas.microsoft.com/office/drawing/2014/main" id="{4B903194-C009-4A44-B425-26E257809A7B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박병은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책임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68" name="Profile Picture">
                    <a:extLst>
                      <a:ext uri="{FF2B5EF4-FFF2-40B4-BE49-F238E27FC236}">
                        <a16:creationId xmlns:a16="http://schemas.microsoft.com/office/drawing/2014/main" id="{6D426516-AAAC-49CD-A1BC-CC247B543EF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70" name="Background">
                      <a:extLst>
                        <a:ext uri="{FF2B5EF4-FFF2-40B4-BE49-F238E27FC236}">
                          <a16:creationId xmlns:a16="http://schemas.microsoft.com/office/drawing/2014/main" id="{C4E2FE1C-B1E1-4BC5-9A99-B9CA09EC72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71" name="Profile Icon">
                      <a:extLst>
                        <a:ext uri="{FF2B5EF4-FFF2-40B4-BE49-F238E27FC236}">
                          <a16:creationId xmlns:a16="http://schemas.microsoft.com/office/drawing/2014/main" id="{AB359B01-3E7D-4DCE-8632-B697DBEB986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69" name="직사각형 1268">
                    <a:extLst>
                      <a:ext uri="{FF2B5EF4-FFF2-40B4-BE49-F238E27FC236}">
                        <a16:creationId xmlns:a16="http://schemas.microsoft.com/office/drawing/2014/main" id="{822A65AD-898D-4859-B35D-D4972BB1462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65274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LAB</a:t>
                    </a:r>
                  </a:p>
                </p:txBody>
              </p:sp>
            </p:grpSp>
            <p:sp>
              <p:nvSpPr>
                <p:cNvPr id="1272" name="타원 1271">
                  <a:extLst>
                    <a:ext uri="{FF2B5EF4-FFF2-40B4-BE49-F238E27FC236}">
                      <a16:creationId xmlns:a16="http://schemas.microsoft.com/office/drawing/2014/main" id="{E657F188-F37D-4E43-9931-3C92BA857965}"/>
                    </a:ext>
                  </a:extLst>
                </p:cNvPr>
                <p:cNvSpPr/>
                <p:nvPr/>
              </p:nvSpPr>
              <p:spPr>
                <a:xfrm>
                  <a:off x="3898706" y="5363708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73" name="그래픽 1272" descr="스마트폰">
                  <a:extLst>
                    <a:ext uri="{FF2B5EF4-FFF2-40B4-BE49-F238E27FC236}">
                      <a16:creationId xmlns:a16="http://schemas.microsoft.com/office/drawing/2014/main" id="{E8B37D1A-BCE5-4605-893A-1BF3E3B6C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5565183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77" name="그룹 1276">
                  <a:extLst>
                    <a:ext uri="{FF2B5EF4-FFF2-40B4-BE49-F238E27FC236}">
                      <a16:creationId xmlns:a16="http://schemas.microsoft.com/office/drawing/2014/main" id="{061349CD-EBBC-44C9-A352-8D3339E58A08}"/>
                    </a:ext>
                  </a:extLst>
                </p:cNvPr>
                <p:cNvGrpSpPr/>
                <p:nvPr/>
              </p:nvGrpSpPr>
              <p:grpSpPr>
                <a:xfrm>
                  <a:off x="4296368" y="5383780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278" name="사각형: 둥근 모서리 1277">
                    <a:extLst>
                      <a:ext uri="{FF2B5EF4-FFF2-40B4-BE49-F238E27FC236}">
                        <a16:creationId xmlns:a16="http://schemas.microsoft.com/office/drawing/2014/main" id="{A616287E-AD83-4974-8708-41498F7DC85D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474B78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79" name="직사각형 1278">
                    <a:extLst>
                      <a:ext uri="{FF2B5EF4-FFF2-40B4-BE49-F238E27FC236}">
                        <a16:creationId xmlns:a16="http://schemas.microsoft.com/office/drawing/2014/main" id="{70490142-BAF3-41B8-AA72-CD442EE29F31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오후</a:t>
                    </a:r>
                  </a:p>
                </p:txBody>
              </p: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D9BF4AE6-3F92-4A36-8F36-D1A2CBCBDCBE}"/>
                  </a:ext>
                </a:extLst>
              </p:cNvPr>
              <p:cNvGrpSpPr/>
              <p:nvPr/>
            </p:nvGrpSpPr>
            <p:grpSpPr>
              <a:xfrm>
                <a:off x="3898706" y="4707982"/>
                <a:ext cx="1539823" cy="377855"/>
                <a:chOff x="3898706" y="4921345"/>
                <a:chExt cx="1539823" cy="377855"/>
              </a:xfrm>
            </p:grpSpPr>
            <p:grpSp>
              <p:nvGrpSpPr>
                <p:cNvPr id="1280" name="그룹 1279">
                  <a:extLst>
                    <a:ext uri="{FF2B5EF4-FFF2-40B4-BE49-F238E27FC236}">
                      <a16:creationId xmlns:a16="http://schemas.microsoft.com/office/drawing/2014/main" id="{A4885A26-F572-4F33-AD35-83917E432D8D}"/>
                    </a:ext>
                  </a:extLst>
                </p:cNvPr>
                <p:cNvGrpSpPr/>
                <p:nvPr/>
              </p:nvGrpSpPr>
              <p:grpSpPr>
                <a:xfrm>
                  <a:off x="3924094" y="4921345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81" name="직사각형 1280">
                    <a:extLst>
                      <a:ext uri="{FF2B5EF4-FFF2-40B4-BE49-F238E27FC236}">
                        <a16:creationId xmlns:a16="http://schemas.microsoft.com/office/drawing/2014/main" id="{C6586F01-40A6-4547-9CAE-31B64563BFDE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김주화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부장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82" name="Profile Picture">
                    <a:extLst>
                      <a:ext uri="{FF2B5EF4-FFF2-40B4-BE49-F238E27FC236}">
                        <a16:creationId xmlns:a16="http://schemas.microsoft.com/office/drawing/2014/main" id="{B551D914-5331-415C-B088-F0F2257A891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84" name="Background">
                      <a:extLst>
                        <a:ext uri="{FF2B5EF4-FFF2-40B4-BE49-F238E27FC236}">
                          <a16:creationId xmlns:a16="http://schemas.microsoft.com/office/drawing/2014/main" id="{CDB977CF-4052-4856-9C43-28E9C3F583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85" name="Profile Icon">
                      <a:extLst>
                        <a:ext uri="{FF2B5EF4-FFF2-40B4-BE49-F238E27FC236}">
                          <a16:creationId xmlns:a16="http://schemas.microsoft.com/office/drawing/2014/main" id="{76D8A74F-0304-4C26-908D-80F52CE8E46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83" name="직사각형 1282">
                    <a:extLst>
                      <a:ext uri="{FF2B5EF4-FFF2-40B4-BE49-F238E27FC236}">
                        <a16:creationId xmlns:a16="http://schemas.microsoft.com/office/drawing/2014/main" id="{4EAE5D66-731A-42B8-8467-506859321737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102463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사업개발담당</a:t>
                    </a:r>
                  </a:p>
                </p:txBody>
              </p:sp>
            </p:grpSp>
            <p:sp>
              <p:nvSpPr>
                <p:cNvPr id="1286" name="타원 1285">
                  <a:extLst>
                    <a:ext uri="{FF2B5EF4-FFF2-40B4-BE49-F238E27FC236}">
                      <a16:creationId xmlns:a16="http://schemas.microsoft.com/office/drawing/2014/main" id="{8D385E67-6197-4367-A6BD-B85337C4B87C}"/>
                    </a:ext>
                  </a:extLst>
                </p:cNvPr>
                <p:cNvSpPr/>
                <p:nvPr/>
              </p:nvSpPr>
              <p:spPr>
                <a:xfrm>
                  <a:off x="3898706" y="4927870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87" name="그래픽 1286" descr="스마트폰">
                  <a:extLst>
                    <a:ext uri="{FF2B5EF4-FFF2-40B4-BE49-F238E27FC236}">
                      <a16:creationId xmlns:a16="http://schemas.microsoft.com/office/drawing/2014/main" id="{D989F5FD-CB96-4452-9B2F-2EE2B67C2E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5129345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91" name="그룹 1290">
                  <a:extLst>
                    <a:ext uri="{FF2B5EF4-FFF2-40B4-BE49-F238E27FC236}">
                      <a16:creationId xmlns:a16="http://schemas.microsoft.com/office/drawing/2014/main" id="{224EF712-B1D1-4E17-8FBC-4AFA0CAE61E2}"/>
                    </a:ext>
                  </a:extLst>
                </p:cNvPr>
                <p:cNvGrpSpPr/>
                <p:nvPr/>
              </p:nvGrpSpPr>
              <p:grpSpPr>
                <a:xfrm>
                  <a:off x="4296368" y="4947942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292" name="사각형: 둥근 모서리 1291">
                    <a:extLst>
                      <a:ext uri="{FF2B5EF4-FFF2-40B4-BE49-F238E27FC236}">
                        <a16:creationId xmlns:a16="http://schemas.microsoft.com/office/drawing/2014/main" id="{FF5C0800-4C24-4065-AE85-92BCFFA2CC47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0EA58F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93" name="직사각형 1292">
                    <a:extLst>
                      <a:ext uri="{FF2B5EF4-FFF2-40B4-BE49-F238E27FC236}">
                        <a16:creationId xmlns:a16="http://schemas.microsoft.com/office/drawing/2014/main" id="{02C11E4B-007C-4E7F-A1B7-8D997B2C0E34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오전</a:t>
                    </a:r>
                  </a:p>
                </p:txBody>
              </p:sp>
            </p:grp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C7F1D39C-809E-488D-BED7-E2CC9EA47A7F}"/>
                  </a:ext>
                </a:extLst>
              </p:cNvPr>
              <p:cNvGrpSpPr/>
              <p:nvPr/>
            </p:nvGrpSpPr>
            <p:grpSpPr>
              <a:xfrm>
                <a:off x="3898706" y="5600136"/>
                <a:ext cx="1539823" cy="377855"/>
                <a:chOff x="3898706" y="5790636"/>
                <a:chExt cx="1539823" cy="377855"/>
              </a:xfrm>
            </p:grpSpPr>
            <p:grpSp>
              <p:nvGrpSpPr>
                <p:cNvPr id="1294" name="그룹 1293">
                  <a:extLst>
                    <a:ext uri="{FF2B5EF4-FFF2-40B4-BE49-F238E27FC236}">
                      <a16:creationId xmlns:a16="http://schemas.microsoft.com/office/drawing/2014/main" id="{BB4B9033-0A65-474A-B189-8CD612F4C54C}"/>
                    </a:ext>
                  </a:extLst>
                </p:cNvPr>
                <p:cNvGrpSpPr/>
                <p:nvPr/>
              </p:nvGrpSpPr>
              <p:grpSpPr>
                <a:xfrm>
                  <a:off x="3924094" y="5790636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95" name="직사각형 1294">
                    <a:extLst>
                      <a:ext uri="{FF2B5EF4-FFF2-40B4-BE49-F238E27FC236}">
                        <a16:creationId xmlns:a16="http://schemas.microsoft.com/office/drawing/2014/main" id="{6681C5F3-4274-4D62-A6CA-7E73162F270C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박병준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96" name="Profile Picture">
                    <a:extLst>
                      <a:ext uri="{FF2B5EF4-FFF2-40B4-BE49-F238E27FC236}">
                        <a16:creationId xmlns:a16="http://schemas.microsoft.com/office/drawing/2014/main" id="{C6BDC00A-CF04-4C13-870D-4F77225C403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98" name="Background">
                      <a:extLst>
                        <a:ext uri="{FF2B5EF4-FFF2-40B4-BE49-F238E27FC236}">
                          <a16:creationId xmlns:a16="http://schemas.microsoft.com/office/drawing/2014/main" id="{71509B0E-1ED3-4EBD-8CFA-C0B6B041D4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99" name="Profile Icon">
                      <a:extLst>
                        <a:ext uri="{FF2B5EF4-FFF2-40B4-BE49-F238E27FC236}">
                          <a16:creationId xmlns:a16="http://schemas.microsoft.com/office/drawing/2014/main" id="{BF67A1EB-830A-4CD0-AF9C-0190F1D96B0C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97" name="직사각형 1296">
                    <a:extLst>
                      <a:ext uri="{FF2B5EF4-FFF2-40B4-BE49-F238E27FC236}">
                        <a16:creationId xmlns:a16="http://schemas.microsoft.com/office/drawing/2014/main" id="{53BB37B9-BDBF-4F7F-9CFE-8489002372B3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사업기획팀</a:t>
                    </a:r>
                  </a:p>
                </p:txBody>
              </p:sp>
            </p:grpSp>
            <p:sp>
              <p:nvSpPr>
                <p:cNvPr id="1300" name="타원 1299">
                  <a:extLst>
                    <a:ext uri="{FF2B5EF4-FFF2-40B4-BE49-F238E27FC236}">
                      <a16:creationId xmlns:a16="http://schemas.microsoft.com/office/drawing/2014/main" id="{240F9EDF-4829-44CA-B4F1-2DFDFE88EC4E}"/>
                    </a:ext>
                  </a:extLst>
                </p:cNvPr>
                <p:cNvSpPr/>
                <p:nvPr/>
              </p:nvSpPr>
              <p:spPr>
                <a:xfrm>
                  <a:off x="3898706" y="579716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301" name="그래픽 1300" descr="스마트폰">
                  <a:extLst>
                    <a:ext uri="{FF2B5EF4-FFF2-40B4-BE49-F238E27FC236}">
                      <a16:creationId xmlns:a16="http://schemas.microsoft.com/office/drawing/2014/main" id="{790A2225-C48A-4927-86E7-A26A2F975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6004986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305" name="그룹 1304">
                  <a:extLst>
                    <a:ext uri="{FF2B5EF4-FFF2-40B4-BE49-F238E27FC236}">
                      <a16:creationId xmlns:a16="http://schemas.microsoft.com/office/drawing/2014/main" id="{2C1E8FFD-4CE9-4053-AC9A-077EACD36158}"/>
                    </a:ext>
                  </a:extLst>
                </p:cNvPr>
                <p:cNvGrpSpPr/>
                <p:nvPr/>
              </p:nvGrpSpPr>
              <p:grpSpPr>
                <a:xfrm>
                  <a:off x="4296368" y="5817233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306" name="사각형: 둥근 모서리 1305">
                    <a:extLst>
                      <a:ext uri="{FF2B5EF4-FFF2-40B4-BE49-F238E27FC236}">
                        <a16:creationId xmlns:a16="http://schemas.microsoft.com/office/drawing/2014/main" id="{F158FC0A-CD77-473E-B05A-84B902DE99C3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307" name="직사각형 1306">
                    <a:extLst>
                      <a:ext uri="{FF2B5EF4-FFF2-40B4-BE49-F238E27FC236}">
                        <a16:creationId xmlns:a16="http://schemas.microsoft.com/office/drawing/2014/main" id="{1FA3A006-F570-420A-8633-CC2B721F5E7A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휴직</a:t>
                    </a:r>
                  </a:p>
                </p:txBody>
              </p:sp>
            </p:grpSp>
          </p:grpSp>
        </p:grpSp>
        <p:sp>
          <p:nvSpPr>
            <p:cNvPr id="1329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B53E11A1-A8FA-42F9-A775-13F9A20C96F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493924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6" name="그룹 1335">
              <a:extLst>
                <a:ext uri="{FF2B5EF4-FFF2-40B4-BE49-F238E27FC236}">
                  <a16:creationId xmlns:a16="http://schemas.microsoft.com/office/drawing/2014/main" id="{BB104710-3917-4741-B4A6-429166D2741D}"/>
                </a:ext>
              </a:extLst>
            </p:cNvPr>
            <p:cNvGrpSpPr/>
            <p:nvPr/>
          </p:nvGrpSpPr>
          <p:grpSpPr>
            <a:xfrm>
              <a:off x="5816032" y="5493542"/>
              <a:ext cx="492570" cy="492570"/>
              <a:chOff x="7713214" y="2894335"/>
              <a:chExt cx="2132026" cy="2132026"/>
            </a:xfrm>
          </p:grpSpPr>
          <p:sp>
            <p:nvSpPr>
              <p:cNvPr id="1337" name="Oval">
                <a:extLst>
                  <a:ext uri="{FF2B5EF4-FFF2-40B4-BE49-F238E27FC236}">
                    <a16:creationId xmlns:a16="http://schemas.microsoft.com/office/drawing/2014/main" id="{24C0A624-F62A-4FA4-BF75-221A7DEED2FA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338" name="Add User">
                <a:extLst>
                  <a:ext uri="{FF2B5EF4-FFF2-40B4-BE49-F238E27FC236}">
                    <a16:creationId xmlns:a16="http://schemas.microsoft.com/office/drawing/2014/main" id="{D76104E3-2C44-442D-8DFB-39551E1DBA9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53" name="Scroll Indicator">
              <a:extLst>
                <a:ext uri="{FF2B5EF4-FFF2-40B4-BE49-F238E27FC236}">
                  <a16:creationId xmlns:a16="http://schemas.microsoft.com/office/drawing/2014/main" id="{711B9E6F-1442-446D-B66A-405463B90D20}"/>
                </a:ext>
              </a:extLst>
            </p:cNvPr>
            <p:cNvGrpSpPr/>
            <p:nvPr/>
          </p:nvGrpSpPr>
          <p:grpSpPr>
            <a:xfrm>
              <a:off x="6323450" y="2391243"/>
              <a:ext cx="25400" cy="3636000"/>
              <a:chOff x="892175" y="1261242"/>
              <a:chExt cx="25400" cy="3016250"/>
            </a:xfrm>
          </p:grpSpPr>
          <p:cxnSp>
            <p:nvCxnSpPr>
              <p:cNvPr id="1454" name="Track">
                <a:extLst>
                  <a:ext uri="{FF2B5EF4-FFF2-40B4-BE49-F238E27FC236}">
                    <a16:creationId xmlns:a16="http://schemas.microsoft.com/office/drawing/2014/main" id="{E42E655E-D653-42F7-A656-0C62C0EB80EB}"/>
                  </a:ext>
                </a:extLst>
              </p:cNvPr>
              <p:cNvCxnSpPr/>
              <p:nvPr/>
            </p:nvCxnSpPr>
            <p:spPr>
              <a:xfrm>
                <a:off x="904875" y="1261242"/>
                <a:ext cx="0" cy="301625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5" name="Thumb">
                <a:extLst>
                  <a:ext uri="{FF2B5EF4-FFF2-40B4-BE49-F238E27FC236}">
                    <a16:creationId xmlns:a16="http://schemas.microsoft.com/office/drawing/2014/main" id="{361D9ADA-D919-4195-A5AA-0A298666C0DF}"/>
                  </a:ext>
                </a:extLst>
              </p:cNvPr>
              <p:cNvSpPr/>
              <p:nvPr/>
            </p:nvSpPr>
            <p:spPr>
              <a:xfrm>
                <a:off x="892175" y="1718869"/>
                <a:ext cx="25400" cy="508000"/>
              </a:xfrm>
              <a:prstGeom prst="roundRect">
                <a:avLst/>
              </a:prstGeom>
              <a:solidFill>
                <a:srgbClr val="4D4D4D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1461" name="그룹 1460">
              <a:extLst>
                <a:ext uri="{FF2B5EF4-FFF2-40B4-BE49-F238E27FC236}">
                  <a16:creationId xmlns:a16="http://schemas.microsoft.com/office/drawing/2014/main" id="{55C8CCCB-5887-42EC-BC1E-349428A824A2}"/>
                </a:ext>
              </a:extLst>
            </p:cNvPr>
            <p:cNvGrpSpPr/>
            <p:nvPr/>
          </p:nvGrpSpPr>
          <p:grpSpPr>
            <a:xfrm>
              <a:off x="5656279" y="1905670"/>
              <a:ext cx="331104" cy="184666"/>
              <a:chOff x="7749203" y="2210423"/>
              <a:chExt cx="331104" cy="184666"/>
            </a:xfrm>
          </p:grpSpPr>
          <p:sp>
            <p:nvSpPr>
              <p:cNvPr id="1462" name="Search Icon">
                <a:extLst>
                  <a:ext uri="{FF2B5EF4-FFF2-40B4-BE49-F238E27FC236}">
                    <a16:creationId xmlns:a16="http://schemas.microsoft.com/office/drawing/2014/main" id="{E66D53E4-F044-425C-9BCF-8E94C865EC9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63" name="직사각형 1462">
                <a:extLst>
                  <a:ext uri="{FF2B5EF4-FFF2-40B4-BE49-F238E27FC236}">
                    <a16:creationId xmlns:a16="http://schemas.microsoft.com/office/drawing/2014/main" id="{FC9C8B96-B0FE-45CA-BC17-815FBED415F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schemeClr val="tx1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2341384-BCC8-4494-9F32-FB83405471EA}"/>
              </a:ext>
            </a:extLst>
          </p:cNvPr>
          <p:cNvGrpSpPr/>
          <p:nvPr/>
        </p:nvGrpSpPr>
        <p:grpSpPr>
          <a:xfrm>
            <a:off x="6741346" y="1593764"/>
            <a:ext cx="2886430" cy="4473661"/>
            <a:chOff x="6683079" y="1593764"/>
            <a:chExt cx="2886430" cy="4473661"/>
          </a:xfrm>
        </p:grpSpPr>
        <p:grpSp>
          <p:nvGrpSpPr>
            <p:cNvPr id="1339" name="그룹 1338">
              <a:extLst>
                <a:ext uri="{FF2B5EF4-FFF2-40B4-BE49-F238E27FC236}">
                  <a16:creationId xmlns:a16="http://schemas.microsoft.com/office/drawing/2014/main" id="{39A4E2D2-399C-4588-8B6B-51D86216294C}"/>
                </a:ext>
              </a:extLst>
            </p:cNvPr>
            <p:cNvGrpSpPr/>
            <p:nvPr/>
          </p:nvGrpSpPr>
          <p:grpSpPr>
            <a:xfrm>
              <a:off x="6704762" y="1593764"/>
              <a:ext cx="2796441" cy="514403"/>
              <a:chOff x="3782307" y="1593764"/>
              <a:chExt cx="2796441" cy="514403"/>
            </a:xfrm>
          </p:grpSpPr>
          <p:grpSp>
            <p:nvGrpSpPr>
              <p:cNvPr id="1340" name="그룹 1339">
                <a:extLst>
                  <a:ext uri="{FF2B5EF4-FFF2-40B4-BE49-F238E27FC236}">
                    <a16:creationId xmlns:a16="http://schemas.microsoft.com/office/drawing/2014/main" id="{D071182E-0A13-4766-8503-6D93CD83BE1A}"/>
                  </a:ext>
                </a:extLst>
              </p:cNvPr>
              <p:cNvGrpSpPr/>
              <p:nvPr/>
            </p:nvGrpSpPr>
            <p:grpSpPr>
              <a:xfrm>
                <a:off x="3782307" y="1593764"/>
                <a:ext cx="2510215" cy="514403"/>
                <a:chOff x="219957" y="1903723"/>
                <a:chExt cx="2510215" cy="514403"/>
              </a:xfrm>
            </p:grpSpPr>
            <p:sp>
              <p:nvSpPr>
                <p:cNvPr id="1346" name="직사각형 1345">
                  <a:extLst>
                    <a:ext uri="{FF2B5EF4-FFF2-40B4-BE49-F238E27FC236}">
                      <a16:creationId xmlns:a16="http://schemas.microsoft.com/office/drawing/2014/main" id="{D9B424AF-8FD0-4B49-BB3A-341681D248E9}"/>
                    </a:ext>
                  </a:extLst>
                </p:cNvPr>
                <p:cNvSpPr/>
                <p:nvPr/>
              </p:nvSpPr>
              <p:spPr>
                <a:xfrm>
                  <a:off x="219957" y="1903723"/>
                  <a:ext cx="1839037" cy="24622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검색 후 </a:t>
                  </a:r>
                  <a:r>
                    <a:rPr kumimoji="1" lang="en-US" altLang="ko-KR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| </a:t>
                  </a: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결과 無</a:t>
                  </a:r>
                  <a:endParaRPr kumimoji="1" lang="en-US" altLang="ko-KR" sz="10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cxnSp>
              <p:nvCxnSpPr>
                <p:cNvPr id="1351" name="Line">
                  <a:extLst>
                    <a:ext uri="{FF2B5EF4-FFF2-40B4-BE49-F238E27FC236}">
                      <a16:creationId xmlns:a16="http://schemas.microsoft.com/office/drawing/2014/main" id="{1F7577A5-C95A-460B-8DD7-421645C3EC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3298" y="2418126"/>
                  <a:ext cx="2436874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41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1B5861C2-F8A1-4C94-9545-D086E65DFA86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346136" y="1948627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1342" name="그룹 1341">
                <a:extLst>
                  <a:ext uri="{FF2B5EF4-FFF2-40B4-BE49-F238E27FC236}">
                    <a16:creationId xmlns:a16="http://schemas.microsoft.com/office/drawing/2014/main" id="{4364BDDB-BC55-4832-BEE4-8118F916F98A}"/>
                  </a:ext>
                </a:extLst>
              </p:cNvPr>
              <p:cNvGrpSpPr/>
              <p:nvPr/>
            </p:nvGrpSpPr>
            <p:grpSpPr>
              <a:xfrm>
                <a:off x="6539242" y="1942613"/>
                <a:ext cx="39506" cy="144000"/>
                <a:chOff x="3198941" y="2371350"/>
                <a:chExt cx="39506" cy="140236"/>
              </a:xfrm>
            </p:grpSpPr>
            <p:sp>
              <p:nvSpPr>
                <p:cNvPr id="1343" name="Oval">
                  <a:extLst>
                    <a:ext uri="{FF2B5EF4-FFF2-40B4-BE49-F238E27FC236}">
                      <a16:creationId xmlns:a16="http://schemas.microsoft.com/office/drawing/2014/main" id="{BE41E140-3A16-4B0A-B75C-952F7718BC54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44" name="Oval">
                  <a:extLst>
                    <a:ext uri="{FF2B5EF4-FFF2-40B4-BE49-F238E27FC236}">
                      <a16:creationId xmlns:a16="http://schemas.microsoft.com/office/drawing/2014/main" id="{C5B1D41E-1A0F-4B4B-A939-A9760E3DB0A2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45" name="Oval">
                  <a:extLst>
                    <a:ext uri="{FF2B5EF4-FFF2-40B4-BE49-F238E27FC236}">
                      <a16:creationId xmlns:a16="http://schemas.microsoft.com/office/drawing/2014/main" id="{CA18FBD0-69E6-411E-831B-E8C77C867CBF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1443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3A9392E7-FE29-4EF5-9E2D-5B8F0397208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6683079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444" name="그룹 1443">
              <a:extLst>
                <a:ext uri="{FF2B5EF4-FFF2-40B4-BE49-F238E27FC236}">
                  <a16:creationId xmlns:a16="http://schemas.microsoft.com/office/drawing/2014/main" id="{BFD639E3-D34A-49B2-9EF6-36515880B1C3}"/>
                </a:ext>
              </a:extLst>
            </p:cNvPr>
            <p:cNvGrpSpPr/>
            <p:nvPr/>
          </p:nvGrpSpPr>
          <p:grpSpPr>
            <a:xfrm>
              <a:off x="9005187" y="5493542"/>
              <a:ext cx="492570" cy="492570"/>
              <a:chOff x="7713214" y="2894335"/>
              <a:chExt cx="2132026" cy="2132026"/>
            </a:xfrm>
          </p:grpSpPr>
          <p:sp>
            <p:nvSpPr>
              <p:cNvPr id="1445" name="Oval">
                <a:extLst>
                  <a:ext uri="{FF2B5EF4-FFF2-40B4-BE49-F238E27FC236}">
                    <a16:creationId xmlns:a16="http://schemas.microsoft.com/office/drawing/2014/main" id="{81EAEEDA-C47F-405E-A185-2CFF3E67FD9D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446" name="Add User">
                <a:extLst>
                  <a:ext uri="{FF2B5EF4-FFF2-40B4-BE49-F238E27FC236}">
                    <a16:creationId xmlns:a16="http://schemas.microsoft.com/office/drawing/2014/main" id="{FA0D1979-C5C1-4F74-A73C-13007B8AA8D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67" name="그룹 1466">
              <a:extLst>
                <a:ext uri="{FF2B5EF4-FFF2-40B4-BE49-F238E27FC236}">
                  <a16:creationId xmlns:a16="http://schemas.microsoft.com/office/drawing/2014/main" id="{C1531ACB-C201-4045-9C5B-6D1F3B798E30}"/>
                </a:ext>
              </a:extLst>
            </p:cNvPr>
            <p:cNvGrpSpPr/>
            <p:nvPr/>
          </p:nvGrpSpPr>
          <p:grpSpPr>
            <a:xfrm>
              <a:off x="8847154" y="1905670"/>
              <a:ext cx="331104" cy="184666"/>
              <a:chOff x="7749203" y="2210423"/>
              <a:chExt cx="331104" cy="184666"/>
            </a:xfrm>
          </p:grpSpPr>
          <p:sp>
            <p:nvSpPr>
              <p:cNvPr id="1468" name="Search Icon">
                <a:extLst>
                  <a:ext uri="{FF2B5EF4-FFF2-40B4-BE49-F238E27FC236}">
                    <a16:creationId xmlns:a16="http://schemas.microsoft.com/office/drawing/2014/main" id="{DC6E500C-535E-467E-9FD2-BC488C8209A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69" name="직사각형 1468">
                <a:extLst>
                  <a:ext uri="{FF2B5EF4-FFF2-40B4-BE49-F238E27FC236}">
                    <a16:creationId xmlns:a16="http://schemas.microsoft.com/office/drawing/2014/main" id="{F657B1DD-A019-45F6-973A-AEDD58E784C3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schemeClr val="tx1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9BE1CCA-2FE5-4597-AC08-9E1B9D8ED8F9}"/>
                </a:ext>
              </a:extLst>
            </p:cNvPr>
            <p:cNvGrpSpPr/>
            <p:nvPr/>
          </p:nvGrpSpPr>
          <p:grpSpPr>
            <a:xfrm>
              <a:off x="6683080" y="3470257"/>
              <a:ext cx="2886429" cy="990070"/>
              <a:chOff x="6683080" y="3470257"/>
              <a:chExt cx="2886429" cy="990070"/>
            </a:xfrm>
          </p:grpSpPr>
          <p:grpSp>
            <p:nvGrpSpPr>
              <p:cNvPr id="1484" name="Icons">
                <a:extLst>
                  <a:ext uri="{FF2B5EF4-FFF2-40B4-BE49-F238E27FC236}">
                    <a16:creationId xmlns:a16="http://schemas.microsoft.com/office/drawing/2014/main" id="{1D4D4EBA-193D-4F39-8445-5FC49EDA6692}"/>
                  </a:ext>
                </a:extLst>
              </p:cNvPr>
              <p:cNvGrpSpPr/>
              <p:nvPr/>
            </p:nvGrpSpPr>
            <p:grpSpPr>
              <a:xfrm>
                <a:off x="7765800" y="3470257"/>
                <a:ext cx="711450" cy="617580"/>
                <a:chOff x="773534" y="1669713"/>
                <a:chExt cx="457200" cy="396875"/>
              </a:xfrm>
            </p:grpSpPr>
            <p:sp>
              <p:nvSpPr>
                <p:cNvPr id="1485" name="Info Icon" hidden="1">
                  <a:extLst>
                    <a:ext uri="{FF2B5EF4-FFF2-40B4-BE49-F238E27FC236}">
                      <a16:creationId xmlns:a16="http://schemas.microsoft.com/office/drawing/2014/main" id="{EDA81D0B-F2B6-4E64-ACEC-D63F650BB72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3697" y="1670507"/>
                  <a:ext cx="396875" cy="395287"/>
                </a:xfrm>
                <a:custGeom>
                  <a:avLst/>
                  <a:gdLst>
                    <a:gd name="T0" fmla="*/ 550 w 1101"/>
                    <a:gd name="T1" fmla="*/ 231 h 1101"/>
                    <a:gd name="T2" fmla="*/ 480 w 1101"/>
                    <a:gd name="T3" fmla="*/ 301 h 1101"/>
                    <a:gd name="T4" fmla="*/ 550 w 1101"/>
                    <a:gd name="T5" fmla="*/ 372 h 1101"/>
                    <a:gd name="T6" fmla="*/ 621 w 1101"/>
                    <a:gd name="T7" fmla="*/ 301 h 1101"/>
                    <a:gd name="T8" fmla="*/ 550 w 1101"/>
                    <a:gd name="T9" fmla="*/ 231 h 1101"/>
                    <a:gd name="T10" fmla="*/ 494 w 1101"/>
                    <a:gd name="T11" fmla="*/ 455 h 1101"/>
                    <a:gd name="T12" fmla="*/ 494 w 1101"/>
                    <a:gd name="T13" fmla="*/ 851 h 1101"/>
                    <a:gd name="T14" fmla="*/ 607 w 1101"/>
                    <a:gd name="T15" fmla="*/ 851 h 1101"/>
                    <a:gd name="T16" fmla="*/ 607 w 1101"/>
                    <a:gd name="T17" fmla="*/ 455 h 1101"/>
                    <a:gd name="T18" fmla="*/ 494 w 1101"/>
                    <a:gd name="T19" fmla="*/ 455 h 1101"/>
                    <a:gd name="T20" fmla="*/ 1101 w 1101"/>
                    <a:gd name="T21" fmla="*/ 551 h 1101"/>
                    <a:gd name="T22" fmla="*/ 550 w 1101"/>
                    <a:gd name="T23" fmla="*/ 1101 h 1101"/>
                    <a:gd name="T24" fmla="*/ 0 w 1101"/>
                    <a:gd name="T25" fmla="*/ 551 h 1101"/>
                    <a:gd name="T26" fmla="*/ 550 w 1101"/>
                    <a:gd name="T27" fmla="*/ 0 h 1101"/>
                    <a:gd name="T28" fmla="*/ 1101 w 1101"/>
                    <a:gd name="T29" fmla="*/ 551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01" h="1101">
                      <a:moveTo>
                        <a:pt x="550" y="231"/>
                      </a:moveTo>
                      <a:cubicBezTo>
                        <a:pt x="511" y="231"/>
                        <a:pt x="480" y="262"/>
                        <a:pt x="480" y="301"/>
                      </a:cubicBezTo>
                      <a:cubicBezTo>
                        <a:pt x="480" y="340"/>
                        <a:pt x="511" y="372"/>
                        <a:pt x="550" y="372"/>
                      </a:cubicBezTo>
                      <a:cubicBezTo>
                        <a:pt x="589" y="372"/>
                        <a:pt x="621" y="340"/>
                        <a:pt x="621" y="301"/>
                      </a:cubicBezTo>
                      <a:cubicBezTo>
                        <a:pt x="621" y="262"/>
                        <a:pt x="589" y="231"/>
                        <a:pt x="550" y="231"/>
                      </a:cubicBezTo>
                      <a:close/>
                      <a:moveTo>
                        <a:pt x="494" y="455"/>
                      </a:moveTo>
                      <a:lnTo>
                        <a:pt x="494" y="851"/>
                      </a:lnTo>
                      <a:lnTo>
                        <a:pt x="607" y="851"/>
                      </a:lnTo>
                      <a:lnTo>
                        <a:pt x="607" y="455"/>
                      </a:lnTo>
                      <a:lnTo>
                        <a:pt x="494" y="455"/>
                      </a:lnTo>
                      <a:close/>
                      <a:moveTo>
                        <a:pt x="1101" y="551"/>
                      </a:moveTo>
                      <a:cubicBezTo>
                        <a:pt x="1101" y="855"/>
                        <a:pt x="854" y="1101"/>
                        <a:pt x="550" y="1101"/>
                      </a:cubicBezTo>
                      <a:cubicBezTo>
                        <a:pt x="247" y="1101"/>
                        <a:pt x="0" y="855"/>
                        <a:pt x="0" y="551"/>
                      </a:cubicBezTo>
                      <a:cubicBezTo>
                        <a:pt x="0" y="247"/>
                        <a:pt x="247" y="0"/>
                        <a:pt x="550" y="0"/>
                      </a:cubicBezTo>
                      <a:cubicBezTo>
                        <a:pt x="854" y="0"/>
                        <a:pt x="1101" y="247"/>
                        <a:pt x="1101" y="551"/>
                      </a:cubicBezTo>
                      <a:close/>
                    </a:path>
                  </a:pathLst>
                </a:custGeom>
                <a:noFill/>
                <a:ln w="6350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6" name="Warning Icon">
                  <a:extLst>
                    <a:ext uri="{FF2B5EF4-FFF2-40B4-BE49-F238E27FC236}">
                      <a16:creationId xmlns:a16="http://schemas.microsoft.com/office/drawing/2014/main" id="{F4FC1DE9-546A-4BDB-86E0-F7F36ECF75F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773534" y="1670507"/>
                  <a:ext cx="457200" cy="395287"/>
                </a:xfrm>
                <a:custGeom>
                  <a:avLst/>
                  <a:gdLst>
                    <a:gd name="T0" fmla="*/ 1270 w 1270"/>
                    <a:gd name="T1" fmla="*/ 1101 h 1101"/>
                    <a:gd name="T2" fmla="*/ 0 w 1270"/>
                    <a:gd name="T3" fmla="*/ 1101 h 1101"/>
                    <a:gd name="T4" fmla="*/ 635 w 1270"/>
                    <a:gd name="T5" fmla="*/ 0 h 1101"/>
                    <a:gd name="T6" fmla="*/ 1270 w 1270"/>
                    <a:gd name="T7" fmla="*/ 1101 h 1101"/>
                    <a:gd name="T8" fmla="*/ 579 w 1270"/>
                    <a:gd name="T9" fmla="*/ 320 h 1101"/>
                    <a:gd name="T10" fmla="*/ 579 w 1270"/>
                    <a:gd name="T11" fmla="*/ 716 h 1101"/>
                    <a:gd name="T12" fmla="*/ 691 w 1270"/>
                    <a:gd name="T13" fmla="*/ 716 h 1101"/>
                    <a:gd name="T14" fmla="*/ 691 w 1270"/>
                    <a:gd name="T15" fmla="*/ 320 h 1101"/>
                    <a:gd name="T16" fmla="*/ 579 w 1270"/>
                    <a:gd name="T17" fmla="*/ 320 h 1101"/>
                    <a:gd name="T18" fmla="*/ 635 w 1270"/>
                    <a:gd name="T19" fmla="*/ 799 h 1101"/>
                    <a:gd name="T20" fmla="*/ 564 w 1270"/>
                    <a:gd name="T21" fmla="*/ 870 h 1101"/>
                    <a:gd name="T22" fmla="*/ 635 w 1270"/>
                    <a:gd name="T23" fmla="*/ 940 h 1101"/>
                    <a:gd name="T24" fmla="*/ 706 w 1270"/>
                    <a:gd name="T25" fmla="*/ 870 h 1101"/>
                    <a:gd name="T26" fmla="*/ 635 w 1270"/>
                    <a:gd name="T27" fmla="*/ 799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70" h="1101">
                      <a:moveTo>
                        <a:pt x="1270" y="1101"/>
                      </a:moveTo>
                      <a:lnTo>
                        <a:pt x="0" y="1101"/>
                      </a:lnTo>
                      <a:lnTo>
                        <a:pt x="635" y="0"/>
                      </a:lnTo>
                      <a:lnTo>
                        <a:pt x="1270" y="1101"/>
                      </a:lnTo>
                      <a:close/>
                      <a:moveTo>
                        <a:pt x="579" y="320"/>
                      </a:moveTo>
                      <a:lnTo>
                        <a:pt x="579" y="716"/>
                      </a:lnTo>
                      <a:lnTo>
                        <a:pt x="691" y="716"/>
                      </a:lnTo>
                      <a:lnTo>
                        <a:pt x="691" y="320"/>
                      </a:lnTo>
                      <a:lnTo>
                        <a:pt x="579" y="320"/>
                      </a:lnTo>
                      <a:close/>
                      <a:moveTo>
                        <a:pt x="635" y="799"/>
                      </a:moveTo>
                      <a:cubicBezTo>
                        <a:pt x="596" y="799"/>
                        <a:pt x="564" y="831"/>
                        <a:pt x="564" y="870"/>
                      </a:cubicBezTo>
                      <a:cubicBezTo>
                        <a:pt x="564" y="909"/>
                        <a:pt x="596" y="940"/>
                        <a:pt x="635" y="940"/>
                      </a:cubicBezTo>
                      <a:cubicBezTo>
                        <a:pt x="674" y="940"/>
                        <a:pt x="706" y="909"/>
                        <a:pt x="706" y="870"/>
                      </a:cubicBezTo>
                      <a:cubicBezTo>
                        <a:pt x="706" y="831"/>
                        <a:pt x="674" y="799"/>
                        <a:pt x="635" y="799"/>
                      </a:cubicBez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7" name="Error Icon" hidden="1">
                  <a:extLst>
                    <a:ext uri="{FF2B5EF4-FFF2-40B4-BE49-F238E27FC236}">
                      <a16:creationId xmlns:a16="http://schemas.microsoft.com/office/drawing/2014/main" id="{2ED4E3DA-5104-4FCF-B413-9AC757D2221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2903" y="1670507"/>
                  <a:ext cx="398463" cy="395287"/>
                </a:xfrm>
                <a:custGeom>
                  <a:avLst/>
                  <a:gdLst>
                    <a:gd name="T0" fmla="*/ 1101 w 1101"/>
                    <a:gd name="T1" fmla="*/ 778 h 1100"/>
                    <a:gd name="T2" fmla="*/ 778 w 1101"/>
                    <a:gd name="T3" fmla="*/ 1100 h 1100"/>
                    <a:gd name="T4" fmla="*/ 322 w 1101"/>
                    <a:gd name="T5" fmla="*/ 1100 h 1100"/>
                    <a:gd name="T6" fmla="*/ 0 w 1101"/>
                    <a:gd name="T7" fmla="*/ 778 h 1100"/>
                    <a:gd name="T8" fmla="*/ 0 w 1101"/>
                    <a:gd name="T9" fmla="*/ 322 h 1100"/>
                    <a:gd name="T10" fmla="*/ 322 w 1101"/>
                    <a:gd name="T11" fmla="*/ 0 h 1100"/>
                    <a:gd name="T12" fmla="*/ 778 w 1101"/>
                    <a:gd name="T13" fmla="*/ 0 h 1100"/>
                    <a:gd name="T14" fmla="*/ 1101 w 1101"/>
                    <a:gd name="T15" fmla="*/ 322 h 1100"/>
                    <a:gd name="T16" fmla="*/ 1101 w 1101"/>
                    <a:gd name="T17" fmla="*/ 778 h 1100"/>
                    <a:gd name="T18" fmla="*/ 380 w 1101"/>
                    <a:gd name="T19" fmla="*/ 300 h 1100"/>
                    <a:gd name="T20" fmla="*/ 301 w 1101"/>
                    <a:gd name="T21" fmla="*/ 380 h 1100"/>
                    <a:gd name="T22" fmla="*/ 470 w 1101"/>
                    <a:gd name="T23" fmla="*/ 550 h 1100"/>
                    <a:gd name="T24" fmla="*/ 301 w 1101"/>
                    <a:gd name="T25" fmla="*/ 719 h 1100"/>
                    <a:gd name="T26" fmla="*/ 380 w 1101"/>
                    <a:gd name="T27" fmla="*/ 799 h 1100"/>
                    <a:gd name="T28" fmla="*/ 550 w 1101"/>
                    <a:gd name="T29" fmla="*/ 629 h 1100"/>
                    <a:gd name="T30" fmla="*/ 720 w 1101"/>
                    <a:gd name="T31" fmla="*/ 799 h 1100"/>
                    <a:gd name="T32" fmla="*/ 800 w 1101"/>
                    <a:gd name="T33" fmla="*/ 719 h 1100"/>
                    <a:gd name="T34" fmla="*/ 630 w 1101"/>
                    <a:gd name="T35" fmla="*/ 550 h 1100"/>
                    <a:gd name="T36" fmla="*/ 800 w 1101"/>
                    <a:gd name="T37" fmla="*/ 380 h 1100"/>
                    <a:gd name="T38" fmla="*/ 720 w 1101"/>
                    <a:gd name="T39" fmla="*/ 300 h 1100"/>
                    <a:gd name="T40" fmla="*/ 550 w 1101"/>
                    <a:gd name="T41" fmla="*/ 470 h 1100"/>
                    <a:gd name="T42" fmla="*/ 380 w 1101"/>
                    <a:gd name="T43" fmla="*/ 300 h 1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01" h="1100">
                      <a:moveTo>
                        <a:pt x="1101" y="778"/>
                      </a:moveTo>
                      <a:lnTo>
                        <a:pt x="778" y="1100"/>
                      </a:lnTo>
                      <a:lnTo>
                        <a:pt x="322" y="1100"/>
                      </a:lnTo>
                      <a:lnTo>
                        <a:pt x="0" y="778"/>
                      </a:lnTo>
                      <a:lnTo>
                        <a:pt x="0" y="322"/>
                      </a:lnTo>
                      <a:lnTo>
                        <a:pt x="322" y="0"/>
                      </a:lnTo>
                      <a:lnTo>
                        <a:pt x="778" y="0"/>
                      </a:lnTo>
                      <a:lnTo>
                        <a:pt x="1101" y="322"/>
                      </a:lnTo>
                      <a:lnTo>
                        <a:pt x="1101" y="778"/>
                      </a:lnTo>
                      <a:close/>
                      <a:moveTo>
                        <a:pt x="380" y="300"/>
                      </a:moveTo>
                      <a:lnTo>
                        <a:pt x="301" y="380"/>
                      </a:lnTo>
                      <a:lnTo>
                        <a:pt x="470" y="550"/>
                      </a:lnTo>
                      <a:lnTo>
                        <a:pt x="301" y="719"/>
                      </a:lnTo>
                      <a:lnTo>
                        <a:pt x="380" y="799"/>
                      </a:lnTo>
                      <a:lnTo>
                        <a:pt x="550" y="629"/>
                      </a:lnTo>
                      <a:lnTo>
                        <a:pt x="720" y="799"/>
                      </a:lnTo>
                      <a:lnTo>
                        <a:pt x="800" y="719"/>
                      </a:lnTo>
                      <a:lnTo>
                        <a:pt x="630" y="550"/>
                      </a:lnTo>
                      <a:lnTo>
                        <a:pt x="800" y="380"/>
                      </a:lnTo>
                      <a:lnTo>
                        <a:pt x="720" y="300"/>
                      </a:lnTo>
                      <a:lnTo>
                        <a:pt x="550" y="470"/>
                      </a:lnTo>
                      <a:lnTo>
                        <a:pt x="380" y="300"/>
                      </a:ln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8" name="Question Icon" hidden="1">
                  <a:extLst>
                    <a:ext uri="{FF2B5EF4-FFF2-40B4-BE49-F238E27FC236}">
                      <a16:creationId xmlns:a16="http://schemas.microsoft.com/office/drawing/2014/main" id="{E37033A7-7866-4A79-8850-78C37549DB2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2903" y="1669713"/>
                  <a:ext cx="398463" cy="396875"/>
                </a:xfrm>
                <a:custGeom>
                  <a:avLst/>
                  <a:gdLst>
                    <a:gd name="T0" fmla="*/ 1101 w 1101"/>
                    <a:gd name="T1" fmla="*/ 551 h 1101"/>
                    <a:gd name="T2" fmla="*/ 550 w 1101"/>
                    <a:gd name="T3" fmla="*/ 1101 h 1101"/>
                    <a:gd name="T4" fmla="*/ 0 w 1101"/>
                    <a:gd name="T5" fmla="*/ 551 h 1101"/>
                    <a:gd name="T6" fmla="*/ 550 w 1101"/>
                    <a:gd name="T7" fmla="*/ 0 h 1101"/>
                    <a:gd name="T8" fmla="*/ 1101 w 1101"/>
                    <a:gd name="T9" fmla="*/ 551 h 1101"/>
                    <a:gd name="T10" fmla="*/ 596 w 1101"/>
                    <a:gd name="T11" fmla="*/ 685 h 1101"/>
                    <a:gd name="T12" fmla="*/ 509 w 1101"/>
                    <a:gd name="T13" fmla="*/ 685 h 1101"/>
                    <a:gd name="T14" fmla="*/ 509 w 1101"/>
                    <a:gd name="T15" fmla="*/ 625 h 1101"/>
                    <a:gd name="T16" fmla="*/ 521 w 1101"/>
                    <a:gd name="T17" fmla="*/ 577 h 1101"/>
                    <a:gd name="T18" fmla="*/ 575 w 1101"/>
                    <a:gd name="T19" fmla="*/ 527 h 1101"/>
                    <a:gd name="T20" fmla="*/ 638 w 1101"/>
                    <a:gd name="T21" fmla="*/ 424 h 1101"/>
                    <a:gd name="T22" fmla="*/ 614 w 1101"/>
                    <a:gd name="T23" fmla="*/ 359 h 1101"/>
                    <a:gd name="T24" fmla="*/ 549 w 1101"/>
                    <a:gd name="T25" fmla="*/ 334 h 1101"/>
                    <a:gd name="T26" fmla="*/ 440 w 1101"/>
                    <a:gd name="T27" fmla="*/ 462 h 1101"/>
                    <a:gd name="T28" fmla="*/ 343 w 1101"/>
                    <a:gd name="T29" fmla="*/ 445 h 1101"/>
                    <a:gd name="T30" fmla="*/ 413 w 1101"/>
                    <a:gd name="T31" fmla="*/ 295 h 1101"/>
                    <a:gd name="T32" fmla="*/ 561 w 1101"/>
                    <a:gd name="T33" fmla="*/ 241 h 1101"/>
                    <a:gd name="T34" fmla="*/ 702 w 1101"/>
                    <a:gd name="T35" fmla="*/ 291 h 1101"/>
                    <a:gd name="T36" fmla="*/ 758 w 1101"/>
                    <a:gd name="T37" fmla="*/ 418 h 1101"/>
                    <a:gd name="T38" fmla="*/ 743 w 1101"/>
                    <a:gd name="T39" fmla="*/ 489 h 1101"/>
                    <a:gd name="T40" fmla="*/ 707 w 1101"/>
                    <a:gd name="T41" fmla="*/ 541 h 1101"/>
                    <a:gd name="T42" fmla="*/ 624 w 1101"/>
                    <a:gd name="T43" fmla="*/ 606 h 1101"/>
                    <a:gd name="T44" fmla="*/ 601 w 1101"/>
                    <a:gd name="T45" fmla="*/ 632 h 1101"/>
                    <a:gd name="T46" fmla="*/ 596 w 1101"/>
                    <a:gd name="T47" fmla="*/ 685 h 1101"/>
                    <a:gd name="T48" fmla="*/ 614 w 1101"/>
                    <a:gd name="T49" fmla="*/ 749 h 1101"/>
                    <a:gd name="T50" fmla="*/ 614 w 1101"/>
                    <a:gd name="T51" fmla="*/ 861 h 1101"/>
                    <a:gd name="T52" fmla="*/ 509 w 1101"/>
                    <a:gd name="T53" fmla="*/ 861 h 1101"/>
                    <a:gd name="T54" fmla="*/ 509 w 1101"/>
                    <a:gd name="T55" fmla="*/ 749 h 1101"/>
                    <a:gd name="T56" fmla="*/ 614 w 1101"/>
                    <a:gd name="T57" fmla="*/ 749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1" h="1101">
                      <a:moveTo>
                        <a:pt x="1101" y="551"/>
                      </a:moveTo>
                      <a:cubicBezTo>
                        <a:pt x="1101" y="854"/>
                        <a:pt x="854" y="1101"/>
                        <a:pt x="550" y="1101"/>
                      </a:cubicBezTo>
                      <a:cubicBezTo>
                        <a:pt x="246" y="1101"/>
                        <a:pt x="0" y="854"/>
                        <a:pt x="0" y="551"/>
                      </a:cubicBezTo>
                      <a:cubicBezTo>
                        <a:pt x="0" y="247"/>
                        <a:pt x="246" y="0"/>
                        <a:pt x="550" y="0"/>
                      </a:cubicBezTo>
                      <a:cubicBezTo>
                        <a:pt x="854" y="0"/>
                        <a:pt x="1101" y="247"/>
                        <a:pt x="1101" y="551"/>
                      </a:cubicBezTo>
                      <a:close/>
                      <a:moveTo>
                        <a:pt x="596" y="685"/>
                      </a:moveTo>
                      <a:lnTo>
                        <a:pt x="509" y="685"/>
                      </a:lnTo>
                      <a:lnTo>
                        <a:pt x="509" y="625"/>
                      </a:lnTo>
                      <a:cubicBezTo>
                        <a:pt x="509" y="605"/>
                        <a:pt x="513" y="589"/>
                        <a:pt x="521" y="577"/>
                      </a:cubicBezTo>
                      <a:cubicBezTo>
                        <a:pt x="529" y="565"/>
                        <a:pt x="547" y="549"/>
                        <a:pt x="575" y="527"/>
                      </a:cubicBezTo>
                      <a:cubicBezTo>
                        <a:pt x="617" y="495"/>
                        <a:pt x="638" y="460"/>
                        <a:pt x="638" y="424"/>
                      </a:cubicBezTo>
                      <a:cubicBezTo>
                        <a:pt x="638" y="397"/>
                        <a:pt x="630" y="375"/>
                        <a:pt x="614" y="359"/>
                      </a:cubicBezTo>
                      <a:cubicBezTo>
                        <a:pt x="597" y="343"/>
                        <a:pt x="576" y="334"/>
                        <a:pt x="549" y="334"/>
                      </a:cubicBezTo>
                      <a:cubicBezTo>
                        <a:pt x="488" y="334"/>
                        <a:pt x="451" y="377"/>
                        <a:pt x="440" y="462"/>
                      </a:cubicBezTo>
                      <a:lnTo>
                        <a:pt x="343" y="445"/>
                      </a:lnTo>
                      <a:cubicBezTo>
                        <a:pt x="349" y="381"/>
                        <a:pt x="372" y="331"/>
                        <a:pt x="413" y="295"/>
                      </a:cubicBezTo>
                      <a:cubicBezTo>
                        <a:pt x="454" y="259"/>
                        <a:pt x="503" y="241"/>
                        <a:pt x="561" y="241"/>
                      </a:cubicBezTo>
                      <a:cubicBezTo>
                        <a:pt x="618" y="241"/>
                        <a:pt x="665" y="257"/>
                        <a:pt x="702" y="291"/>
                      </a:cubicBezTo>
                      <a:cubicBezTo>
                        <a:pt x="739" y="325"/>
                        <a:pt x="758" y="367"/>
                        <a:pt x="758" y="418"/>
                      </a:cubicBezTo>
                      <a:cubicBezTo>
                        <a:pt x="758" y="443"/>
                        <a:pt x="753" y="467"/>
                        <a:pt x="743" y="489"/>
                      </a:cubicBezTo>
                      <a:cubicBezTo>
                        <a:pt x="732" y="512"/>
                        <a:pt x="721" y="529"/>
                        <a:pt x="707" y="541"/>
                      </a:cubicBezTo>
                      <a:cubicBezTo>
                        <a:pt x="694" y="554"/>
                        <a:pt x="667" y="575"/>
                        <a:pt x="624" y="606"/>
                      </a:cubicBezTo>
                      <a:cubicBezTo>
                        <a:pt x="612" y="615"/>
                        <a:pt x="605" y="624"/>
                        <a:pt x="601" y="632"/>
                      </a:cubicBezTo>
                      <a:cubicBezTo>
                        <a:pt x="598" y="640"/>
                        <a:pt x="596" y="658"/>
                        <a:pt x="596" y="685"/>
                      </a:cubicBezTo>
                      <a:close/>
                      <a:moveTo>
                        <a:pt x="614" y="749"/>
                      </a:moveTo>
                      <a:lnTo>
                        <a:pt x="614" y="861"/>
                      </a:lnTo>
                      <a:lnTo>
                        <a:pt x="509" y="861"/>
                      </a:lnTo>
                      <a:lnTo>
                        <a:pt x="509" y="749"/>
                      </a:lnTo>
                      <a:lnTo>
                        <a:pt x="614" y="749"/>
                      </a:ln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489" name="직사각형 1488">
                <a:extLst>
                  <a:ext uri="{FF2B5EF4-FFF2-40B4-BE49-F238E27FC236}">
                    <a16:creationId xmlns:a16="http://schemas.microsoft.com/office/drawing/2014/main" id="{BC452697-94C6-4986-99BA-B97ED1488102}"/>
                  </a:ext>
                </a:extLst>
              </p:cNvPr>
              <p:cNvSpPr/>
              <p:nvPr/>
            </p:nvSpPr>
            <p:spPr>
              <a:xfrm>
                <a:off x="6683080" y="4229495"/>
                <a:ext cx="2886429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900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검색된 내용이 없습니다</a:t>
                </a:r>
                <a:r>
                  <a:rPr kumimoji="1" lang="en-US" altLang="ko-KR" sz="900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40" name="직사각형 239">
            <a:extLst>
              <a:ext uri="{FF2B5EF4-FFF2-40B4-BE49-F238E27FC236}">
                <a16:creationId xmlns:a16="http://schemas.microsoft.com/office/drawing/2014/main" id="{E0EEBC10-9766-4B5C-87ED-61F07F7C3BD3}"/>
              </a:ext>
            </a:extLst>
          </p:cNvPr>
          <p:cNvSpPr/>
          <p:nvPr/>
        </p:nvSpPr>
        <p:spPr>
          <a:xfrm>
            <a:off x="7332027" y="1893773"/>
            <a:ext cx="583814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solution</a:t>
            </a:r>
          </a:p>
        </p:txBody>
      </p:sp>
      <p:sp>
        <p:nvSpPr>
          <p:cNvPr id="241" name="직사각형 240">
            <a:extLst>
              <a:ext uri="{FF2B5EF4-FFF2-40B4-BE49-F238E27FC236}">
                <a16:creationId xmlns:a16="http://schemas.microsoft.com/office/drawing/2014/main" id="{B17AEF0A-CC5D-41C2-916E-D2F5FC731E42}"/>
              </a:ext>
            </a:extLst>
          </p:cNvPr>
          <p:cNvSpPr/>
          <p:nvPr/>
        </p:nvSpPr>
        <p:spPr>
          <a:xfrm>
            <a:off x="6779560" y="1893773"/>
            <a:ext cx="736984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242" name="직사각형 241">
            <a:extLst>
              <a:ext uri="{FF2B5EF4-FFF2-40B4-BE49-F238E27FC236}">
                <a16:creationId xmlns:a16="http://schemas.microsoft.com/office/drawing/2014/main" id="{B8865B4A-9057-4743-A070-06A4D287314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43" name="직사각형 242">
            <a:extLst>
              <a:ext uri="{FF2B5EF4-FFF2-40B4-BE49-F238E27FC236}">
                <a16:creationId xmlns:a16="http://schemas.microsoft.com/office/drawing/2014/main" id="{1BCFE29A-E06F-405D-820E-DEE23CDC3DB3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좌측의 그룹 목록 영역 상단에서 이름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전화번호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이메일 등으로 임직원 검색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검색결과가 없는 경우 노출되는 안내 문구는 모든 검색 페이지에 공통 적용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79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메뉴의 대화방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좌측의 대화방 목록 영역 상단에서 대화방 이름 또는 대화방 멤버 검색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검색결과가 없는 경우 노출되는 안내 문구는 모든 검색 페이지에 공통 적용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62A5F218-BB6A-4D88-AEFF-AC3A0CDB555A}"/>
              </a:ext>
            </a:extLst>
          </p:cNvPr>
          <p:cNvGrpSpPr/>
          <p:nvPr/>
        </p:nvGrpSpPr>
        <p:grpSpPr>
          <a:xfrm>
            <a:off x="278224" y="1593764"/>
            <a:ext cx="2269341" cy="514403"/>
            <a:chOff x="219957" y="1903723"/>
            <a:chExt cx="2269341" cy="514403"/>
          </a:xfrm>
        </p:grpSpPr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F8F449D0-0088-462B-AB36-DBAA4A3389AB}"/>
                </a:ext>
              </a:extLst>
            </p:cNvPr>
            <p:cNvSpPr/>
            <p:nvPr/>
          </p:nvSpPr>
          <p:spPr>
            <a:xfrm>
              <a:off x="219957" y="1903723"/>
              <a:ext cx="1839037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검색 전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8A985AD-6BDC-46F8-BAE4-F341407D7BEB}"/>
                </a:ext>
              </a:extLst>
            </p:cNvPr>
            <p:cNvGrpSpPr/>
            <p:nvPr/>
          </p:nvGrpSpPr>
          <p:grpSpPr>
            <a:xfrm>
              <a:off x="233347" y="2198634"/>
              <a:ext cx="2255951" cy="219492"/>
              <a:chOff x="233347" y="2198634"/>
              <a:chExt cx="2255951" cy="219492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6B06E1CF-E49D-4DF6-9698-979141D5DC55}"/>
                  </a:ext>
                </a:extLst>
              </p:cNvPr>
              <p:cNvGrpSpPr/>
              <p:nvPr/>
            </p:nvGrpSpPr>
            <p:grpSpPr>
              <a:xfrm>
                <a:off x="293298" y="2261198"/>
                <a:ext cx="2196000" cy="156928"/>
                <a:chOff x="2753227" y="6393938"/>
                <a:chExt cx="2196000" cy="156928"/>
              </a:xfrm>
            </p:grpSpPr>
            <p:sp>
              <p:nvSpPr>
                <p:cNvPr id="250" name="Search Icon">
                  <a:extLst>
                    <a:ext uri="{FF2B5EF4-FFF2-40B4-BE49-F238E27FC236}">
                      <a16:creationId xmlns:a16="http://schemas.microsoft.com/office/drawing/2014/main" id="{585FBA5B-D1FB-445A-8DF4-DD22E9A5A77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790487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264" name="Line">
                  <a:extLst>
                    <a:ext uri="{FF2B5EF4-FFF2-40B4-BE49-F238E27FC236}">
                      <a16:creationId xmlns:a16="http://schemas.microsoft.com/office/drawing/2014/main" id="{F29C527F-8B8B-48BE-A1B3-2C09CD3FA7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53227" y="6550866"/>
                  <a:ext cx="2196000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F32BFF2B-2478-4CFC-86DE-AE9E15F03311}"/>
                  </a:ext>
                </a:extLst>
              </p:cNvPr>
              <p:cNvSpPr/>
              <p:nvPr/>
            </p:nvSpPr>
            <p:spPr>
              <a:xfrm>
                <a:off x="233347" y="2198634"/>
                <a:ext cx="1585690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멤버 검색</a:t>
                </a:r>
              </a:p>
            </p:txBody>
          </p:sp>
        </p:grpSp>
      </p:grpSp>
      <p:sp>
        <p:nvSpPr>
          <p:cNvPr id="449" name="직사각형 448">
            <a:extLst>
              <a:ext uri="{FF2B5EF4-FFF2-40B4-BE49-F238E27FC236}">
                <a16:creationId xmlns:a16="http://schemas.microsoft.com/office/drawing/2014/main" id="{853C54BD-55CD-4650-81AD-AC3B3951A1F3}"/>
              </a:ext>
            </a:extLst>
          </p:cNvPr>
          <p:cNvSpPr/>
          <p:nvPr/>
        </p:nvSpPr>
        <p:spPr>
          <a:xfrm>
            <a:off x="6763029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 후 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| 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결과 無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5CEF814F-D669-4ADE-B580-4D406FFD81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41346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32" name="그룹 431">
            <a:extLst>
              <a:ext uri="{FF2B5EF4-FFF2-40B4-BE49-F238E27FC236}">
                <a16:creationId xmlns:a16="http://schemas.microsoft.com/office/drawing/2014/main" id="{4381F6E1-D0BE-4BFB-8113-5BC4FA3127E3}"/>
              </a:ext>
            </a:extLst>
          </p:cNvPr>
          <p:cNvGrpSpPr/>
          <p:nvPr/>
        </p:nvGrpSpPr>
        <p:grpSpPr>
          <a:xfrm>
            <a:off x="6741347" y="3470257"/>
            <a:ext cx="2886429" cy="990070"/>
            <a:chOff x="6683080" y="3470257"/>
            <a:chExt cx="2886429" cy="990070"/>
          </a:xfrm>
        </p:grpSpPr>
        <p:grpSp>
          <p:nvGrpSpPr>
            <p:cNvPr id="433" name="Icons">
              <a:extLst>
                <a:ext uri="{FF2B5EF4-FFF2-40B4-BE49-F238E27FC236}">
                  <a16:creationId xmlns:a16="http://schemas.microsoft.com/office/drawing/2014/main" id="{BCA0EF27-4087-418A-A28E-83CEC6E77DB2}"/>
                </a:ext>
              </a:extLst>
            </p:cNvPr>
            <p:cNvGrpSpPr/>
            <p:nvPr/>
          </p:nvGrpSpPr>
          <p:grpSpPr>
            <a:xfrm>
              <a:off x="7765800" y="3470257"/>
              <a:ext cx="711450" cy="617580"/>
              <a:chOff x="773534" y="1669713"/>
              <a:chExt cx="457200" cy="396875"/>
            </a:xfrm>
          </p:grpSpPr>
          <p:sp>
            <p:nvSpPr>
              <p:cNvPr id="435" name="Info Icon" hidden="1">
                <a:extLst>
                  <a:ext uri="{FF2B5EF4-FFF2-40B4-BE49-F238E27FC236}">
                    <a16:creationId xmlns:a16="http://schemas.microsoft.com/office/drawing/2014/main" id="{70FB1279-2F44-4378-8370-9998710895E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3697" y="1670507"/>
                <a:ext cx="396875" cy="395287"/>
              </a:xfrm>
              <a:custGeom>
                <a:avLst/>
                <a:gdLst>
                  <a:gd name="T0" fmla="*/ 550 w 1101"/>
                  <a:gd name="T1" fmla="*/ 231 h 1101"/>
                  <a:gd name="T2" fmla="*/ 480 w 1101"/>
                  <a:gd name="T3" fmla="*/ 301 h 1101"/>
                  <a:gd name="T4" fmla="*/ 550 w 1101"/>
                  <a:gd name="T5" fmla="*/ 372 h 1101"/>
                  <a:gd name="T6" fmla="*/ 621 w 1101"/>
                  <a:gd name="T7" fmla="*/ 301 h 1101"/>
                  <a:gd name="T8" fmla="*/ 550 w 1101"/>
                  <a:gd name="T9" fmla="*/ 231 h 1101"/>
                  <a:gd name="T10" fmla="*/ 494 w 1101"/>
                  <a:gd name="T11" fmla="*/ 455 h 1101"/>
                  <a:gd name="T12" fmla="*/ 494 w 1101"/>
                  <a:gd name="T13" fmla="*/ 851 h 1101"/>
                  <a:gd name="T14" fmla="*/ 607 w 1101"/>
                  <a:gd name="T15" fmla="*/ 851 h 1101"/>
                  <a:gd name="T16" fmla="*/ 607 w 1101"/>
                  <a:gd name="T17" fmla="*/ 455 h 1101"/>
                  <a:gd name="T18" fmla="*/ 494 w 1101"/>
                  <a:gd name="T19" fmla="*/ 455 h 1101"/>
                  <a:gd name="T20" fmla="*/ 1101 w 1101"/>
                  <a:gd name="T21" fmla="*/ 551 h 1101"/>
                  <a:gd name="T22" fmla="*/ 550 w 1101"/>
                  <a:gd name="T23" fmla="*/ 1101 h 1101"/>
                  <a:gd name="T24" fmla="*/ 0 w 1101"/>
                  <a:gd name="T25" fmla="*/ 551 h 1101"/>
                  <a:gd name="T26" fmla="*/ 550 w 1101"/>
                  <a:gd name="T27" fmla="*/ 0 h 1101"/>
                  <a:gd name="T28" fmla="*/ 1101 w 1101"/>
                  <a:gd name="T29" fmla="*/ 551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1" h="1101">
                    <a:moveTo>
                      <a:pt x="550" y="231"/>
                    </a:moveTo>
                    <a:cubicBezTo>
                      <a:pt x="511" y="231"/>
                      <a:pt x="480" y="262"/>
                      <a:pt x="480" y="301"/>
                    </a:cubicBezTo>
                    <a:cubicBezTo>
                      <a:pt x="480" y="340"/>
                      <a:pt x="511" y="372"/>
                      <a:pt x="550" y="372"/>
                    </a:cubicBezTo>
                    <a:cubicBezTo>
                      <a:pt x="589" y="372"/>
                      <a:pt x="621" y="340"/>
                      <a:pt x="621" y="301"/>
                    </a:cubicBezTo>
                    <a:cubicBezTo>
                      <a:pt x="621" y="262"/>
                      <a:pt x="589" y="231"/>
                      <a:pt x="550" y="231"/>
                    </a:cubicBezTo>
                    <a:close/>
                    <a:moveTo>
                      <a:pt x="494" y="455"/>
                    </a:moveTo>
                    <a:lnTo>
                      <a:pt x="494" y="851"/>
                    </a:lnTo>
                    <a:lnTo>
                      <a:pt x="607" y="851"/>
                    </a:lnTo>
                    <a:lnTo>
                      <a:pt x="607" y="455"/>
                    </a:lnTo>
                    <a:lnTo>
                      <a:pt x="494" y="455"/>
                    </a:lnTo>
                    <a:close/>
                    <a:moveTo>
                      <a:pt x="1101" y="551"/>
                    </a:moveTo>
                    <a:cubicBezTo>
                      <a:pt x="1101" y="855"/>
                      <a:pt x="854" y="1101"/>
                      <a:pt x="550" y="1101"/>
                    </a:cubicBezTo>
                    <a:cubicBezTo>
                      <a:pt x="247" y="1101"/>
                      <a:pt x="0" y="855"/>
                      <a:pt x="0" y="551"/>
                    </a:cubicBezTo>
                    <a:cubicBezTo>
                      <a:pt x="0" y="247"/>
                      <a:pt x="247" y="0"/>
                      <a:pt x="550" y="0"/>
                    </a:cubicBezTo>
                    <a:cubicBezTo>
                      <a:pt x="854" y="0"/>
                      <a:pt x="1101" y="247"/>
                      <a:pt x="1101" y="551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6" name="Warning Icon">
                <a:extLst>
                  <a:ext uri="{FF2B5EF4-FFF2-40B4-BE49-F238E27FC236}">
                    <a16:creationId xmlns:a16="http://schemas.microsoft.com/office/drawing/2014/main" id="{D6DC776C-CA6E-494A-B344-F7FB79F6BED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73534" y="1670507"/>
                <a:ext cx="457200" cy="395287"/>
              </a:xfrm>
              <a:custGeom>
                <a:avLst/>
                <a:gdLst>
                  <a:gd name="T0" fmla="*/ 1270 w 1270"/>
                  <a:gd name="T1" fmla="*/ 1101 h 1101"/>
                  <a:gd name="T2" fmla="*/ 0 w 1270"/>
                  <a:gd name="T3" fmla="*/ 1101 h 1101"/>
                  <a:gd name="T4" fmla="*/ 635 w 1270"/>
                  <a:gd name="T5" fmla="*/ 0 h 1101"/>
                  <a:gd name="T6" fmla="*/ 1270 w 1270"/>
                  <a:gd name="T7" fmla="*/ 1101 h 1101"/>
                  <a:gd name="T8" fmla="*/ 579 w 1270"/>
                  <a:gd name="T9" fmla="*/ 320 h 1101"/>
                  <a:gd name="T10" fmla="*/ 579 w 1270"/>
                  <a:gd name="T11" fmla="*/ 716 h 1101"/>
                  <a:gd name="T12" fmla="*/ 691 w 1270"/>
                  <a:gd name="T13" fmla="*/ 716 h 1101"/>
                  <a:gd name="T14" fmla="*/ 691 w 1270"/>
                  <a:gd name="T15" fmla="*/ 320 h 1101"/>
                  <a:gd name="T16" fmla="*/ 579 w 1270"/>
                  <a:gd name="T17" fmla="*/ 320 h 1101"/>
                  <a:gd name="T18" fmla="*/ 635 w 1270"/>
                  <a:gd name="T19" fmla="*/ 799 h 1101"/>
                  <a:gd name="T20" fmla="*/ 564 w 1270"/>
                  <a:gd name="T21" fmla="*/ 870 h 1101"/>
                  <a:gd name="T22" fmla="*/ 635 w 1270"/>
                  <a:gd name="T23" fmla="*/ 940 h 1101"/>
                  <a:gd name="T24" fmla="*/ 706 w 1270"/>
                  <a:gd name="T25" fmla="*/ 870 h 1101"/>
                  <a:gd name="T26" fmla="*/ 635 w 1270"/>
                  <a:gd name="T27" fmla="*/ 799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0" h="1101">
                    <a:moveTo>
                      <a:pt x="1270" y="1101"/>
                    </a:moveTo>
                    <a:lnTo>
                      <a:pt x="0" y="1101"/>
                    </a:lnTo>
                    <a:lnTo>
                      <a:pt x="635" y="0"/>
                    </a:lnTo>
                    <a:lnTo>
                      <a:pt x="1270" y="1101"/>
                    </a:lnTo>
                    <a:close/>
                    <a:moveTo>
                      <a:pt x="579" y="320"/>
                    </a:moveTo>
                    <a:lnTo>
                      <a:pt x="579" y="716"/>
                    </a:lnTo>
                    <a:lnTo>
                      <a:pt x="691" y="716"/>
                    </a:lnTo>
                    <a:lnTo>
                      <a:pt x="691" y="320"/>
                    </a:lnTo>
                    <a:lnTo>
                      <a:pt x="579" y="320"/>
                    </a:lnTo>
                    <a:close/>
                    <a:moveTo>
                      <a:pt x="635" y="799"/>
                    </a:moveTo>
                    <a:cubicBezTo>
                      <a:pt x="596" y="799"/>
                      <a:pt x="564" y="831"/>
                      <a:pt x="564" y="870"/>
                    </a:cubicBezTo>
                    <a:cubicBezTo>
                      <a:pt x="564" y="909"/>
                      <a:pt x="596" y="940"/>
                      <a:pt x="635" y="940"/>
                    </a:cubicBezTo>
                    <a:cubicBezTo>
                      <a:pt x="674" y="940"/>
                      <a:pt x="706" y="909"/>
                      <a:pt x="706" y="870"/>
                    </a:cubicBezTo>
                    <a:cubicBezTo>
                      <a:pt x="706" y="831"/>
                      <a:pt x="674" y="799"/>
                      <a:pt x="635" y="799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7" name="Error Icon" hidden="1">
                <a:extLst>
                  <a:ext uri="{FF2B5EF4-FFF2-40B4-BE49-F238E27FC236}">
                    <a16:creationId xmlns:a16="http://schemas.microsoft.com/office/drawing/2014/main" id="{393C6C82-45F8-4195-9FF8-E78F8CF42F6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2903" y="1670507"/>
                <a:ext cx="398463" cy="395287"/>
              </a:xfrm>
              <a:custGeom>
                <a:avLst/>
                <a:gdLst>
                  <a:gd name="T0" fmla="*/ 1101 w 1101"/>
                  <a:gd name="T1" fmla="*/ 778 h 1100"/>
                  <a:gd name="T2" fmla="*/ 778 w 1101"/>
                  <a:gd name="T3" fmla="*/ 1100 h 1100"/>
                  <a:gd name="T4" fmla="*/ 322 w 1101"/>
                  <a:gd name="T5" fmla="*/ 1100 h 1100"/>
                  <a:gd name="T6" fmla="*/ 0 w 1101"/>
                  <a:gd name="T7" fmla="*/ 778 h 1100"/>
                  <a:gd name="T8" fmla="*/ 0 w 1101"/>
                  <a:gd name="T9" fmla="*/ 322 h 1100"/>
                  <a:gd name="T10" fmla="*/ 322 w 1101"/>
                  <a:gd name="T11" fmla="*/ 0 h 1100"/>
                  <a:gd name="T12" fmla="*/ 778 w 1101"/>
                  <a:gd name="T13" fmla="*/ 0 h 1100"/>
                  <a:gd name="T14" fmla="*/ 1101 w 1101"/>
                  <a:gd name="T15" fmla="*/ 322 h 1100"/>
                  <a:gd name="T16" fmla="*/ 1101 w 1101"/>
                  <a:gd name="T17" fmla="*/ 778 h 1100"/>
                  <a:gd name="T18" fmla="*/ 380 w 1101"/>
                  <a:gd name="T19" fmla="*/ 300 h 1100"/>
                  <a:gd name="T20" fmla="*/ 301 w 1101"/>
                  <a:gd name="T21" fmla="*/ 380 h 1100"/>
                  <a:gd name="T22" fmla="*/ 470 w 1101"/>
                  <a:gd name="T23" fmla="*/ 550 h 1100"/>
                  <a:gd name="T24" fmla="*/ 301 w 1101"/>
                  <a:gd name="T25" fmla="*/ 719 h 1100"/>
                  <a:gd name="T26" fmla="*/ 380 w 1101"/>
                  <a:gd name="T27" fmla="*/ 799 h 1100"/>
                  <a:gd name="T28" fmla="*/ 550 w 1101"/>
                  <a:gd name="T29" fmla="*/ 629 h 1100"/>
                  <a:gd name="T30" fmla="*/ 720 w 1101"/>
                  <a:gd name="T31" fmla="*/ 799 h 1100"/>
                  <a:gd name="T32" fmla="*/ 800 w 1101"/>
                  <a:gd name="T33" fmla="*/ 719 h 1100"/>
                  <a:gd name="T34" fmla="*/ 630 w 1101"/>
                  <a:gd name="T35" fmla="*/ 550 h 1100"/>
                  <a:gd name="T36" fmla="*/ 800 w 1101"/>
                  <a:gd name="T37" fmla="*/ 380 h 1100"/>
                  <a:gd name="T38" fmla="*/ 720 w 1101"/>
                  <a:gd name="T39" fmla="*/ 300 h 1100"/>
                  <a:gd name="T40" fmla="*/ 550 w 1101"/>
                  <a:gd name="T41" fmla="*/ 470 h 1100"/>
                  <a:gd name="T42" fmla="*/ 380 w 1101"/>
                  <a:gd name="T43" fmla="*/ 3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01" h="1100">
                    <a:moveTo>
                      <a:pt x="1101" y="778"/>
                    </a:moveTo>
                    <a:lnTo>
                      <a:pt x="778" y="1100"/>
                    </a:lnTo>
                    <a:lnTo>
                      <a:pt x="322" y="1100"/>
                    </a:lnTo>
                    <a:lnTo>
                      <a:pt x="0" y="778"/>
                    </a:lnTo>
                    <a:lnTo>
                      <a:pt x="0" y="322"/>
                    </a:lnTo>
                    <a:lnTo>
                      <a:pt x="322" y="0"/>
                    </a:lnTo>
                    <a:lnTo>
                      <a:pt x="778" y="0"/>
                    </a:lnTo>
                    <a:lnTo>
                      <a:pt x="1101" y="322"/>
                    </a:lnTo>
                    <a:lnTo>
                      <a:pt x="1101" y="778"/>
                    </a:lnTo>
                    <a:close/>
                    <a:moveTo>
                      <a:pt x="380" y="300"/>
                    </a:moveTo>
                    <a:lnTo>
                      <a:pt x="301" y="380"/>
                    </a:lnTo>
                    <a:lnTo>
                      <a:pt x="470" y="550"/>
                    </a:lnTo>
                    <a:lnTo>
                      <a:pt x="301" y="719"/>
                    </a:lnTo>
                    <a:lnTo>
                      <a:pt x="380" y="799"/>
                    </a:lnTo>
                    <a:lnTo>
                      <a:pt x="550" y="629"/>
                    </a:lnTo>
                    <a:lnTo>
                      <a:pt x="720" y="799"/>
                    </a:lnTo>
                    <a:lnTo>
                      <a:pt x="800" y="719"/>
                    </a:lnTo>
                    <a:lnTo>
                      <a:pt x="630" y="550"/>
                    </a:lnTo>
                    <a:lnTo>
                      <a:pt x="800" y="380"/>
                    </a:lnTo>
                    <a:lnTo>
                      <a:pt x="720" y="300"/>
                    </a:lnTo>
                    <a:lnTo>
                      <a:pt x="550" y="470"/>
                    </a:lnTo>
                    <a:lnTo>
                      <a:pt x="380" y="30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8" name="Question Icon" hidden="1">
                <a:extLst>
                  <a:ext uri="{FF2B5EF4-FFF2-40B4-BE49-F238E27FC236}">
                    <a16:creationId xmlns:a16="http://schemas.microsoft.com/office/drawing/2014/main" id="{8401CA46-6CB1-41EA-96B6-4BCE370F3BD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2903" y="1669713"/>
                <a:ext cx="398463" cy="396875"/>
              </a:xfrm>
              <a:custGeom>
                <a:avLst/>
                <a:gdLst>
                  <a:gd name="T0" fmla="*/ 1101 w 1101"/>
                  <a:gd name="T1" fmla="*/ 551 h 1101"/>
                  <a:gd name="T2" fmla="*/ 550 w 1101"/>
                  <a:gd name="T3" fmla="*/ 1101 h 1101"/>
                  <a:gd name="T4" fmla="*/ 0 w 1101"/>
                  <a:gd name="T5" fmla="*/ 551 h 1101"/>
                  <a:gd name="T6" fmla="*/ 550 w 1101"/>
                  <a:gd name="T7" fmla="*/ 0 h 1101"/>
                  <a:gd name="T8" fmla="*/ 1101 w 1101"/>
                  <a:gd name="T9" fmla="*/ 551 h 1101"/>
                  <a:gd name="T10" fmla="*/ 596 w 1101"/>
                  <a:gd name="T11" fmla="*/ 685 h 1101"/>
                  <a:gd name="T12" fmla="*/ 509 w 1101"/>
                  <a:gd name="T13" fmla="*/ 685 h 1101"/>
                  <a:gd name="T14" fmla="*/ 509 w 1101"/>
                  <a:gd name="T15" fmla="*/ 625 h 1101"/>
                  <a:gd name="T16" fmla="*/ 521 w 1101"/>
                  <a:gd name="T17" fmla="*/ 577 h 1101"/>
                  <a:gd name="T18" fmla="*/ 575 w 1101"/>
                  <a:gd name="T19" fmla="*/ 527 h 1101"/>
                  <a:gd name="T20" fmla="*/ 638 w 1101"/>
                  <a:gd name="T21" fmla="*/ 424 h 1101"/>
                  <a:gd name="T22" fmla="*/ 614 w 1101"/>
                  <a:gd name="T23" fmla="*/ 359 h 1101"/>
                  <a:gd name="T24" fmla="*/ 549 w 1101"/>
                  <a:gd name="T25" fmla="*/ 334 h 1101"/>
                  <a:gd name="T26" fmla="*/ 440 w 1101"/>
                  <a:gd name="T27" fmla="*/ 462 h 1101"/>
                  <a:gd name="T28" fmla="*/ 343 w 1101"/>
                  <a:gd name="T29" fmla="*/ 445 h 1101"/>
                  <a:gd name="T30" fmla="*/ 413 w 1101"/>
                  <a:gd name="T31" fmla="*/ 295 h 1101"/>
                  <a:gd name="T32" fmla="*/ 561 w 1101"/>
                  <a:gd name="T33" fmla="*/ 241 h 1101"/>
                  <a:gd name="T34" fmla="*/ 702 w 1101"/>
                  <a:gd name="T35" fmla="*/ 291 h 1101"/>
                  <a:gd name="T36" fmla="*/ 758 w 1101"/>
                  <a:gd name="T37" fmla="*/ 418 h 1101"/>
                  <a:gd name="T38" fmla="*/ 743 w 1101"/>
                  <a:gd name="T39" fmla="*/ 489 h 1101"/>
                  <a:gd name="T40" fmla="*/ 707 w 1101"/>
                  <a:gd name="T41" fmla="*/ 541 h 1101"/>
                  <a:gd name="T42" fmla="*/ 624 w 1101"/>
                  <a:gd name="T43" fmla="*/ 606 h 1101"/>
                  <a:gd name="T44" fmla="*/ 601 w 1101"/>
                  <a:gd name="T45" fmla="*/ 632 h 1101"/>
                  <a:gd name="T46" fmla="*/ 596 w 1101"/>
                  <a:gd name="T47" fmla="*/ 685 h 1101"/>
                  <a:gd name="T48" fmla="*/ 614 w 1101"/>
                  <a:gd name="T49" fmla="*/ 749 h 1101"/>
                  <a:gd name="T50" fmla="*/ 614 w 1101"/>
                  <a:gd name="T51" fmla="*/ 861 h 1101"/>
                  <a:gd name="T52" fmla="*/ 509 w 1101"/>
                  <a:gd name="T53" fmla="*/ 861 h 1101"/>
                  <a:gd name="T54" fmla="*/ 509 w 1101"/>
                  <a:gd name="T55" fmla="*/ 749 h 1101"/>
                  <a:gd name="T56" fmla="*/ 614 w 1101"/>
                  <a:gd name="T57" fmla="*/ 749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1" h="1101">
                    <a:moveTo>
                      <a:pt x="1101" y="551"/>
                    </a:moveTo>
                    <a:cubicBezTo>
                      <a:pt x="1101" y="854"/>
                      <a:pt x="854" y="1101"/>
                      <a:pt x="550" y="1101"/>
                    </a:cubicBezTo>
                    <a:cubicBezTo>
                      <a:pt x="246" y="1101"/>
                      <a:pt x="0" y="854"/>
                      <a:pt x="0" y="551"/>
                    </a:cubicBezTo>
                    <a:cubicBezTo>
                      <a:pt x="0" y="247"/>
                      <a:pt x="246" y="0"/>
                      <a:pt x="550" y="0"/>
                    </a:cubicBezTo>
                    <a:cubicBezTo>
                      <a:pt x="854" y="0"/>
                      <a:pt x="1101" y="247"/>
                      <a:pt x="1101" y="551"/>
                    </a:cubicBezTo>
                    <a:close/>
                    <a:moveTo>
                      <a:pt x="596" y="685"/>
                    </a:moveTo>
                    <a:lnTo>
                      <a:pt x="509" y="685"/>
                    </a:lnTo>
                    <a:lnTo>
                      <a:pt x="509" y="625"/>
                    </a:lnTo>
                    <a:cubicBezTo>
                      <a:pt x="509" y="605"/>
                      <a:pt x="513" y="589"/>
                      <a:pt x="521" y="577"/>
                    </a:cubicBezTo>
                    <a:cubicBezTo>
                      <a:pt x="529" y="565"/>
                      <a:pt x="547" y="549"/>
                      <a:pt x="575" y="527"/>
                    </a:cubicBezTo>
                    <a:cubicBezTo>
                      <a:pt x="617" y="495"/>
                      <a:pt x="638" y="460"/>
                      <a:pt x="638" y="424"/>
                    </a:cubicBezTo>
                    <a:cubicBezTo>
                      <a:pt x="638" y="397"/>
                      <a:pt x="630" y="375"/>
                      <a:pt x="614" y="359"/>
                    </a:cubicBezTo>
                    <a:cubicBezTo>
                      <a:pt x="597" y="343"/>
                      <a:pt x="576" y="334"/>
                      <a:pt x="549" y="334"/>
                    </a:cubicBezTo>
                    <a:cubicBezTo>
                      <a:pt x="488" y="334"/>
                      <a:pt x="451" y="377"/>
                      <a:pt x="440" y="462"/>
                    </a:cubicBezTo>
                    <a:lnTo>
                      <a:pt x="343" y="445"/>
                    </a:lnTo>
                    <a:cubicBezTo>
                      <a:pt x="349" y="381"/>
                      <a:pt x="372" y="331"/>
                      <a:pt x="413" y="295"/>
                    </a:cubicBezTo>
                    <a:cubicBezTo>
                      <a:pt x="454" y="259"/>
                      <a:pt x="503" y="241"/>
                      <a:pt x="561" y="241"/>
                    </a:cubicBezTo>
                    <a:cubicBezTo>
                      <a:pt x="618" y="241"/>
                      <a:pt x="665" y="257"/>
                      <a:pt x="702" y="291"/>
                    </a:cubicBezTo>
                    <a:cubicBezTo>
                      <a:pt x="739" y="325"/>
                      <a:pt x="758" y="367"/>
                      <a:pt x="758" y="418"/>
                    </a:cubicBezTo>
                    <a:cubicBezTo>
                      <a:pt x="758" y="443"/>
                      <a:pt x="753" y="467"/>
                      <a:pt x="743" y="489"/>
                    </a:cubicBezTo>
                    <a:cubicBezTo>
                      <a:pt x="732" y="512"/>
                      <a:pt x="721" y="529"/>
                      <a:pt x="707" y="541"/>
                    </a:cubicBezTo>
                    <a:cubicBezTo>
                      <a:pt x="694" y="554"/>
                      <a:pt x="667" y="575"/>
                      <a:pt x="624" y="606"/>
                    </a:cubicBezTo>
                    <a:cubicBezTo>
                      <a:pt x="612" y="615"/>
                      <a:pt x="605" y="624"/>
                      <a:pt x="601" y="632"/>
                    </a:cubicBezTo>
                    <a:cubicBezTo>
                      <a:pt x="598" y="640"/>
                      <a:pt x="596" y="658"/>
                      <a:pt x="596" y="685"/>
                    </a:cubicBezTo>
                    <a:close/>
                    <a:moveTo>
                      <a:pt x="614" y="749"/>
                    </a:moveTo>
                    <a:lnTo>
                      <a:pt x="614" y="861"/>
                    </a:lnTo>
                    <a:lnTo>
                      <a:pt x="509" y="861"/>
                    </a:lnTo>
                    <a:lnTo>
                      <a:pt x="509" y="749"/>
                    </a:lnTo>
                    <a:lnTo>
                      <a:pt x="614" y="749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34" name="직사각형 433">
              <a:extLst>
                <a:ext uri="{FF2B5EF4-FFF2-40B4-BE49-F238E27FC236}">
                  <a16:creationId xmlns:a16="http://schemas.microsoft.com/office/drawing/2014/main" id="{AD3E08DF-A8BC-4105-96D7-5CD22B0230A6}"/>
                </a:ext>
              </a:extLst>
            </p:cNvPr>
            <p:cNvSpPr/>
            <p:nvPr/>
          </p:nvSpPr>
          <p:spPr>
            <a:xfrm>
              <a:off x="6683080" y="4229495"/>
              <a:ext cx="288642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검색된 내용이 없습니다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28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6734F7DE-F6CE-454B-8ABA-E4F633E559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5116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56" name="Scroll Indicator">
            <a:extLst>
              <a:ext uri="{FF2B5EF4-FFF2-40B4-BE49-F238E27FC236}">
                <a16:creationId xmlns:a16="http://schemas.microsoft.com/office/drawing/2014/main" id="{A4D094BD-DED7-4D58-8109-5B955E6B534B}"/>
              </a:ext>
            </a:extLst>
          </p:cNvPr>
          <p:cNvGrpSpPr/>
          <p:nvPr/>
        </p:nvGrpSpPr>
        <p:grpSpPr>
          <a:xfrm>
            <a:off x="3124167" y="2229318"/>
            <a:ext cx="25400" cy="3816000"/>
            <a:chOff x="892175" y="1261242"/>
            <a:chExt cx="25400" cy="3016250"/>
          </a:xfrm>
        </p:grpSpPr>
        <p:cxnSp>
          <p:nvCxnSpPr>
            <p:cNvPr id="1457" name="Track">
              <a:extLst>
                <a:ext uri="{FF2B5EF4-FFF2-40B4-BE49-F238E27FC236}">
                  <a16:creationId xmlns:a16="http://schemas.microsoft.com/office/drawing/2014/main" id="{6203D97C-FB6F-41E8-9720-10D38351A7BD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8" name="Thumb">
              <a:extLst>
                <a:ext uri="{FF2B5EF4-FFF2-40B4-BE49-F238E27FC236}">
                  <a16:creationId xmlns:a16="http://schemas.microsoft.com/office/drawing/2014/main" id="{A2ED8C86-FF9D-4D64-BE5E-66728FB0E3A1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55" name="Export">
            <a:extLst>
              <a:ext uri="{FF2B5EF4-FFF2-40B4-BE49-F238E27FC236}">
                <a16:creationId xmlns:a16="http://schemas.microsoft.com/office/drawing/2014/main" id="{BA95C855-5005-4BC3-8F68-8310F84D015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66835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97" name="직사각형 696">
            <a:extLst>
              <a:ext uri="{FF2B5EF4-FFF2-40B4-BE49-F238E27FC236}">
                <a16:creationId xmlns:a16="http://schemas.microsoft.com/office/drawing/2014/main" id="{B7DC5D1C-1206-452C-B269-C68F772313B2}"/>
              </a:ext>
            </a:extLst>
          </p:cNvPr>
          <p:cNvSpPr/>
          <p:nvPr/>
        </p:nvSpPr>
        <p:spPr>
          <a:xfrm>
            <a:off x="410179" y="216329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695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E50FED72-4777-4AC0-BA2C-866BA94A91F2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0800000">
            <a:off x="384967" y="228609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33" name="그룹 532">
            <a:extLst>
              <a:ext uri="{FF2B5EF4-FFF2-40B4-BE49-F238E27FC236}">
                <a16:creationId xmlns:a16="http://schemas.microsoft.com/office/drawing/2014/main" id="{F38CC3F0-67CE-4402-9438-55A8D87CAF85}"/>
              </a:ext>
            </a:extLst>
          </p:cNvPr>
          <p:cNvGrpSpPr/>
          <p:nvPr/>
        </p:nvGrpSpPr>
        <p:grpSpPr>
          <a:xfrm>
            <a:off x="432395" y="2893508"/>
            <a:ext cx="1471172" cy="377855"/>
            <a:chOff x="730167" y="1695906"/>
            <a:chExt cx="1471172" cy="377855"/>
          </a:xfrm>
        </p:grpSpPr>
        <p:sp>
          <p:nvSpPr>
            <p:cNvPr id="545" name="직사각형 544">
              <a:extLst>
                <a:ext uri="{FF2B5EF4-FFF2-40B4-BE49-F238E27FC236}">
                  <a16:creationId xmlns:a16="http://schemas.microsoft.com/office/drawing/2014/main" id="{B09BABBD-5183-4A41-84F0-58F21A781586}"/>
                </a:ext>
              </a:extLst>
            </p:cNvPr>
            <p:cNvSpPr/>
            <p:nvPr/>
          </p:nvSpPr>
          <p:spPr>
            <a:xfrm>
              <a:off x="1029223" y="1695906"/>
              <a:ext cx="62388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My</a:t>
              </a: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Talk</a:t>
              </a:r>
            </a:p>
          </p:txBody>
        </p:sp>
        <p:grpSp>
          <p:nvGrpSpPr>
            <p:cNvPr id="546" name="Profile Picture">
              <a:extLst>
                <a:ext uri="{FF2B5EF4-FFF2-40B4-BE49-F238E27FC236}">
                  <a16:creationId xmlns:a16="http://schemas.microsoft.com/office/drawing/2014/main" id="{608E39D3-334C-485B-9FED-08F4FE5659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548" name="Background">
                <a:extLst>
                  <a:ext uri="{FF2B5EF4-FFF2-40B4-BE49-F238E27FC236}">
                    <a16:creationId xmlns:a16="http://schemas.microsoft.com/office/drawing/2014/main" id="{6D45BDB0-C76A-405D-8DF7-4811404D2A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9" name="Profile Icon">
                <a:extLst>
                  <a:ext uri="{FF2B5EF4-FFF2-40B4-BE49-F238E27FC236}">
                    <a16:creationId xmlns:a16="http://schemas.microsoft.com/office/drawing/2014/main" id="{852B2F4C-0BB3-4DBC-979C-4DCF9E03CAB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47" name="직사각형 546">
              <a:extLst>
                <a:ext uri="{FF2B5EF4-FFF2-40B4-BE49-F238E27FC236}">
                  <a16:creationId xmlns:a16="http://schemas.microsoft.com/office/drawing/2014/main" id="{C7775E3D-9F23-484D-A0C5-C8F2DB2544B1}"/>
                </a:ext>
              </a:extLst>
            </p:cNvPr>
            <p:cNvSpPr/>
            <p:nvPr/>
          </p:nvSpPr>
          <p:spPr>
            <a:xfrm>
              <a:off x="1029223" y="1873706"/>
              <a:ext cx="117211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주간보고 금일내로 작성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</a:t>
              </a:r>
            </a:p>
          </p:txBody>
        </p:sp>
      </p:grpSp>
      <p:sp>
        <p:nvSpPr>
          <p:cNvPr id="534" name="직사각형 533">
            <a:extLst>
              <a:ext uri="{FF2B5EF4-FFF2-40B4-BE49-F238E27FC236}">
                <a16:creationId xmlns:a16="http://schemas.microsoft.com/office/drawing/2014/main" id="{052EE269-0325-4980-94BE-75A605D46B69}"/>
              </a:ext>
            </a:extLst>
          </p:cNvPr>
          <p:cNvSpPr/>
          <p:nvPr/>
        </p:nvSpPr>
        <p:spPr>
          <a:xfrm>
            <a:off x="2526633" y="2908562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36" name="그룹 535">
            <a:extLst>
              <a:ext uri="{FF2B5EF4-FFF2-40B4-BE49-F238E27FC236}">
                <a16:creationId xmlns:a16="http://schemas.microsoft.com/office/drawing/2014/main" id="{8C4E8DF7-2295-4E6E-AB0D-660C8FD10F95}"/>
              </a:ext>
            </a:extLst>
          </p:cNvPr>
          <p:cNvGrpSpPr/>
          <p:nvPr/>
        </p:nvGrpSpPr>
        <p:grpSpPr>
          <a:xfrm>
            <a:off x="731451" y="2456181"/>
            <a:ext cx="829073" cy="377855"/>
            <a:chOff x="1029223" y="2019637"/>
            <a:chExt cx="829073" cy="377855"/>
          </a:xfrm>
        </p:grpSpPr>
        <p:sp>
          <p:nvSpPr>
            <p:cNvPr id="543" name="직사각형 542">
              <a:extLst>
                <a:ext uri="{FF2B5EF4-FFF2-40B4-BE49-F238E27FC236}">
                  <a16:creationId xmlns:a16="http://schemas.microsoft.com/office/drawing/2014/main" id="{F74247D9-7A85-4E12-9579-DA710A63A6BC}"/>
                </a:ext>
              </a:extLst>
            </p:cNvPr>
            <p:cNvSpPr/>
            <p:nvPr/>
          </p:nvSpPr>
          <p:spPr>
            <a:xfrm>
              <a:off x="1029223" y="2019637"/>
              <a:ext cx="76655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UCAP BOT</a:t>
              </a:r>
            </a:p>
          </p:txBody>
        </p:sp>
        <p:sp>
          <p:nvSpPr>
            <p:cNvPr id="544" name="직사각형 543">
              <a:extLst>
                <a:ext uri="{FF2B5EF4-FFF2-40B4-BE49-F238E27FC236}">
                  <a16:creationId xmlns:a16="http://schemas.microsoft.com/office/drawing/2014/main" id="{35581D40-4B45-430C-B321-2748F650E3C3}"/>
                </a:ext>
              </a:extLst>
            </p:cNvPr>
            <p:cNvSpPr/>
            <p:nvPr/>
          </p:nvSpPr>
          <p:spPr>
            <a:xfrm>
              <a:off x="1029223" y="2197437"/>
              <a:ext cx="82907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[PC</a:t>
              </a: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버전 로그인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]</a:t>
              </a:r>
            </a:p>
          </p:txBody>
        </p:sp>
      </p:grpSp>
      <p:grpSp>
        <p:nvGrpSpPr>
          <p:cNvPr id="537" name="그룹 536">
            <a:extLst>
              <a:ext uri="{FF2B5EF4-FFF2-40B4-BE49-F238E27FC236}">
                <a16:creationId xmlns:a16="http://schemas.microsoft.com/office/drawing/2014/main" id="{E975C9A7-9E56-440F-99DA-5B8C6DD18024}"/>
              </a:ext>
            </a:extLst>
          </p:cNvPr>
          <p:cNvGrpSpPr/>
          <p:nvPr/>
        </p:nvGrpSpPr>
        <p:grpSpPr>
          <a:xfrm>
            <a:off x="432395" y="2476791"/>
            <a:ext cx="336634" cy="336634"/>
            <a:chOff x="730167" y="2022485"/>
            <a:chExt cx="336634" cy="336634"/>
          </a:xfrm>
        </p:grpSpPr>
        <p:sp>
          <p:nvSpPr>
            <p:cNvPr id="541" name="Background">
              <a:extLst>
                <a:ext uri="{FF2B5EF4-FFF2-40B4-BE49-F238E27FC236}">
                  <a16:creationId xmlns:a16="http://schemas.microsoft.com/office/drawing/2014/main" id="{AC58EC21-6676-47AC-8071-01C739344D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167" y="2022485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42" name="그래픽 541" descr="로봇">
              <a:extLst>
                <a:ext uri="{FF2B5EF4-FFF2-40B4-BE49-F238E27FC236}">
                  <a16:creationId xmlns:a16="http://schemas.microsoft.com/office/drawing/2014/main" id="{F05A6ABF-5770-42FF-BB77-16098E6FF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9273" y="2071591"/>
              <a:ext cx="238422" cy="238422"/>
            </a:xfrm>
            <a:prstGeom prst="rect">
              <a:avLst/>
            </a:prstGeom>
          </p:spPr>
        </p:pic>
      </p:grpSp>
      <p:pic>
        <p:nvPicPr>
          <p:cNvPr id="538" name="그래픽 537" descr="신호음 장치 음소거">
            <a:extLst>
              <a:ext uri="{FF2B5EF4-FFF2-40B4-BE49-F238E27FC236}">
                <a16:creationId xmlns:a16="http://schemas.microsoft.com/office/drawing/2014/main" id="{DD620DC6-09F5-4C3E-B9B6-48E5BDC463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6709" y="2495660"/>
            <a:ext cx="151466" cy="151466"/>
          </a:xfrm>
          <a:prstGeom prst="rect">
            <a:avLst/>
          </a:prstGeom>
        </p:spPr>
      </p:pic>
      <p:sp>
        <p:nvSpPr>
          <p:cNvPr id="539" name="직사각형 538">
            <a:extLst>
              <a:ext uri="{FF2B5EF4-FFF2-40B4-BE49-F238E27FC236}">
                <a16:creationId xmlns:a16="http://schemas.microsoft.com/office/drawing/2014/main" id="{7ACD5CED-D54F-4169-9046-556B2EF09086}"/>
              </a:ext>
            </a:extLst>
          </p:cNvPr>
          <p:cNvSpPr/>
          <p:nvPr/>
        </p:nvSpPr>
        <p:spPr>
          <a:xfrm>
            <a:off x="2526633" y="2476921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0" name="타원 539">
            <a:extLst>
              <a:ext uri="{FF2B5EF4-FFF2-40B4-BE49-F238E27FC236}">
                <a16:creationId xmlns:a16="http://schemas.microsoft.com/office/drawing/2014/main" id="{C4196647-C6E9-4543-919E-7A0DCEFD42D4}"/>
              </a:ext>
            </a:extLst>
          </p:cNvPr>
          <p:cNvSpPr/>
          <p:nvPr/>
        </p:nvSpPr>
        <p:spPr>
          <a:xfrm>
            <a:off x="2873963" y="2651158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F8BD0A8-EC4D-4B99-903A-EAA418EC8F63}"/>
              </a:ext>
            </a:extLst>
          </p:cNvPr>
          <p:cNvGrpSpPr/>
          <p:nvPr/>
        </p:nvGrpSpPr>
        <p:grpSpPr>
          <a:xfrm>
            <a:off x="384967" y="3353742"/>
            <a:ext cx="2755937" cy="1099364"/>
            <a:chOff x="384967" y="3353742"/>
            <a:chExt cx="2755937" cy="1099364"/>
          </a:xfrm>
        </p:grpSpPr>
        <p:sp>
          <p:nvSpPr>
            <p:cNvPr id="617" name="직사각형 616">
              <a:extLst>
                <a:ext uri="{FF2B5EF4-FFF2-40B4-BE49-F238E27FC236}">
                  <a16:creationId xmlns:a16="http://schemas.microsoft.com/office/drawing/2014/main" id="{A114DD21-2454-4DE6-8147-2A73D87D5D3E}"/>
                </a:ext>
              </a:extLst>
            </p:cNvPr>
            <p:cNvSpPr/>
            <p:nvPr/>
          </p:nvSpPr>
          <p:spPr>
            <a:xfrm>
              <a:off x="410179" y="3353742"/>
              <a:ext cx="1568058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오늘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2020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년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월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25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일 화요일</a:t>
              </a:r>
            </a:p>
          </p:txBody>
        </p:sp>
        <p:sp>
          <p:nvSpPr>
            <p:cNvPr id="618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0AEB09C7-0A64-416C-886C-A846249DF394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 rot="10800000">
              <a:off x="384967" y="3476541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20" name="직사각형 619">
              <a:extLst>
                <a:ext uri="{FF2B5EF4-FFF2-40B4-BE49-F238E27FC236}">
                  <a16:creationId xmlns:a16="http://schemas.microsoft.com/office/drawing/2014/main" id="{6F82793A-B9E0-4BF6-B519-F8DD37FD29ED}"/>
                </a:ext>
              </a:extLst>
            </p:cNvPr>
            <p:cNvSpPr/>
            <p:nvPr/>
          </p:nvSpPr>
          <p:spPr>
            <a:xfrm>
              <a:off x="2526633" y="4099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623" name="그래픽 622" descr="신호음 장치 음소거">
              <a:extLst>
                <a:ext uri="{FF2B5EF4-FFF2-40B4-BE49-F238E27FC236}">
                  <a16:creationId xmlns:a16="http://schemas.microsoft.com/office/drawing/2014/main" id="{8DBB4F2D-88A1-4138-B091-B557387FC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237625" y="3686105"/>
              <a:ext cx="151466" cy="151466"/>
            </a:xfrm>
            <a:prstGeom prst="rect">
              <a:avLst/>
            </a:prstGeom>
          </p:spPr>
        </p:pic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82EC25B6-812E-4FBA-AC2A-721AFEC86D9B}"/>
                </a:ext>
              </a:extLst>
            </p:cNvPr>
            <p:cNvGrpSpPr/>
            <p:nvPr/>
          </p:nvGrpSpPr>
          <p:grpSpPr>
            <a:xfrm>
              <a:off x="428718" y="3646626"/>
              <a:ext cx="2712186" cy="377855"/>
              <a:chOff x="428718" y="3646626"/>
              <a:chExt cx="2712186" cy="377855"/>
            </a:xfrm>
          </p:grpSpPr>
          <p:sp>
            <p:nvSpPr>
              <p:cNvPr id="624" name="직사각형 623">
                <a:extLst>
                  <a:ext uri="{FF2B5EF4-FFF2-40B4-BE49-F238E27FC236}">
                    <a16:creationId xmlns:a16="http://schemas.microsoft.com/office/drawing/2014/main" id="{4F12BB5F-3AB7-49CD-8B7C-207D201FD062}"/>
                  </a:ext>
                </a:extLst>
              </p:cNvPr>
              <p:cNvSpPr/>
              <p:nvPr/>
            </p:nvSpPr>
            <p:spPr>
              <a:xfrm>
                <a:off x="2526633" y="3667366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12:47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2132B97F-38D2-418B-BFA2-314BC06A5348}"/>
                  </a:ext>
                </a:extLst>
              </p:cNvPr>
              <p:cNvGrpSpPr/>
              <p:nvPr/>
            </p:nvGrpSpPr>
            <p:grpSpPr>
              <a:xfrm>
                <a:off x="428718" y="3646626"/>
                <a:ext cx="2612967" cy="377855"/>
                <a:chOff x="428718" y="3646626"/>
                <a:chExt cx="2612967" cy="377855"/>
              </a:xfrm>
            </p:grpSpPr>
            <p:grpSp>
              <p:nvGrpSpPr>
                <p:cNvPr id="621" name="그룹 620">
                  <a:extLst>
                    <a:ext uri="{FF2B5EF4-FFF2-40B4-BE49-F238E27FC236}">
                      <a16:creationId xmlns:a16="http://schemas.microsoft.com/office/drawing/2014/main" id="{2CC374A1-8003-437B-83C8-71F70F3BAB9A}"/>
                    </a:ext>
                  </a:extLst>
                </p:cNvPr>
                <p:cNvGrpSpPr/>
                <p:nvPr/>
              </p:nvGrpSpPr>
              <p:grpSpPr>
                <a:xfrm>
                  <a:off x="731451" y="3646626"/>
                  <a:ext cx="1364476" cy="377855"/>
                  <a:chOff x="1029223" y="2019637"/>
                  <a:chExt cx="1364476" cy="377855"/>
                </a:xfrm>
              </p:grpSpPr>
              <p:sp>
                <p:nvSpPr>
                  <p:cNvPr id="628" name="직사각형 627">
                    <a:extLst>
                      <a:ext uri="{FF2B5EF4-FFF2-40B4-BE49-F238E27FC236}">
                        <a16:creationId xmlns:a16="http://schemas.microsoft.com/office/drawing/2014/main" id="{48389CFC-224E-43CF-A1B8-5D1FE3F60067}"/>
                      </a:ext>
                    </a:extLst>
                  </p:cNvPr>
                  <p:cNvSpPr/>
                  <p:nvPr/>
                </p:nvSpPr>
                <p:spPr>
                  <a:xfrm>
                    <a:off x="1029223" y="2019637"/>
                    <a:ext cx="1364476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강성현</a:t>
                    </a:r>
                    <a:r>
                      <a:rPr kumimoji="1" lang="en-US" altLang="ko-KR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강희주</a:t>
                    </a:r>
                    <a:r>
                      <a:rPr kumimoji="1" lang="en-US" altLang="ko-KR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9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김남희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29" name="직사각형 628">
                    <a:extLst>
                      <a:ext uri="{FF2B5EF4-FFF2-40B4-BE49-F238E27FC236}">
                        <a16:creationId xmlns:a16="http://schemas.microsoft.com/office/drawing/2014/main" id="{D0EC4F1F-FF7E-4F6F-946A-75FD8A5EA1CB}"/>
                      </a:ext>
                    </a:extLst>
                  </p:cNvPr>
                  <p:cNvSpPr/>
                  <p:nvPr/>
                </p:nvSpPr>
                <p:spPr>
                  <a:xfrm>
                    <a:off x="1029223" y="2197437"/>
                    <a:ext cx="63030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en-US" altLang="ko-KR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[</a:t>
                    </a:r>
                    <a:r>
                      <a:rPr kumimoji="1" lang="ko-KR" altLang="en-US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첨부파일</a:t>
                    </a:r>
                    <a:r>
                      <a:rPr kumimoji="1" lang="en-US" altLang="ko-KR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] </a:t>
                    </a:r>
                  </a:p>
                </p:txBody>
              </p:sp>
            </p:grpSp>
            <p:grpSp>
              <p:nvGrpSpPr>
                <p:cNvPr id="642" name="그룹 641">
                  <a:extLst>
                    <a:ext uri="{FF2B5EF4-FFF2-40B4-BE49-F238E27FC236}">
                      <a16:creationId xmlns:a16="http://schemas.microsoft.com/office/drawing/2014/main" id="{6B028DBD-ABE6-4673-BD73-37D6CD979CA0}"/>
                    </a:ext>
                  </a:extLst>
                </p:cNvPr>
                <p:cNvGrpSpPr/>
                <p:nvPr/>
              </p:nvGrpSpPr>
              <p:grpSpPr>
                <a:xfrm>
                  <a:off x="428718" y="3664607"/>
                  <a:ext cx="2612967" cy="344482"/>
                  <a:chOff x="-1902487" y="4403566"/>
                  <a:chExt cx="2612967" cy="344482"/>
                </a:xfrm>
              </p:grpSpPr>
              <p:grpSp>
                <p:nvGrpSpPr>
                  <p:cNvPr id="643" name="그룹 642">
                    <a:extLst>
                      <a:ext uri="{FF2B5EF4-FFF2-40B4-BE49-F238E27FC236}">
                        <a16:creationId xmlns:a16="http://schemas.microsoft.com/office/drawing/2014/main" id="{7A894F93-3A33-4750-AA3C-93698E67560B}"/>
                      </a:ext>
                    </a:extLst>
                  </p:cNvPr>
                  <p:cNvGrpSpPr/>
                  <p:nvPr/>
                </p:nvGrpSpPr>
                <p:grpSpPr>
                  <a:xfrm>
                    <a:off x="-1902487" y="4403566"/>
                    <a:ext cx="336634" cy="336634"/>
                    <a:chOff x="-1902487" y="4403566"/>
                    <a:chExt cx="336634" cy="336634"/>
                  </a:xfrm>
                </p:grpSpPr>
                <p:sp>
                  <p:nvSpPr>
                    <p:cNvPr id="645" name="Background">
                      <a:extLst>
                        <a:ext uri="{FF2B5EF4-FFF2-40B4-BE49-F238E27FC236}">
                          <a16:creationId xmlns:a16="http://schemas.microsoft.com/office/drawing/2014/main" id="{4CF0C10F-AA8C-48CD-9D63-E83E46C9A7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-1902487" y="4403566"/>
                      <a:ext cx="336634" cy="336634"/>
                    </a:xfrm>
                    <a:prstGeom prst="ellipse">
                      <a:avLst/>
                    </a:prstGeom>
                    <a:solidFill>
                      <a:srgbClr val="8F8F8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46" name="그래픽 645" descr="모임">
                      <a:extLst>
                        <a:ext uri="{FF2B5EF4-FFF2-40B4-BE49-F238E27FC236}">
                          <a16:creationId xmlns:a16="http://schemas.microsoft.com/office/drawing/2014/main" id="{09AFDF06-8341-401A-B533-50C9BE61D36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1895919" y="4410134"/>
                      <a:ext cx="323498" cy="32349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644" name="타원 643">
                    <a:extLst>
                      <a:ext uri="{FF2B5EF4-FFF2-40B4-BE49-F238E27FC236}">
                        <a16:creationId xmlns:a16="http://schemas.microsoft.com/office/drawing/2014/main" id="{C9CAEBE7-DCC3-4BF9-BA67-B665A288E57F}"/>
                      </a:ext>
                    </a:extLst>
                  </p:cNvPr>
                  <p:cNvSpPr/>
                  <p:nvPr/>
                </p:nvSpPr>
                <p:spPr>
                  <a:xfrm>
                    <a:off x="553354" y="4590923"/>
                    <a:ext cx="157126" cy="15712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altLang="ko-KR" sz="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rPr>
                      <a:t>1</a:t>
                    </a: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647" name="직사각형 646">
              <a:extLst>
                <a:ext uri="{FF2B5EF4-FFF2-40B4-BE49-F238E27FC236}">
                  <a16:creationId xmlns:a16="http://schemas.microsoft.com/office/drawing/2014/main" id="{1DB74E7E-BF6A-46F3-9F49-4E132019CF8B}"/>
                </a:ext>
              </a:extLst>
            </p:cNvPr>
            <p:cNvSpPr/>
            <p:nvPr/>
          </p:nvSpPr>
          <p:spPr>
            <a:xfrm>
              <a:off x="1920110" y="3655082"/>
              <a:ext cx="3770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en-US" altLang="ko-KR" sz="8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17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lang="ko-KR" altLang="en-US" dirty="0"/>
            </a:p>
          </p:txBody>
        </p:sp>
        <p:grpSp>
          <p:nvGrpSpPr>
            <p:cNvPr id="673" name="그룹 672">
              <a:extLst>
                <a:ext uri="{FF2B5EF4-FFF2-40B4-BE49-F238E27FC236}">
                  <a16:creationId xmlns:a16="http://schemas.microsoft.com/office/drawing/2014/main" id="{D5603542-7A86-4315-98EE-D382E3154016}"/>
                </a:ext>
              </a:extLst>
            </p:cNvPr>
            <p:cNvGrpSpPr/>
            <p:nvPr/>
          </p:nvGrpSpPr>
          <p:grpSpPr>
            <a:xfrm>
              <a:off x="428718" y="4093232"/>
              <a:ext cx="2712186" cy="359874"/>
              <a:chOff x="428718" y="3664607"/>
              <a:chExt cx="2712186" cy="359874"/>
            </a:xfrm>
          </p:grpSpPr>
          <p:sp>
            <p:nvSpPr>
              <p:cNvPr id="674" name="직사각형 673">
                <a:extLst>
                  <a:ext uri="{FF2B5EF4-FFF2-40B4-BE49-F238E27FC236}">
                    <a16:creationId xmlns:a16="http://schemas.microsoft.com/office/drawing/2014/main" id="{331672D0-BBC9-4AE6-A355-841CD310A1F2}"/>
                  </a:ext>
                </a:extLst>
              </p:cNvPr>
              <p:cNvSpPr/>
              <p:nvPr/>
            </p:nvSpPr>
            <p:spPr>
              <a:xfrm>
                <a:off x="2526633" y="3667366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12:47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675" name="그룹 674">
                <a:extLst>
                  <a:ext uri="{FF2B5EF4-FFF2-40B4-BE49-F238E27FC236}">
                    <a16:creationId xmlns:a16="http://schemas.microsoft.com/office/drawing/2014/main" id="{DAA9D991-21CA-4BC5-AC13-2491C2530D6F}"/>
                  </a:ext>
                </a:extLst>
              </p:cNvPr>
              <p:cNvGrpSpPr/>
              <p:nvPr/>
            </p:nvGrpSpPr>
            <p:grpSpPr>
              <a:xfrm>
                <a:off x="428718" y="3664607"/>
                <a:ext cx="2612967" cy="359874"/>
                <a:chOff x="428718" y="3664607"/>
                <a:chExt cx="2612967" cy="359874"/>
              </a:xfrm>
            </p:grpSpPr>
            <p:sp>
              <p:nvSpPr>
                <p:cNvPr id="727" name="직사각형 726">
                  <a:extLst>
                    <a:ext uri="{FF2B5EF4-FFF2-40B4-BE49-F238E27FC236}">
                      <a16:creationId xmlns:a16="http://schemas.microsoft.com/office/drawing/2014/main" id="{03B92A3C-0627-4BB6-973D-2CE283CB4FCA}"/>
                    </a:ext>
                  </a:extLst>
                </p:cNvPr>
                <p:cNvSpPr/>
                <p:nvPr/>
              </p:nvSpPr>
              <p:spPr>
                <a:xfrm>
                  <a:off x="731451" y="3824426"/>
                  <a:ext cx="1678665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계정이 필요하신 분은 신청해 주세요</a:t>
                  </a:r>
                  <a:r>
                    <a:rPr kumimoji="1" lang="en-US" altLang="ko-KR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.</a:t>
                  </a:r>
                </a:p>
              </p:txBody>
            </p:sp>
            <p:grpSp>
              <p:nvGrpSpPr>
                <p:cNvPr id="677" name="그룹 676">
                  <a:extLst>
                    <a:ext uri="{FF2B5EF4-FFF2-40B4-BE49-F238E27FC236}">
                      <a16:creationId xmlns:a16="http://schemas.microsoft.com/office/drawing/2014/main" id="{A862AEB1-1D77-42C2-8BA8-B9632E57D581}"/>
                    </a:ext>
                  </a:extLst>
                </p:cNvPr>
                <p:cNvGrpSpPr/>
                <p:nvPr/>
              </p:nvGrpSpPr>
              <p:grpSpPr>
                <a:xfrm>
                  <a:off x="428718" y="3664607"/>
                  <a:ext cx="2612967" cy="344482"/>
                  <a:chOff x="-1902487" y="4403566"/>
                  <a:chExt cx="2612967" cy="344482"/>
                </a:xfrm>
              </p:grpSpPr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B5A17D00-05F3-4A99-8F46-EFE71B04CA83}"/>
                      </a:ext>
                    </a:extLst>
                  </p:cNvPr>
                  <p:cNvGrpSpPr/>
                  <p:nvPr/>
                </p:nvGrpSpPr>
                <p:grpSpPr>
                  <a:xfrm>
                    <a:off x="-1902487" y="4403566"/>
                    <a:ext cx="336634" cy="336634"/>
                    <a:chOff x="-1902487" y="4403566"/>
                    <a:chExt cx="336634" cy="336634"/>
                  </a:xfrm>
                </p:grpSpPr>
                <p:sp>
                  <p:nvSpPr>
                    <p:cNvPr id="724" name="Background">
                      <a:extLst>
                        <a:ext uri="{FF2B5EF4-FFF2-40B4-BE49-F238E27FC236}">
                          <a16:creationId xmlns:a16="http://schemas.microsoft.com/office/drawing/2014/main" id="{AFAA0F8D-724D-4B28-B8C4-A03BB91C18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-1902487" y="4403566"/>
                      <a:ext cx="336634" cy="336634"/>
                    </a:xfrm>
                    <a:prstGeom prst="ellipse">
                      <a:avLst/>
                    </a:prstGeom>
                    <a:solidFill>
                      <a:srgbClr val="8F8F8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725" name="그래픽 724" descr="모임">
                      <a:extLst>
                        <a:ext uri="{FF2B5EF4-FFF2-40B4-BE49-F238E27FC236}">
                          <a16:creationId xmlns:a16="http://schemas.microsoft.com/office/drawing/2014/main" id="{9624AA05-DDB9-4C1D-827A-69286531FD3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1895919" y="4410134"/>
                      <a:ext cx="323498" cy="32349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723" name="타원 722">
                    <a:extLst>
                      <a:ext uri="{FF2B5EF4-FFF2-40B4-BE49-F238E27FC236}">
                        <a16:creationId xmlns:a16="http://schemas.microsoft.com/office/drawing/2014/main" id="{1E60D517-1E13-48DB-A791-F5D6DD7DB384}"/>
                      </a:ext>
                    </a:extLst>
                  </p:cNvPr>
                  <p:cNvSpPr/>
                  <p:nvPr/>
                </p:nvSpPr>
                <p:spPr>
                  <a:xfrm>
                    <a:off x="553354" y="4590923"/>
                    <a:ext cx="157126" cy="15712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altLang="ko-KR" sz="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rPr>
                      <a:t>1</a:t>
                    </a: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735" name="직사각형 734">
              <a:extLst>
                <a:ext uri="{FF2B5EF4-FFF2-40B4-BE49-F238E27FC236}">
                  <a16:creationId xmlns:a16="http://schemas.microsoft.com/office/drawing/2014/main" id="{A4D2B50F-3747-45C1-AAF3-5D3CC6922C4C}"/>
                </a:ext>
              </a:extLst>
            </p:cNvPr>
            <p:cNvSpPr/>
            <p:nvPr/>
          </p:nvSpPr>
          <p:spPr>
            <a:xfrm>
              <a:off x="731451" y="4075251"/>
              <a:ext cx="161935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[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원조</a:t>
              </a:r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] 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</a:t>
              </a: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공지방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en-US" altLang="ko-KR" sz="8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17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lang="ko-KR" altLang="en-US" dirty="0"/>
            </a:p>
          </p:txBody>
        </p:sp>
      </p:grpSp>
      <p:grpSp>
        <p:nvGrpSpPr>
          <p:cNvPr id="770" name="그룹 769">
            <a:extLst>
              <a:ext uri="{FF2B5EF4-FFF2-40B4-BE49-F238E27FC236}">
                <a16:creationId xmlns:a16="http://schemas.microsoft.com/office/drawing/2014/main" id="{914CC379-3A26-43C8-B463-7180C3F52A95}"/>
              </a:ext>
            </a:extLst>
          </p:cNvPr>
          <p:cNvGrpSpPr/>
          <p:nvPr/>
        </p:nvGrpSpPr>
        <p:grpSpPr>
          <a:xfrm>
            <a:off x="384967" y="4544547"/>
            <a:ext cx="2755937" cy="1108066"/>
            <a:chOff x="384967" y="2163297"/>
            <a:chExt cx="2755937" cy="1108066"/>
          </a:xfrm>
        </p:grpSpPr>
        <p:sp>
          <p:nvSpPr>
            <p:cNvPr id="771" name="직사각형 770">
              <a:extLst>
                <a:ext uri="{FF2B5EF4-FFF2-40B4-BE49-F238E27FC236}">
                  <a16:creationId xmlns:a16="http://schemas.microsoft.com/office/drawing/2014/main" id="{65C54929-D568-4BE8-8A47-486A1484A51B}"/>
                </a:ext>
              </a:extLst>
            </p:cNvPr>
            <p:cNvSpPr/>
            <p:nvPr/>
          </p:nvSpPr>
          <p:spPr>
            <a:xfrm>
              <a:off x="410179" y="2163297"/>
              <a:ext cx="1326004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2020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년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월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21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일 금요일</a:t>
              </a:r>
            </a:p>
          </p:txBody>
        </p:sp>
        <p:sp>
          <p:nvSpPr>
            <p:cNvPr id="772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25C97D8-7525-4113-B520-D2866860926E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 rot="10800000">
              <a:off x="384967" y="2286096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773" name="그룹 772">
              <a:extLst>
                <a:ext uri="{FF2B5EF4-FFF2-40B4-BE49-F238E27FC236}">
                  <a16:creationId xmlns:a16="http://schemas.microsoft.com/office/drawing/2014/main" id="{31F132F7-59AF-4925-85B4-4666E57E4256}"/>
                </a:ext>
              </a:extLst>
            </p:cNvPr>
            <p:cNvGrpSpPr/>
            <p:nvPr/>
          </p:nvGrpSpPr>
          <p:grpSpPr>
            <a:xfrm>
              <a:off x="432395" y="2893508"/>
              <a:ext cx="829971" cy="377855"/>
              <a:chOff x="730167" y="1695906"/>
              <a:chExt cx="829971" cy="377855"/>
            </a:xfrm>
          </p:grpSpPr>
          <p:sp>
            <p:nvSpPr>
              <p:cNvPr id="784" name="직사각형 783">
                <a:extLst>
                  <a:ext uri="{FF2B5EF4-FFF2-40B4-BE49-F238E27FC236}">
                    <a16:creationId xmlns:a16="http://schemas.microsoft.com/office/drawing/2014/main" id="{BDEAD14D-5216-4848-99E3-48829E275E86}"/>
                  </a:ext>
                </a:extLst>
              </p:cNvPr>
              <p:cNvSpPr/>
              <p:nvPr/>
            </p:nvSpPr>
            <p:spPr>
              <a:xfrm>
                <a:off x="1029223" y="1695906"/>
                <a:ext cx="53091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</a:t>
                </a:r>
              </a:p>
            </p:txBody>
          </p:sp>
          <p:grpSp>
            <p:nvGrpSpPr>
              <p:cNvPr id="785" name="Profile Picture">
                <a:extLst>
                  <a:ext uri="{FF2B5EF4-FFF2-40B4-BE49-F238E27FC236}">
                    <a16:creationId xmlns:a16="http://schemas.microsoft.com/office/drawing/2014/main" id="{D674EF77-09C8-4A63-8583-5AD8DC7085F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30167" y="1698754"/>
                <a:ext cx="336634" cy="336634"/>
                <a:chOff x="5459192" y="1847688"/>
                <a:chExt cx="1371600" cy="1371600"/>
              </a:xfrm>
            </p:grpSpPr>
            <p:sp>
              <p:nvSpPr>
                <p:cNvPr id="787" name="Background">
                  <a:extLst>
                    <a:ext uri="{FF2B5EF4-FFF2-40B4-BE49-F238E27FC236}">
                      <a16:creationId xmlns:a16="http://schemas.microsoft.com/office/drawing/2014/main" id="{269961D0-F2A2-4149-91D3-1E74F9067F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8F8F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88" name="Profile Icon">
                  <a:extLst>
                    <a:ext uri="{FF2B5EF4-FFF2-40B4-BE49-F238E27FC236}">
                      <a16:creationId xmlns:a16="http://schemas.microsoft.com/office/drawing/2014/main" id="{ECDFCA8B-D320-4C88-BB33-B61F2300438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86" name="직사각형 785">
                <a:extLst>
                  <a:ext uri="{FF2B5EF4-FFF2-40B4-BE49-F238E27FC236}">
                    <a16:creationId xmlns:a16="http://schemas.microsoft.com/office/drawing/2014/main" id="{FE1F214A-BA9C-4D57-8524-6DD4A1D4887A}"/>
                  </a:ext>
                </a:extLst>
              </p:cNvPr>
              <p:cNvSpPr/>
              <p:nvPr/>
            </p:nvSpPr>
            <p:spPr>
              <a:xfrm>
                <a:off x="1029223" y="1873706"/>
                <a:ext cx="336952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넵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~</a:t>
                </a:r>
              </a:p>
            </p:txBody>
          </p:sp>
        </p:grpSp>
        <p:sp>
          <p:nvSpPr>
            <p:cNvPr id="774" name="직사각형 773">
              <a:extLst>
                <a:ext uri="{FF2B5EF4-FFF2-40B4-BE49-F238E27FC236}">
                  <a16:creationId xmlns:a16="http://schemas.microsoft.com/office/drawing/2014/main" id="{40366642-034F-4BEF-99CC-000BDA888A6D}"/>
                </a:ext>
              </a:extLst>
            </p:cNvPr>
            <p:cNvSpPr/>
            <p:nvPr/>
          </p:nvSpPr>
          <p:spPr>
            <a:xfrm>
              <a:off x="2526633" y="2908562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777" name="그래픽 776" descr="신호음 장치 음소거">
              <a:extLst>
                <a:ext uri="{FF2B5EF4-FFF2-40B4-BE49-F238E27FC236}">
                  <a16:creationId xmlns:a16="http://schemas.microsoft.com/office/drawing/2014/main" id="{D382CEBF-A72E-46E6-90C0-83156BA4B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218115" y="2514748"/>
              <a:ext cx="151466" cy="151466"/>
            </a:xfrm>
            <a:prstGeom prst="rect">
              <a:avLst/>
            </a:prstGeom>
          </p:spPr>
        </p:pic>
        <p:sp>
          <p:nvSpPr>
            <p:cNvPr id="778" name="직사각형 777">
              <a:extLst>
                <a:ext uri="{FF2B5EF4-FFF2-40B4-BE49-F238E27FC236}">
                  <a16:creationId xmlns:a16="http://schemas.microsoft.com/office/drawing/2014/main" id="{FC9F2D7E-4DCA-4458-9175-92132B97F9C4}"/>
                </a:ext>
              </a:extLst>
            </p:cNvPr>
            <p:cNvSpPr/>
            <p:nvPr/>
          </p:nvSpPr>
          <p:spPr>
            <a:xfrm>
              <a:off x="2526633" y="247692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C8D956F1-CD67-4AAA-8B05-DD37EF4D4637}"/>
                </a:ext>
              </a:extLst>
            </p:cNvPr>
            <p:cNvSpPr/>
            <p:nvPr/>
          </p:nvSpPr>
          <p:spPr>
            <a:xfrm>
              <a:off x="2873963" y="2651158"/>
              <a:ext cx="157126" cy="15712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rPr>
                <a:t>7</a:t>
              </a:r>
              <a:endParaRPr kumimoji="0" lang="ko-KR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</p:grpSp>
      <p:grpSp>
        <p:nvGrpSpPr>
          <p:cNvPr id="802" name="그룹 801">
            <a:extLst>
              <a:ext uri="{FF2B5EF4-FFF2-40B4-BE49-F238E27FC236}">
                <a16:creationId xmlns:a16="http://schemas.microsoft.com/office/drawing/2014/main" id="{FADAECA0-4B1B-4159-8C34-50B9AF46490C}"/>
              </a:ext>
            </a:extLst>
          </p:cNvPr>
          <p:cNvGrpSpPr/>
          <p:nvPr/>
        </p:nvGrpSpPr>
        <p:grpSpPr>
          <a:xfrm>
            <a:off x="432395" y="4846133"/>
            <a:ext cx="1977721" cy="377855"/>
            <a:chOff x="730167" y="1695906"/>
            <a:chExt cx="1977721" cy="377855"/>
          </a:xfrm>
        </p:grpSpPr>
        <p:sp>
          <p:nvSpPr>
            <p:cNvPr id="803" name="직사각형 802">
              <a:extLst>
                <a:ext uri="{FF2B5EF4-FFF2-40B4-BE49-F238E27FC236}">
                  <a16:creationId xmlns:a16="http://schemas.microsoft.com/office/drawing/2014/main" id="{98858673-BE63-45A7-AD91-42A47B3A3D2F}"/>
                </a:ext>
              </a:extLst>
            </p:cNvPr>
            <p:cNvSpPr/>
            <p:nvPr/>
          </p:nvSpPr>
          <p:spPr>
            <a:xfrm>
              <a:off x="1029223" y="1695906"/>
              <a:ext cx="53091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김철주</a:t>
              </a:r>
              <a:endPara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804" name="Profile Picture">
              <a:extLst>
                <a:ext uri="{FF2B5EF4-FFF2-40B4-BE49-F238E27FC236}">
                  <a16:creationId xmlns:a16="http://schemas.microsoft.com/office/drawing/2014/main" id="{2E0DC4CB-B963-4ECE-8FEA-1F1FA4EC2C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806" name="Background">
                <a:extLst>
                  <a:ext uri="{FF2B5EF4-FFF2-40B4-BE49-F238E27FC236}">
                    <a16:creationId xmlns:a16="http://schemas.microsoft.com/office/drawing/2014/main" id="{B4ACF94D-D912-4A96-8EE0-737769F97B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7" name="Profile Icon">
                <a:extLst>
                  <a:ext uri="{FF2B5EF4-FFF2-40B4-BE49-F238E27FC236}">
                    <a16:creationId xmlns:a16="http://schemas.microsoft.com/office/drawing/2014/main" id="{0EDD769B-3BCD-4D5F-939B-1B16C03DF8B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805" name="직사각형 804">
              <a:extLst>
                <a:ext uri="{FF2B5EF4-FFF2-40B4-BE49-F238E27FC236}">
                  <a16:creationId xmlns:a16="http://schemas.microsoft.com/office/drawing/2014/main" id="{28762A44-069E-46AF-B8ED-B71FD123C153}"/>
                </a:ext>
              </a:extLst>
            </p:cNvPr>
            <p:cNvSpPr/>
            <p:nvPr/>
          </p:nvSpPr>
          <p:spPr>
            <a:xfrm>
              <a:off x="1029223" y="1873706"/>
              <a:ext cx="1678665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오늘의 읽을거리도 기대가 됩니다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. </a:t>
              </a: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ㅎ</a:t>
              </a:r>
              <a:endPara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08" name="그룹 807">
            <a:extLst>
              <a:ext uri="{FF2B5EF4-FFF2-40B4-BE49-F238E27FC236}">
                <a16:creationId xmlns:a16="http://schemas.microsoft.com/office/drawing/2014/main" id="{40F2E2D9-FF13-4498-B373-61410A2B932E}"/>
              </a:ext>
            </a:extLst>
          </p:cNvPr>
          <p:cNvGrpSpPr/>
          <p:nvPr/>
        </p:nvGrpSpPr>
        <p:grpSpPr>
          <a:xfrm>
            <a:off x="2610803" y="5494580"/>
            <a:ext cx="493200" cy="493200"/>
            <a:chOff x="3878255" y="1971928"/>
            <a:chExt cx="2132026" cy="2132026"/>
          </a:xfrm>
        </p:grpSpPr>
        <p:sp>
          <p:nvSpPr>
            <p:cNvPr id="809" name="Oval">
              <a:extLst>
                <a:ext uri="{FF2B5EF4-FFF2-40B4-BE49-F238E27FC236}">
                  <a16:creationId xmlns:a16="http://schemas.microsoft.com/office/drawing/2014/main" id="{632D55F7-0484-44BA-ABF7-07D33BA12A57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810" name="그룹 809">
              <a:extLst>
                <a:ext uri="{FF2B5EF4-FFF2-40B4-BE49-F238E27FC236}">
                  <a16:creationId xmlns:a16="http://schemas.microsoft.com/office/drawing/2014/main" id="{655AEF16-BAC1-4514-B417-0C6829DA77BE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811" name="그래픽 810" descr="음성">
                <a:extLst>
                  <a:ext uri="{FF2B5EF4-FFF2-40B4-BE49-F238E27FC236}">
                    <a16:creationId xmlns:a16="http://schemas.microsoft.com/office/drawing/2014/main" id="{003BE18D-DC16-4C8B-A46B-FA98183B92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812" name="Add Button">
                <a:extLst>
                  <a:ext uri="{FF2B5EF4-FFF2-40B4-BE49-F238E27FC236}">
                    <a16:creationId xmlns:a16="http://schemas.microsoft.com/office/drawing/2014/main" id="{DDCCC540-5786-491A-8228-588D336EB54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813" name="Circle">
                  <a:extLst>
                    <a:ext uri="{FF2B5EF4-FFF2-40B4-BE49-F238E27FC236}">
                      <a16:creationId xmlns:a16="http://schemas.microsoft.com/office/drawing/2014/main" id="{FD0BA887-8BD5-4249-BC7C-C5D031E801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14" name="Add">
                  <a:extLst>
                    <a:ext uri="{FF2B5EF4-FFF2-40B4-BE49-F238E27FC236}">
                      <a16:creationId xmlns:a16="http://schemas.microsoft.com/office/drawing/2014/main" id="{402A98A4-AB46-49B0-8CFE-19A4B5303D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sp>
        <p:nvSpPr>
          <p:cNvPr id="974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F9F55E0-29C8-4540-B65A-1FC40851191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514091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b="1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75" name="Scroll Indicator">
            <a:extLst>
              <a:ext uri="{FF2B5EF4-FFF2-40B4-BE49-F238E27FC236}">
                <a16:creationId xmlns:a16="http://schemas.microsoft.com/office/drawing/2014/main" id="{BC1F9F67-AB7C-4E89-9531-F6B9A6FC719A}"/>
              </a:ext>
            </a:extLst>
          </p:cNvPr>
          <p:cNvGrpSpPr/>
          <p:nvPr/>
        </p:nvGrpSpPr>
        <p:grpSpPr>
          <a:xfrm>
            <a:off x="6353142" y="2229318"/>
            <a:ext cx="25400" cy="3816000"/>
            <a:chOff x="892175" y="1261242"/>
            <a:chExt cx="25400" cy="3016250"/>
          </a:xfrm>
        </p:grpSpPr>
        <p:cxnSp>
          <p:nvCxnSpPr>
            <p:cNvPr id="1048" name="Track">
              <a:extLst>
                <a:ext uri="{FF2B5EF4-FFF2-40B4-BE49-F238E27FC236}">
                  <a16:creationId xmlns:a16="http://schemas.microsoft.com/office/drawing/2014/main" id="{F8ABA1A5-74FA-4711-B2B3-4FF30FE3E9B9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" name="Thumb">
              <a:extLst>
                <a:ext uri="{FF2B5EF4-FFF2-40B4-BE49-F238E27FC236}">
                  <a16:creationId xmlns:a16="http://schemas.microsoft.com/office/drawing/2014/main" id="{A9D1A557-CBE0-4EE8-9E9D-EDE968FAA81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976" name="Export">
            <a:extLst>
              <a:ext uri="{FF2B5EF4-FFF2-40B4-BE49-F238E27FC236}">
                <a16:creationId xmlns:a16="http://schemas.microsoft.com/office/drawing/2014/main" id="{707C136F-9D04-4C3B-8DC4-03D55CF38B7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195810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77" name="직사각형 976">
            <a:extLst>
              <a:ext uri="{FF2B5EF4-FFF2-40B4-BE49-F238E27FC236}">
                <a16:creationId xmlns:a16="http://schemas.microsoft.com/office/drawing/2014/main" id="{329A9F42-5193-4C90-8205-0507909249E3}"/>
              </a:ext>
            </a:extLst>
          </p:cNvPr>
          <p:cNvSpPr/>
          <p:nvPr/>
        </p:nvSpPr>
        <p:spPr>
          <a:xfrm>
            <a:off x="3639154" y="216329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978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D3CBDE14-94A6-49C2-8B60-F1E192A87F22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3613942" y="228609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81" name="그룹 980">
            <a:extLst>
              <a:ext uri="{FF2B5EF4-FFF2-40B4-BE49-F238E27FC236}">
                <a16:creationId xmlns:a16="http://schemas.microsoft.com/office/drawing/2014/main" id="{8CB3EE93-49D4-4462-B1CB-97A2F662C14E}"/>
              </a:ext>
            </a:extLst>
          </p:cNvPr>
          <p:cNvGrpSpPr/>
          <p:nvPr/>
        </p:nvGrpSpPr>
        <p:grpSpPr>
          <a:xfrm>
            <a:off x="3960426" y="2456181"/>
            <a:ext cx="841897" cy="377855"/>
            <a:chOff x="1029223" y="2019637"/>
            <a:chExt cx="841897" cy="377855"/>
          </a:xfrm>
        </p:grpSpPr>
        <p:sp>
          <p:nvSpPr>
            <p:cNvPr id="1041" name="직사각형 1040">
              <a:extLst>
                <a:ext uri="{FF2B5EF4-FFF2-40B4-BE49-F238E27FC236}">
                  <a16:creationId xmlns:a16="http://schemas.microsoft.com/office/drawing/2014/main" id="{E8B8EA94-3ED1-4C6F-848D-5E424F35B98D}"/>
                </a:ext>
              </a:extLst>
            </p:cNvPr>
            <p:cNvSpPr/>
            <p:nvPr/>
          </p:nvSpPr>
          <p:spPr>
            <a:xfrm>
              <a:off x="1029223" y="2019637"/>
              <a:ext cx="76655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UCAP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BOT</a:t>
              </a:r>
            </a:p>
          </p:txBody>
        </p:sp>
        <p:sp>
          <p:nvSpPr>
            <p:cNvPr id="1042" name="직사각형 1041">
              <a:extLst>
                <a:ext uri="{FF2B5EF4-FFF2-40B4-BE49-F238E27FC236}">
                  <a16:creationId xmlns:a16="http://schemas.microsoft.com/office/drawing/2014/main" id="{DB06265D-FDD4-4D0A-ADD1-E2366721B36B}"/>
                </a:ext>
              </a:extLst>
            </p:cNvPr>
            <p:cNvSpPr/>
            <p:nvPr/>
          </p:nvSpPr>
          <p:spPr>
            <a:xfrm>
              <a:off x="1029223" y="2197437"/>
              <a:ext cx="84189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[PC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버전 로그인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]</a:t>
              </a:r>
            </a:p>
          </p:txBody>
        </p:sp>
      </p:grpSp>
      <p:grpSp>
        <p:nvGrpSpPr>
          <p:cNvPr id="982" name="그룹 981">
            <a:extLst>
              <a:ext uri="{FF2B5EF4-FFF2-40B4-BE49-F238E27FC236}">
                <a16:creationId xmlns:a16="http://schemas.microsoft.com/office/drawing/2014/main" id="{394EDF7D-5B3C-4107-BD73-0C3032B43D88}"/>
              </a:ext>
            </a:extLst>
          </p:cNvPr>
          <p:cNvGrpSpPr/>
          <p:nvPr/>
        </p:nvGrpSpPr>
        <p:grpSpPr>
          <a:xfrm>
            <a:off x="3661370" y="2476791"/>
            <a:ext cx="336634" cy="336634"/>
            <a:chOff x="730167" y="2022485"/>
            <a:chExt cx="336634" cy="336634"/>
          </a:xfrm>
        </p:grpSpPr>
        <p:sp>
          <p:nvSpPr>
            <p:cNvPr id="1039" name="Background">
              <a:extLst>
                <a:ext uri="{FF2B5EF4-FFF2-40B4-BE49-F238E27FC236}">
                  <a16:creationId xmlns:a16="http://schemas.microsoft.com/office/drawing/2014/main" id="{AA836FB4-3537-4B75-A0F7-173C10894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167" y="2022485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040" name="그래픽 1039" descr="로봇">
              <a:extLst>
                <a:ext uri="{FF2B5EF4-FFF2-40B4-BE49-F238E27FC236}">
                  <a16:creationId xmlns:a16="http://schemas.microsoft.com/office/drawing/2014/main" id="{D26A401D-F0A1-4F19-8205-D4C58014C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9273" y="2071591"/>
              <a:ext cx="238422" cy="238422"/>
            </a:xfrm>
            <a:prstGeom prst="rect">
              <a:avLst/>
            </a:prstGeom>
          </p:spPr>
        </p:pic>
      </p:grpSp>
      <p:pic>
        <p:nvPicPr>
          <p:cNvPr id="983" name="그래픽 982" descr="신호음 장치 음소거">
            <a:extLst>
              <a:ext uri="{FF2B5EF4-FFF2-40B4-BE49-F238E27FC236}">
                <a16:creationId xmlns:a16="http://schemas.microsoft.com/office/drawing/2014/main" id="{E52D2F23-932F-4505-A613-49795504E4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75684" y="2495660"/>
            <a:ext cx="151466" cy="151466"/>
          </a:xfrm>
          <a:prstGeom prst="rect">
            <a:avLst/>
          </a:prstGeom>
        </p:spPr>
      </p:pic>
      <p:sp>
        <p:nvSpPr>
          <p:cNvPr id="984" name="직사각형 983">
            <a:extLst>
              <a:ext uri="{FF2B5EF4-FFF2-40B4-BE49-F238E27FC236}">
                <a16:creationId xmlns:a16="http://schemas.microsoft.com/office/drawing/2014/main" id="{FF3691AD-5D80-44E3-93B3-D1DE8E42DC41}"/>
              </a:ext>
            </a:extLst>
          </p:cNvPr>
          <p:cNvSpPr/>
          <p:nvPr/>
        </p:nvSpPr>
        <p:spPr>
          <a:xfrm>
            <a:off x="5744387" y="2476921"/>
            <a:ext cx="6254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5" name="타원 984">
            <a:extLst>
              <a:ext uri="{FF2B5EF4-FFF2-40B4-BE49-F238E27FC236}">
                <a16:creationId xmlns:a16="http://schemas.microsoft.com/office/drawing/2014/main" id="{066FC857-6BAD-4172-961A-EA8DA77BDE5A}"/>
              </a:ext>
            </a:extLst>
          </p:cNvPr>
          <p:cNvSpPr/>
          <p:nvPr/>
        </p:nvSpPr>
        <p:spPr>
          <a:xfrm>
            <a:off x="6102938" y="2651158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013" name="직사각형 1012">
            <a:extLst>
              <a:ext uri="{FF2B5EF4-FFF2-40B4-BE49-F238E27FC236}">
                <a16:creationId xmlns:a16="http://schemas.microsoft.com/office/drawing/2014/main" id="{8C1DE785-DF22-470B-8E75-4DCA1473C393}"/>
              </a:ext>
            </a:extLst>
          </p:cNvPr>
          <p:cNvSpPr/>
          <p:nvPr/>
        </p:nvSpPr>
        <p:spPr>
          <a:xfrm>
            <a:off x="3639154" y="298226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1014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3848465-E8B2-4505-A614-7D6EEF466B95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 rot="10800000">
            <a:off x="3613942" y="310506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16" name="그래픽 1015" descr="신호음 장치 음소거">
            <a:extLst>
              <a:ext uri="{FF2B5EF4-FFF2-40B4-BE49-F238E27FC236}">
                <a16:creationId xmlns:a16="http://schemas.microsoft.com/office/drawing/2014/main" id="{DB247F2D-7E28-469F-BF20-45114D2C33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6600" y="3314630"/>
            <a:ext cx="151466" cy="151466"/>
          </a:xfrm>
          <a:prstGeom prst="rect">
            <a:avLst/>
          </a:prstGeom>
        </p:spPr>
      </p:pic>
      <p:grpSp>
        <p:nvGrpSpPr>
          <p:cNvPr id="1017" name="그룹 1016">
            <a:extLst>
              <a:ext uri="{FF2B5EF4-FFF2-40B4-BE49-F238E27FC236}">
                <a16:creationId xmlns:a16="http://schemas.microsoft.com/office/drawing/2014/main" id="{ACBEB6D3-8340-4772-B975-854782D1BF9D}"/>
              </a:ext>
            </a:extLst>
          </p:cNvPr>
          <p:cNvGrpSpPr/>
          <p:nvPr/>
        </p:nvGrpSpPr>
        <p:grpSpPr>
          <a:xfrm>
            <a:off x="3657693" y="3275151"/>
            <a:ext cx="2712186" cy="377855"/>
            <a:chOff x="428718" y="3646626"/>
            <a:chExt cx="2712186" cy="377855"/>
          </a:xfrm>
        </p:grpSpPr>
        <p:sp>
          <p:nvSpPr>
            <p:cNvPr id="1029" name="직사각형 1028">
              <a:extLst>
                <a:ext uri="{FF2B5EF4-FFF2-40B4-BE49-F238E27FC236}">
                  <a16:creationId xmlns:a16="http://schemas.microsoft.com/office/drawing/2014/main" id="{90D990C2-166A-43D4-9BA7-85C835EE2BAC}"/>
                </a:ext>
              </a:extLst>
            </p:cNvPr>
            <p:cNvSpPr/>
            <p:nvPr/>
          </p:nvSpPr>
          <p:spPr>
            <a:xfrm>
              <a:off x="2515412" y="3667366"/>
              <a:ext cx="625492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30" name="그룹 1029">
              <a:extLst>
                <a:ext uri="{FF2B5EF4-FFF2-40B4-BE49-F238E27FC236}">
                  <a16:creationId xmlns:a16="http://schemas.microsoft.com/office/drawing/2014/main" id="{90A7076F-9B46-4BAC-96C4-B674C482F285}"/>
                </a:ext>
              </a:extLst>
            </p:cNvPr>
            <p:cNvGrpSpPr/>
            <p:nvPr/>
          </p:nvGrpSpPr>
          <p:grpSpPr>
            <a:xfrm>
              <a:off x="428718" y="3646626"/>
              <a:ext cx="2612967" cy="377855"/>
              <a:chOff x="428718" y="3646626"/>
              <a:chExt cx="2612967" cy="377855"/>
            </a:xfrm>
          </p:grpSpPr>
          <p:grpSp>
            <p:nvGrpSpPr>
              <p:cNvPr id="1031" name="그룹 1030">
                <a:extLst>
                  <a:ext uri="{FF2B5EF4-FFF2-40B4-BE49-F238E27FC236}">
                    <a16:creationId xmlns:a16="http://schemas.microsoft.com/office/drawing/2014/main" id="{585F8E3C-1109-44D3-81E5-3E824AE85D06}"/>
                  </a:ext>
                </a:extLst>
              </p:cNvPr>
              <p:cNvGrpSpPr/>
              <p:nvPr/>
            </p:nvGrpSpPr>
            <p:grpSpPr>
              <a:xfrm>
                <a:off x="731451" y="3646626"/>
                <a:ext cx="1383712" cy="377855"/>
                <a:chOff x="1029223" y="2019637"/>
                <a:chExt cx="1383712" cy="377855"/>
              </a:xfrm>
            </p:grpSpPr>
            <p:sp>
              <p:nvSpPr>
                <p:cNvPr id="1037" name="직사각형 1036">
                  <a:extLst>
                    <a:ext uri="{FF2B5EF4-FFF2-40B4-BE49-F238E27FC236}">
                      <a16:creationId xmlns:a16="http://schemas.microsoft.com/office/drawing/2014/main" id="{718BB06E-E3F8-4AA5-B44F-9B9B9418E421}"/>
                    </a:ext>
                  </a:extLst>
                </p:cNvPr>
                <p:cNvSpPr/>
                <p:nvPr/>
              </p:nvSpPr>
              <p:spPr>
                <a:xfrm>
                  <a:off x="1029223" y="2019637"/>
                  <a:ext cx="1383712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UCAP</a:t>
                  </a: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고도화 프로젝트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직사각형 1037">
                  <a:extLst>
                    <a:ext uri="{FF2B5EF4-FFF2-40B4-BE49-F238E27FC236}">
                      <a16:creationId xmlns:a16="http://schemas.microsoft.com/office/drawing/2014/main" id="{1E6C57BB-BC13-4A1D-8D2A-80A3AC545D16}"/>
                    </a:ext>
                  </a:extLst>
                </p:cNvPr>
                <p:cNvSpPr/>
                <p:nvPr/>
              </p:nvSpPr>
              <p:spPr>
                <a:xfrm>
                  <a:off x="1029223" y="2197437"/>
                  <a:ext cx="63991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[</a:t>
                  </a:r>
                  <a:r>
                    <a:rPr kumimoji="1" lang="ko-KR" altLang="en-US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첨부파일</a:t>
                  </a:r>
                  <a:r>
                    <a: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] </a:t>
                  </a:r>
                </a:p>
              </p:txBody>
            </p:sp>
          </p:grpSp>
          <p:grpSp>
            <p:nvGrpSpPr>
              <p:cNvPr id="1032" name="그룹 1031">
                <a:extLst>
                  <a:ext uri="{FF2B5EF4-FFF2-40B4-BE49-F238E27FC236}">
                    <a16:creationId xmlns:a16="http://schemas.microsoft.com/office/drawing/2014/main" id="{47BB38D3-6186-4F9F-BDDD-E5697D59C56F}"/>
                  </a:ext>
                </a:extLst>
              </p:cNvPr>
              <p:cNvGrpSpPr/>
              <p:nvPr/>
            </p:nvGrpSpPr>
            <p:grpSpPr>
              <a:xfrm>
                <a:off x="428718" y="3664607"/>
                <a:ext cx="2612967" cy="344482"/>
                <a:chOff x="-1902487" y="4403566"/>
                <a:chExt cx="2612967" cy="344482"/>
              </a:xfrm>
            </p:grpSpPr>
            <p:grpSp>
              <p:nvGrpSpPr>
                <p:cNvPr id="1033" name="그룹 1032">
                  <a:extLst>
                    <a:ext uri="{FF2B5EF4-FFF2-40B4-BE49-F238E27FC236}">
                      <a16:creationId xmlns:a16="http://schemas.microsoft.com/office/drawing/2014/main" id="{5C5EDD51-EB46-4325-900B-6977DCD23853}"/>
                    </a:ext>
                  </a:extLst>
                </p:cNvPr>
                <p:cNvGrpSpPr/>
                <p:nvPr/>
              </p:nvGrpSpPr>
              <p:grpSpPr>
                <a:xfrm>
                  <a:off x="-1902487" y="4403566"/>
                  <a:ext cx="336634" cy="336634"/>
                  <a:chOff x="-1902487" y="4403566"/>
                  <a:chExt cx="336634" cy="336634"/>
                </a:xfrm>
              </p:grpSpPr>
              <p:sp>
                <p:nvSpPr>
                  <p:cNvPr id="1035" name="Background">
                    <a:extLst>
                      <a:ext uri="{FF2B5EF4-FFF2-40B4-BE49-F238E27FC236}">
                        <a16:creationId xmlns:a16="http://schemas.microsoft.com/office/drawing/2014/main" id="{5B069CF0-98AD-41FC-A138-CE1DCB07A3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-1902487" y="4403566"/>
                    <a:ext cx="336634" cy="336634"/>
                  </a:xfrm>
                  <a:prstGeom prst="ellipse">
                    <a:avLst/>
                  </a:prstGeom>
                  <a:solidFill>
                    <a:srgbClr val="8F8F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1036" name="그래픽 1035" descr="모임">
                    <a:extLst>
                      <a:ext uri="{FF2B5EF4-FFF2-40B4-BE49-F238E27FC236}">
                        <a16:creationId xmlns:a16="http://schemas.microsoft.com/office/drawing/2014/main" id="{FE0FAC6D-1E4E-4E2D-AB90-33D41FA51C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895919" y="4410134"/>
                    <a:ext cx="323498" cy="32349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034" name="타원 1033">
                  <a:extLst>
                    <a:ext uri="{FF2B5EF4-FFF2-40B4-BE49-F238E27FC236}">
                      <a16:creationId xmlns:a16="http://schemas.microsoft.com/office/drawing/2014/main" id="{42EDCB95-8D98-438D-96AE-ED9437D4A888}"/>
                    </a:ext>
                  </a:extLst>
                </p:cNvPr>
                <p:cNvSpPr/>
                <p:nvPr/>
              </p:nvSpPr>
              <p:spPr>
                <a:xfrm>
                  <a:off x="553354" y="4590923"/>
                  <a:ext cx="157126" cy="15712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rPr>
                    <a:t>1</a:t>
                  </a:r>
                  <a:endPara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</p:grpSp>
        </p:grpSp>
      </p:grpSp>
      <p:sp>
        <p:nvSpPr>
          <p:cNvPr id="1018" name="직사각형 1017">
            <a:extLst>
              <a:ext uri="{FF2B5EF4-FFF2-40B4-BE49-F238E27FC236}">
                <a16:creationId xmlns:a16="http://schemas.microsoft.com/office/drawing/2014/main" id="{3961345D-A5EC-4456-B1CF-A051BDCA6B54}"/>
              </a:ext>
            </a:extLst>
          </p:cNvPr>
          <p:cNvSpPr/>
          <p:nvPr/>
        </p:nvSpPr>
        <p:spPr>
          <a:xfrm>
            <a:off x="5149085" y="3283607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grpSp>
        <p:nvGrpSpPr>
          <p:cNvPr id="1058" name="그룹 1057">
            <a:extLst>
              <a:ext uri="{FF2B5EF4-FFF2-40B4-BE49-F238E27FC236}">
                <a16:creationId xmlns:a16="http://schemas.microsoft.com/office/drawing/2014/main" id="{18EA58AC-9FCD-4EC7-A6EA-F35B0DA91002}"/>
              </a:ext>
            </a:extLst>
          </p:cNvPr>
          <p:cNvGrpSpPr/>
          <p:nvPr/>
        </p:nvGrpSpPr>
        <p:grpSpPr>
          <a:xfrm>
            <a:off x="3535774" y="1593764"/>
            <a:ext cx="2269341" cy="514403"/>
            <a:chOff x="219957" y="1903723"/>
            <a:chExt cx="2269341" cy="514403"/>
          </a:xfrm>
        </p:grpSpPr>
        <p:sp>
          <p:nvSpPr>
            <p:cNvPr id="1059" name="직사각형 1058">
              <a:extLst>
                <a:ext uri="{FF2B5EF4-FFF2-40B4-BE49-F238E27FC236}">
                  <a16:creationId xmlns:a16="http://schemas.microsoft.com/office/drawing/2014/main" id="{95D33C32-3F97-4EB7-ACCE-0CEAC279D6B3}"/>
                </a:ext>
              </a:extLst>
            </p:cNvPr>
            <p:cNvSpPr/>
            <p:nvPr/>
          </p:nvSpPr>
          <p:spPr>
            <a:xfrm>
              <a:off x="219957" y="1903723"/>
              <a:ext cx="1839037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검색 후 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| 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결과 有</a:t>
              </a:r>
              <a:endPara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060" name="그룹 1059">
              <a:extLst>
                <a:ext uri="{FF2B5EF4-FFF2-40B4-BE49-F238E27FC236}">
                  <a16:creationId xmlns:a16="http://schemas.microsoft.com/office/drawing/2014/main" id="{3DDEAB89-24CB-47C4-8AE6-7387EBE0A2C2}"/>
                </a:ext>
              </a:extLst>
            </p:cNvPr>
            <p:cNvGrpSpPr/>
            <p:nvPr/>
          </p:nvGrpSpPr>
          <p:grpSpPr>
            <a:xfrm>
              <a:off x="233347" y="2198634"/>
              <a:ext cx="2255951" cy="219492"/>
              <a:chOff x="233347" y="2198634"/>
              <a:chExt cx="2255951" cy="219492"/>
            </a:xfrm>
          </p:grpSpPr>
          <p:cxnSp>
            <p:nvCxnSpPr>
              <p:cNvPr id="1064" name="Line">
                <a:extLst>
                  <a:ext uri="{FF2B5EF4-FFF2-40B4-BE49-F238E27FC236}">
                    <a16:creationId xmlns:a16="http://schemas.microsoft.com/office/drawing/2014/main" id="{C72334AB-D71C-4E86-B9EC-3DA8C59C1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298" y="2418126"/>
                <a:ext cx="2196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2" name="직사각형 1061">
                <a:extLst>
                  <a:ext uri="{FF2B5EF4-FFF2-40B4-BE49-F238E27FC236}">
                    <a16:creationId xmlns:a16="http://schemas.microsoft.com/office/drawing/2014/main" id="{2FF6403B-9DF4-476E-9B2D-DCFC56E03369}"/>
                  </a:ext>
                </a:extLst>
              </p:cNvPr>
              <p:cNvSpPr/>
              <p:nvPr/>
            </p:nvSpPr>
            <p:spPr>
              <a:xfrm>
                <a:off x="233347" y="2198634"/>
                <a:ext cx="460382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en-US" altLang="ko-KR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UCAP</a:t>
                </a:r>
                <a:endPara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067" name="그룹 1066">
            <a:extLst>
              <a:ext uri="{FF2B5EF4-FFF2-40B4-BE49-F238E27FC236}">
                <a16:creationId xmlns:a16="http://schemas.microsoft.com/office/drawing/2014/main" id="{958A3EEB-A9D5-4EA7-BFE2-3732458C1D93}"/>
              </a:ext>
            </a:extLst>
          </p:cNvPr>
          <p:cNvGrpSpPr/>
          <p:nvPr/>
        </p:nvGrpSpPr>
        <p:grpSpPr>
          <a:xfrm>
            <a:off x="5427936" y="1905670"/>
            <a:ext cx="331104" cy="184666"/>
            <a:chOff x="5675586" y="1905670"/>
            <a:chExt cx="331104" cy="184666"/>
          </a:xfrm>
        </p:grpSpPr>
        <p:sp>
          <p:nvSpPr>
            <p:cNvPr id="1068" name="Search Icon">
              <a:extLst>
                <a:ext uri="{FF2B5EF4-FFF2-40B4-BE49-F238E27FC236}">
                  <a16:creationId xmlns:a16="http://schemas.microsoft.com/office/drawing/2014/main" id="{594233BC-907E-4372-86E2-3122D5FB4CB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9" name="직사각형 1068">
              <a:extLst>
                <a:ext uri="{FF2B5EF4-FFF2-40B4-BE49-F238E27FC236}">
                  <a16:creationId xmlns:a16="http://schemas.microsoft.com/office/drawing/2014/main" id="{D8338997-1629-4E3F-8A26-938F3F57E70F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1079" name="그룹 1078">
            <a:extLst>
              <a:ext uri="{FF2B5EF4-FFF2-40B4-BE49-F238E27FC236}">
                <a16:creationId xmlns:a16="http://schemas.microsoft.com/office/drawing/2014/main" id="{9CD7D804-AAF0-4D61-B210-0F16E2A28807}"/>
              </a:ext>
            </a:extLst>
          </p:cNvPr>
          <p:cNvGrpSpPr/>
          <p:nvPr/>
        </p:nvGrpSpPr>
        <p:grpSpPr>
          <a:xfrm>
            <a:off x="5831303" y="5493226"/>
            <a:ext cx="493200" cy="493200"/>
            <a:chOff x="3878255" y="1971928"/>
            <a:chExt cx="2132026" cy="2132026"/>
          </a:xfrm>
        </p:grpSpPr>
        <p:sp>
          <p:nvSpPr>
            <p:cNvPr id="1080" name="Oval">
              <a:extLst>
                <a:ext uri="{FF2B5EF4-FFF2-40B4-BE49-F238E27FC236}">
                  <a16:creationId xmlns:a16="http://schemas.microsoft.com/office/drawing/2014/main" id="{994048EB-D16B-40B9-AE7E-2B8019E14ADB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081" name="그룹 1080">
              <a:extLst>
                <a:ext uri="{FF2B5EF4-FFF2-40B4-BE49-F238E27FC236}">
                  <a16:creationId xmlns:a16="http://schemas.microsoft.com/office/drawing/2014/main" id="{C8FA7F2B-FDD0-4DA4-9EB3-99F740EAC888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082" name="그래픽 1081" descr="음성">
                <a:extLst>
                  <a:ext uri="{FF2B5EF4-FFF2-40B4-BE49-F238E27FC236}">
                    <a16:creationId xmlns:a16="http://schemas.microsoft.com/office/drawing/2014/main" id="{5A0DD8C4-C768-4335-BBF5-D614CDDE0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083" name="Add Button">
                <a:extLst>
                  <a:ext uri="{FF2B5EF4-FFF2-40B4-BE49-F238E27FC236}">
                    <a16:creationId xmlns:a16="http://schemas.microsoft.com/office/drawing/2014/main" id="{BB2E352A-357D-41DF-AA59-83965D1C3F0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084" name="Circle">
                  <a:extLst>
                    <a:ext uri="{FF2B5EF4-FFF2-40B4-BE49-F238E27FC236}">
                      <a16:creationId xmlns:a16="http://schemas.microsoft.com/office/drawing/2014/main" id="{4B8CE2A4-E6E6-41D3-B45B-41F862E1CAC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85" name="Add">
                  <a:extLst>
                    <a:ext uri="{FF2B5EF4-FFF2-40B4-BE49-F238E27FC236}">
                      <a16:creationId xmlns:a16="http://schemas.microsoft.com/office/drawing/2014/main" id="{CDD79316-EEE6-43BB-97F8-E3C27AA580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sp>
        <p:nvSpPr>
          <p:cNvPr id="1095" name="Export">
            <a:extLst>
              <a:ext uri="{FF2B5EF4-FFF2-40B4-BE49-F238E27FC236}">
                <a16:creationId xmlns:a16="http://schemas.microsoft.com/office/drawing/2014/main" id="{3464CAA4-13A2-4B0A-B759-924241336A9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24785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98" name="그룹 1097">
            <a:extLst>
              <a:ext uri="{FF2B5EF4-FFF2-40B4-BE49-F238E27FC236}">
                <a16:creationId xmlns:a16="http://schemas.microsoft.com/office/drawing/2014/main" id="{9B9F85F0-20A2-4C92-B39B-E215487A5691}"/>
              </a:ext>
            </a:extLst>
          </p:cNvPr>
          <p:cNvGrpSpPr/>
          <p:nvPr/>
        </p:nvGrpSpPr>
        <p:grpSpPr>
          <a:xfrm>
            <a:off x="6778139" y="1888675"/>
            <a:ext cx="2255951" cy="219492"/>
            <a:chOff x="233347" y="2198634"/>
            <a:chExt cx="2255951" cy="219492"/>
          </a:xfrm>
        </p:grpSpPr>
        <p:cxnSp>
          <p:nvCxnSpPr>
            <p:cNvPr id="1099" name="Line">
              <a:extLst>
                <a:ext uri="{FF2B5EF4-FFF2-40B4-BE49-F238E27FC236}">
                  <a16:creationId xmlns:a16="http://schemas.microsoft.com/office/drawing/2014/main" id="{364A2914-2300-4D00-A103-47D4D3EB10ED}"/>
                </a:ext>
              </a:extLst>
            </p:cNvPr>
            <p:cNvCxnSpPr>
              <a:cxnSpLocks/>
            </p:cNvCxnSpPr>
            <p:nvPr/>
          </p:nvCxnSpPr>
          <p:spPr>
            <a:xfrm>
              <a:off x="293298" y="2418126"/>
              <a:ext cx="2196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0" name="직사각형 1099">
              <a:extLst>
                <a:ext uri="{FF2B5EF4-FFF2-40B4-BE49-F238E27FC236}">
                  <a16:creationId xmlns:a16="http://schemas.microsoft.com/office/drawing/2014/main" id="{18FAA588-2F25-4CD3-B9B2-4FDD05E8A3E1}"/>
                </a:ext>
              </a:extLst>
            </p:cNvPr>
            <p:cNvSpPr/>
            <p:nvPr/>
          </p:nvSpPr>
          <p:spPr>
            <a:xfrm>
              <a:off x="233347" y="2198634"/>
              <a:ext cx="460382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UCAP</a:t>
              </a:r>
              <a:endPara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01" name="그룹 1100">
            <a:extLst>
              <a:ext uri="{FF2B5EF4-FFF2-40B4-BE49-F238E27FC236}">
                <a16:creationId xmlns:a16="http://schemas.microsoft.com/office/drawing/2014/main" id="{14CF5CBE-D5FF-4C9D-A057-86A36547266D}"/>
              </a:ext>
            </a:extLst>
          </p:cNvPr>
          <p:cNvGrpSpPr/>
          <p:nvPr/>
        </p:nvGrpSpPr>
        <p:grpSpPr>
          <a:xfrm>
            <a:off x="8656911" y="1905670"/>
            <a:ext cx="331104" cy="184666"/>
            <a:chOff x="5675586" y="1905670"/>
            <a:chExt cx="331104" cy="184666"/>
          </a:xfrm>
        </p:grpSpPr>
        <p:sp>
          <p:nvSpPr>
            <p:cNvPr id="1102" name="Search Icon">
              <a:extLst>
                <a:ext uri="{FF2B5EF4-FFF2-40B4-BE49-F238E27FC236}">
                  <a16:creationId xmlns:a16="http://schemas.microsoft.com/office/drawing/2014/main" id="{9B647CD3-0427-46CC-8A00-D12CD69589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3" name="직사각형 1102">
              <a:extLst>
                <a:ext uri="{FF2B5EF4-FFF2-40B4-BE49-F238E27FC236}">
                  <a16:creationId xmlns:a16="http://schemas.microsoft.com/office/drawing/2014/main" id="{D614C495-38F9-45C9-AA58-04A747312E57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1111" name="그룹 1110">
            <a:extLst>
              <a:ext uri="{FF2B5EF4-FFF2-40B4-BE49-F238E27FC236}">
                <a16:creationId xmlns:a16="http://schemas.microsoft.com/office/drawing/2014/main" id="{28814511-9B86-448E-B58E-558EEF1F55BF}"/>
              </a:ext>
            </a:extLst>
          </p:cNvPr>
          <p:cNvGrpSpPr/>
          <p:nvPr/>
        </p:nvGrpSpPr>
        <p:grpSpPr>
          <a:xfrm>
            <a:off x="9060221" y="5493226"/>
            <a:ext cx="493200" cy="493200"/>
            <a:chOff x="3878255" y="1971928"/>
            <a:chExt cx="2132026" cy="2132026"/>
          </a:xfrm>
        </p:grpSpPr>
        <p:sp>
          <p:nvSpPr>
            <p:cNvPr id="1112" name="Oval">
              <a:extLst>
                <a:ext uri="{FF2B5EF4-FFF2-40B4-BE49-F238E27FC236}">
                  <a16:creationId xmlns:a16="http://schemas.microsoft.com/office/drawing/2014/main" id="{2D741ECC-F1CD-4460-9C12-2CE65433AF81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113" name="그룹 1112">
              <a:extLst>
                <a:ext uri="{FF2B5EF4-FFF2-40B4-BE49-F238E27FC236}">
                  <a16:creationId xmlns:a16="http://schemas.microsoft.com/office/drawing/2014/main" id="{52FEE2BB-7F13-4D64-8D1D-50C4689760F2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114" name="그래픽 1113" descr="음성">
                <a:extLst>
                  <a:ext uri="{FF2B5EF4-FFF2-40B4-BE49-F238E27FC236}">
                    <a16:creationId xmlns:a16="http://schemas.microsoft.com/office/drawing/2014/main" id="{585EE34A-2070-4F81-8951-AF4145E921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115" name="Add Button">
                <a:extLst>
                  <a:ext uri="{FF2B5EF4-FFF2-40B4-BE49-F238E27FC236}">
                    <a16:creationId xmlns:a16="http://schemas.microsoft.com/office/drawing/2014/main" id="{011E5F75-4ADF-48F7-9B76-D093C58361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116" name="Circle">
                  <a:extLst>
                    <a:ext uri="{FF2B5EF4-FFF2-40B4-BE49-F238E27FC236}">
                      <a16:creationId xmlns:a16="http://schemas.microsoft.com/office/drawing/2014/main" id="{CC71B5AA-D887-4ACD-B5AF-3119264D932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117" name="Add">
                  <a:extLst>
                    <a:ext uri="{FF2B5EF4-FFF2-40B4-BE49-F238E27FC236}">
                      <a16:creationId xmlns:a16="http://schemas.microsoft.com/office/drawing/2014/main" id="{919929B3-AA0F-4275-8C14-4C3AA658F6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7468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메뉴의 대화내용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대화방 우측 상단의 검색 버튼 클릭 시 하단으로 검색어 입력 레이어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 결과가 없는 경우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안내 문구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직사각형 460">
            <a:extLst>
              <a:ext uri="{FF2B5EF4-FFF2-40B4-BE49-F238E27FC236}">
                <a16:creationId xmlns:a16="http://schemas.microsoft.com/office/drawing/2014/main" id="{F8F449D0-0088-462B-AB36-DBAA4A3389AB}"/>
              </a:ext>
            </a:extLst>
          </p:cNvPr>
          <p:cNvSpPr/>
          <p:nvPr/>
        </p:nvSpPr>
        <p:spPr>
          <a:xfrm>
            <a:off x="278224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 전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73E1603-5800-4907-9944-F7DA6521B96E}"/>
              </a:ext>
            </a:extLst>
          </p:cNvPr>
          <p:cNvGrpSpPr/>
          <p:nvPr/>
        </p:nvGrpSpPr>
        <p:grpSpPr>
          <a:xfrm>
            <a:off x="6498653" y="736603"/>
            <a:ext cx="3224250" cy="769471"/>
            <a:chOff x="6403526" y="755342"/>
            <a:chExt cx="3224250" cy="769471"/>
          </a:xfrm>
        </p:grpSpPr>
        <p:sp>
          <p:nvSpPr>
            <p:cNvPr id="502" name="직사각형 501">
              <a:extLst>
                <a:ext uri="{FF2B5EF4-FFF2-40B4-BE49-F238E27FC236}">
                  <a16:creationId xmlns:a16="http://schemas.microsoft.com/office/drawing/2014/main" id="{0141902B-E280-4C37-8D05-0EF09C3AE204}"/>
                </a:ext>
              </a:extLst>
            </p:cNvPr>
            <p:cNvSpPr/>
            <p:nvPr/>
          </p:nvSpPr>
          <p:spPr>
            <a:xfrm>
              <a:off x="6403526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Default</a:t>
              </a:r>
            </a:p>
          </p:txBody>
        </p:sp>
        <p:sp>
          <p:nvSpPr>
            <p:cNvPr id="507" name="직사각형 506">
              <a:extLst>
                <a:ext uri="{FF2B5EF4-FFF2-40B4-BE49-F238E27FC236}">
                  <a16:creationId xmlns:a16="http://schemas.microsoft.com/office/drawing/2014/main" id="{102F8A62-EEAC-429C-A34A-BB90413766B1}"/>
                </a:ext>
              </a:extLst>
            </p:cNvPr>
            <p:cNvSpPr/>
            <p:nvPr/>
          </p:nvSpPr>
          <p:spPr>
            <a:xfrm>
              <a:off x="7365551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Mouse Over</a:t>
              </a:r>
            </a:p>
          </p:txBody>
        </p:sp>
        <p:sp>
          <p:nvSpPr>
            <p:cNvPr id="516" name="Oval">
              <a:extLst>
                <a:ext uri="{FF2B5EF4-FFF2-40B4-BE49-F238E27FC236}">
                  <a16:creationId xmlns:a16="http://schemas.microsoft.com/office/drawing/2014/main" id="{C366E996-A288-45BD-B29B-E8D8AB53DBCD}"/>
                </a:ext>
              </a:extLst>
            </p:cNvPr>
            <p:cNvSpPr/>
            <p:nvPr/>
          </p:nvSpPr>
          <p:spPr>
            <a:xfrm>
              <a:off x="8868502" y="10219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96" name="Oval">
              <a:extLst>
                <a:ext uri="{FF2B5EF4-FFF2-40B4-BE49-F238E27FC236}">
                  <a16:creationId xmlns:a16="http://schemas.microsoft.com/office/drawing/2014/main" id="{E321A223-EF83-4ED9-AEFA-96A52EE51242}"/>
                </a:ext>
              </a:extLst>
            </p:cNvPr>
            <p:cNvSpPr/>
            <p:nvPr/>
          </p:nvSpPr>
          <p:spPr>
            <a:xfrm>
              <a:off x="6868252" y="1001186"/>
              <a:ext cx="294548" cy="29454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97" name="Search Icon">
              <a:extLst>
                <a:ext uri="{FF2B5EF4-FFF2-40B4-BE49-F238E27FC236}">
                  <a16:creationId xmlns:a16="http://schemas.microsoft.com/office/drawing/2014/main" id="{86A06FF9-94F5-4A9F-8448-EE3E9E491BE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43330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8" name="Oval">
              <a:extLst>
                <a:ext uri="{FF2B5EF4-FFF2-40B4-BE49-F238E27FC236}">
                  <a16:creationId xmlns:a16="http://schemas.microsoft.com/office/drawing/2014/main" id="{4CAE527D-CFE3-4C96-AFC2-C8BE918D8725}"/>
                </a:ext>
              </a:extLst>
            </p:cNvPr>
            <p:cNvSpPr/>
            <p:nvPr/>
          </p:nvSpPr>
          <p:spPr>
            <a:xfrm>
              <a:off x="7830277" y="1001186"/>
              <a:ext cx="294548" cy="294548"/>
            </a:xfrm>
            <a:prstGeom prst="ellipse">
              <a:avLst/>
            </a:prstGeom>
            <a:solidFill>
              <a:srgbClr val="F2F2F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9" name="Search Icon">
              <a:extLst>
                <a:ext uri="{FF2B5EF4-FFF2-40B4-BE49-F238E27FC236}">
                  <a16:creationId xmlns:a16="http://schemas.microsoft.com/office/drawing/2014/main" id="{F1EB501B-8A90-4398-9AFD-F5B522160A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5355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14" name="Search Icon">
              <a:extLst>
                <a:ext uri="{FF2B5EF4-FFF2-40B4-BE49-F238E27FC236}">
                  <a16:creationId xmlns:a16="http://schemas.microsoft.com/office/drawing/2014/main" id="{7FFCBEEB-8DB5-4D52-AF84-E175556C885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3580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2D6ED25A-B88A-466D-9DD2-C841D56797AB}"/>
                </a:ext>
              </a:extLst>
            </p:cNvPr>
            <p:cNvSpPr/>
            <p:nvPr/>
          </p:nvSpPr>
          <p:spPr>
            <a:xfrm>
              <a:off x="8403776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Selected</a:t>
              </a:r>
            </a:p>
          </p:txBody>
        </p:sp>
        <p:sp>
          <p:nvSpPr>
            <p:cNvPr id="519" name="Tooltip">
              <a:extLst>
                <a:ext uri="{FF2B5EF4-FFF2-40B4-BE49-F238E27FC236}">
                  <a16:creationId xmlns:a16="http://schemas.microsoft.com/office/drawing/2014/main" id="{F3715DE6-198A-46F9-8107-4656EE43C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818" y="1315525"/>
              <a:ext cx="681469" cy="209288"/>
            </a:xfrm>
            <a:custGeom>
              <a:avLst/>
              <a:gdLst>
                <a:gd name="T0" fmla="*/ 1519 w 3039"/>
                <a:gd name="T1" fmla="*/ 0 h 756"/>
                <a:gd name="T2" fmla="*/ 1387 w 3039"/>
                <a:gd name="T3" fmla="*/ 146 h 756"/>
                <a:gd name="T4" fmla="*/ 123 w 3039"/>
                <a:gd name="T5" fmla="*/ 146 h 756"/>
                <a:gd name="T6" fmla="*/ 0 w 3039"/>
                <a:gd name="T7" fmla="*/ 270 h 756"/>
                <a:gd name="T8" fmla="*/ 0 w 3039"/>
                <a:gd name="T9" fmla="*/ 632 h 756"/>
                <a:gd name="T10" fmla="*/ 123 w 3039"/>
                <a:gd name="T11" fmla="*/ 756 h 756"/>
                <a:gd name="T12" fmla="*/ 2914 w 3039"/>
                <a:gd name="T13" fmla="*/ 756 h 756"/>
                <a:gd name="T14" fmla="*/ 3039 w 3039"/>
                <a:gd name="T15" fmla="*/ 632 h 756"/>
                <a:gd name="T16" fmla="*/ 3039 w 3039"/>
                <a:gd name="T17" fmla="*/ 270 h 756"/>
                <a:gd name="T18" fmla="*/ 2914 w 3039"/>
                <a:gd name="T19" fmla="*/ 146 h 756"/>
                <a:gd name="T20" fmla="*/ 1652 w 3039"/>
                <a:gd name="T21" fmla="*/ 146 h 756"/>
                <a:gd name="T22" fmla="*/ 1519 w 3039"/>
                <a:gd name="T23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39" h="756">
                  <a:moveTo>
                    <a:pt x="1519" y="0"/>
                  </a:moveTo>
                  <a:lnTo>
                    <a:pt x="1387" y="146"/>
                  </a:lnTo>
                  <a:lnTo>
                    <a:pt x="123" y="146"/>
                  </a:lnTo>
                  <a:cubicBezTo>
                    <a:pt x="55" y="146"/>
                    <a:pt x="0" y="202"/>
                    <a:pt x="0" y="270"/>
                  </a:cubicBezTo>
                  <a:lnTo>
                    <a:pt x="0" y="632"/>
                  </a:lnTo>
                  <a:cubicBezTo>
                    <a:pt x="0" y="700"/>
                    <a:pt x="55" y="756"/>
                    <a:pt x="123" y="756"/>
                  </a:cubicBezTo>
                  <a:lnTo>
                    <a:pt x="2914" y="756"/>
                  </a:lnTo>
                  <a:cubicBezTo>
                    <a:pt x="2983" y="756"/>
                    <a:pt x="3039" y="700"/>
                    <a:pt x="3039" y="632"/>
                  </a:cubicBezTo>
                  <a:lnTo>
                    <a:pt x="3039" y="270"/>
                  </a:lnTo>
                  <a:cubicBezTo>
                    <a:pt x="3039" y="202"/>
                    <a:pt x="2983" y="146"/>
                    <a:pt x="2914" y="146"/>
                  </a:cubicBezTo>
                  <a:lnTo>
                    <a:pt x="1652" y="146"/>
                  </a:lnTo>
                  <a:lnTo>
                    <a:pt x="1519" y="0"/>
                  </a:lnTo>
                  <a:close/>
                </a:path>
              </a:pathLst>
            </a:custGeom>
            <a:solidFill>
              <a:srgbClr val="FFA7A7"/>
            </a:solidFill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54864" tIns="73152" rIns="54864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ko-KR" altLang="en-US" sz="700" b="1" kern="0" dirty="0">
                  <a:solidFill>
                    <a:prstClr val="white"/>
                  </a:solidFill>
                  <a:latin typeface="맑은 고딕" panose="020B0503020000020004" pitchFamily="50" charset="-127"/>
                  <a:cs typeface="Segoe UI" panose="020B0502040204020203" pitchFamily="34" charset="0"/>
                </a:rPr>
                <a:t>대화내용 검색</a:t>
              </a:r>
              <a:endParaRPr lang="en-US" altLang="ko-KR" sz="700" b="1" kern="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65C7254E-0FCF-4902-9C17-9BFAD09CF320}"/>
              </a:ext>
            </a:extLst>
          </p:cNvPr>
          <p:cNvSpPr/>
          <p:nvPr/>
        </p:nvSpPr>
        <p:spPr>
          <a:xfrm>
            <a:off x="5012149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 결과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94" name="직사각형 393">
            <a:extLst>
              <a:ext uri="{FF2B5EF4-FFF2-40B4-BE49-F238E27FC236}">
                <a16:creationId xmlns:a16="http://schemas.microsoft.com/office/drawing/2014/main" id="{BAD63BDF-2C51-448C-A482-A8F03147B493}"/>
              </a:ext>
            </a:extLst>
          </p:cNvPr>
          <p:cNvSpPr/>
          <p:nvPr/>
        </p:nvSpPr>
        <p:spPr>
          <a:xfrm>
            <a:off x="288302" y="1850828"/>
            <a:ext cx="3606647" cy="482619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18" name="Scroll Indicator">
            <a:extLst>
              <a:ext uri="{FF2B5EF4-FFF2-40B4-BE49-F238E27FC236}">
                <a16:creationId xmlns:a16="http://schemas.microsoft.com/office/drawing/2014/main" id="{60E6C406-7959-42A9-9E45-E68DD675FF52}"/>
              </a:ext>
            </a:extLst>
          </p:cNvPr>
          <p:cNvGrpSpPr/>
          <p:nvPr/>
        </p:nvGrpSpPr>
        <p:grpSpPr>
          <a:xfrm>
            <a:off x="3828574" y="2673297"/>
            <a:ext cx="25400" cy="3168000"/>
            <a:chOff x="892175" y="1261242"/>
            <a:chExt cx="25400" cy="3016250"/>
          </a:xfrm>
        </p:grpSpPr>
        <p:cxnSp>
          <p:nvCxnSpPr>
            <p:cNvPr id="419" name="Track">
              <a:extLst>
                <a:ext uri="{FF2B5EF4-FFF2-40B4-BE49-F238E27FC236}">
                  <a16:creationId xmlns:a16="http://schemas.microsoft.com/office/drawing/2014/main" id="{9D827A3C-45EB-46C4-9291-877C28206E1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Thumb">
              <a:extLst>
                <a:ext uri="{FF2B5EF4-FFF2-40B4-BE49-F238E27FC236}">
                  <a16:creationId xmlns:a16="http://schemas.microsoft.com/office/drawing/2014/main" id="{5D63FB65-838C-4CF3-B977-9E8B295F6B9E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37" name="그룹 436">
            <a:extLst>
              <a:ext uri="{FF2B5EF4-FFF2-40B4-BE49-F238E27FC236}">
                <a16:creationId xmlns:a16="http://schemas.microsoft.com/office/drawing/2014/main" id="{0633E01F-41E8-4ACF-A0C7-87AC78496D1C}"/>
              </a:ext>
            </a:extLst>
          </p:cNvPr>
          <p:cNvGrpSpPr/>
          <p:nvPr/>
        </p:nvGrpSpPr>
        <p:grpSpPr>
          <a:xfrm>
            <a:off x="371252" y="6373817"/>
            <a:ext cx="1862993" cy="225703"/>
            <a:chOff x="3390211" y="5837215"/>
            <a:chExt cx="1862993" cy="225703"/>
          </a:xfrm>
        </p:grpSpPr>
        <p:pic>
          <p:nvPicPr>
            <p:cNvPr id="438" name="그림 437">
              <a:extLst>
                <a:ext uri="{FF2B5EF4-FFF2-40B4-BE49-F238E27FC236}">
                  <a16:creationId xmlns:a16="http://schemas.microsoft.com/office/drawing/2014/main" id="{887C949C-60BA-4C1C-8E91-195C23927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6824" y="5871077"/>
              <a:ext cx="184381" cy="183600"/>
            </a:xfrm>
            <a:prstGeom prst="rect">
              <a:avLst/>
            </a:prstGeom>
          </p:spPr>
        </p:pic>
        <p:sp>
          <p:nvSpPr>
            <p:cNvPr id="439" name="Attachment">
              <a:extLst>
                <a:ext uri="{FF2B5EF4-FFF2-40B4-BE49-F238E27FC236}">
                  <a16:creationId xmlns:a16="http://schemas.microsoft.com/office/drawing/2014/main" id="{0D301475-AD67-40D6-90CC-A26B99533D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90211" y="5884498"/>
              <a:ext cx="144569" cy="133200"/>
            </a:xfrm>
            <a:custGeom>
              <a:avLst/>
              <a:gdLst>
                <a:gd name="T0" fmla="*/ 478 w 580"/>
                <a:gd name="T1" fmla="*/ 0 h 534"/>
                <a:gd name="T2" fmla="*/ 412 w 580"/>
                <a:gd name="T3" fmla="*/ 27 h 534"/>
                <a:gd name="T4" fmla="*/ 144 w 580"/>
                <a:gd name="T5" fmla="*/ 296 h 534"/>
                <a:gd name="T6" fmla="*/ 145 w 580"/>
                <a:gd name="T7" fmla="*/ 388 h 534"/>
                <a:gd name="T8" fmla="*/ 239 w 580"/>
                <a:gd name="T9" fmla="*/ 388 h 534"/>
                <a:gd name="T10" fmla="*/ 441 w 580"/>
                <a:gd name="T11" fmla="*/ 187 h 534"/>
                <a:gd name="T12" fmla="*/ 431 w 580"/>
                <a:gd name="T13" fmla="*/ 164 h 534"/>
                <a:gd name="T14" fmla="*/ 422 w 580"/>
                <a:gd name="T15" fmla="*/ 168 h 534"/>
                <a:gd name="T16" fmla="*/ 221 w 580"/>
                <a:gd name="T17" fmla="*/ 370 h 534"/>
                <a:gd name="T18" fmla="*/ 164 w 580"/>
                <a:gd name="T19" fmla="*/ 370 h 534"/>
                <a:gd name="T20" fmla="*/ 164 w 580"/>
                <a:gd name="T21" fmla="*/ 313 h 534"/>
                <a:gd name="T22" fmla="*/ 431 w 580"/>
                <a:gd name="T23" fmla="*/ 46 h 534"/>
                <a:gd name="T24" fmla="*/ 525 w 580"/>
                <a:gd name="T25" fmla="*/ 46 h 534"/>
                <a:gd name="T26" fmla="*/ 525 w 580"/>
                <a:gd name="T27" fmla="*/ 140 h 534"/>
                <a:gd name="T28" fmla="*/ 197 w 580"/>
                <a:gd name="T29" fmla="*/ 468 h 534"/>
                <a:gd name="T30" fmla="*/ 65 w 580"/>
                <a:gd name="T31" fmla="*/ 468 h 534"/>
                <a:gd name="T32" fmla="*/ 65 w 580"/>
                <a:gd name="T33" fmla="*/ 337 h 534"/>
                <a:gd name="T34" fmla="*/ 328 w 580"/>
                <a:gd name="T35" fmla="*/ 74 h 534"/>
                <a:gd name="T36" fmla="*/ 309 w 580"/>
                <a:gd name="T37" fmla="*/ 55 h 534"/>
                <a:gd name="T38" fmla="*/ 47 w 580"/>
                <a:gd name="T39" fmla="*/ 318 h 534"/>
                <a:gd name="T40" fmla="*/ 47 w 580"/>
                <a:gd name="T41" fmla="*/ 487 h 534"/>
                <a:gd name="T42" fmla="*/ 216 w 580"/>
                <a:gd name="T43" fmla="*/ 487 h 534"/>
                <a:gd name="T44" fmla="*/ 544 w 580"/>
                <a:gd name="T45" fmla="*/ 159 h 534"/>
                <a:gd name="T46" fmla="*/ 544 w 580"/>
                <a:gd name="T47" fmla="*/ 27 h 534"/>
                <a:gd name="T48" fmla="*/ 478 w 580"/>
                <a:gd name="T4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34">
                  <a:moveTo>
                    <a:pt x="478" y="0"/>
                  </a:moveTo>
                  <a:cubicBezTo>
                    <a:pt x="454" y="0"/>
                    <a:pt x="431" y="9"/>
                    <a:pt x="412" y="27"/>
                  </a:cubicBezTo>
                  <a:cubicBezTo>
                    <a:pt x="323" y="117"/>
                    <a:pt x="233" y="206"/>
                    <a:pt x="144" y="296"/>
                  </a:cubicBezTo>
                  <a:cubicBezTo>
                    <a:pt x="119" y="321"/>
                    <a:pt x="120" y="363"/>
                    <a:pt x="145" y="388"/>
                  </a:cubicBezTo>
                  <a:cubicBezTo>
                    <a:pt x="171" y="414"/>
                    <a:pt x="214" y="414"/>
                    <a:pt x="239" y="388"/>
                  </a:cubicBezTo>
                  <a:lnTo>
                    <a:pt x="441" y="187"/>
                  </a:lnTo>
                  <a:cubicBezTo>
                    <a:pt x="449" y="179"/>
                    <a:pt x="443" y="164"/>
                    <a:pt x="431" y="164"/>
                  </a:cubicBezTo>
                  <a:cubicBezTo>
                    <a:pt x="428" y="164"/>
                    <a:pt x="424" y="166"/>
                    <a:pt x="422" y="168"/>
                  </a:cubicBezTo>
                  <a:lnTo>
                    <a:pt x="221" y="370"/>
                  </a:lnTo>
                  <a:cubicBezTo>
                    <a:pt x="204" y="386"/>
                    <a:pt x="178" y="382"/>
                    <a:pt x="164" y="370"/>
                  </a:cubicBezTo>
                  <a:cubicBezTo>
                    <a:pt x="148" y="354"/>
                    <a:pt x="148" y="329"/>
                    <a:pt x="164" y="313"/>
                  </a:cubicBezTo>
                  <a:lnTo>
                    <a:pt x="431" y="46"/>
                  </a:lnTo>
                  <a:cubicBezTo>
                    <a:pt x="462" y="15"/>
                    <a:pt x="504" y="26"/>
                    <a:pt x="525" y="46"/>
                  </a:cubicBezTo>
                  <a:cubicBezTo>
                    <a:pt x="551" y="72"/>
                    <a:pt x="551" y="114"/>
                    <a:pt x="525" y="140"/>
                  </a:cubicBezTo>
                  <a:lnTo>
                    <a:pt x="197" y="468"/>
                  </a:lnTo>
                  <a:cubicBezTo>
                    <a:pt x="161" y="505"/>
                    <a:pt x="102" y="505"/>
                    <a:pt x="65" y="468"/>
                  </a:cubicBezTo>
                  <a:cubicBezTo>
                    <a:pt x="29" y="432"/>
                    <a:pt x="29" y="373"/>
                    <a:pt x="65" y="337"/>
                  </a:cubicBezTo>
                  <a:lnTo>
                    <a:pt x="328" y="74"/>
                  </a:lnTo>
                  <a:cubicBezTo>
                    <a:pt x="341" y="62"/>
                    <a:pt x="322" y="42"/>
                    <a:pt x="309" y="55"/>
                  </a:cubicBezTo>
                  <a:lnTo>
                    <a:pt x="47" y="318"/>
                  </a:lnTo>
                  <a:cubicBezTo>
                    <a:pt x="0" y="364"/>
                    <a:pt x="0" y="441"/>
                    <a:pt x="47" y="487"/>
                  </a:cubicBezTo>
                  <a:cubicBezTo>
                    <a:pt x="93" y="534"/>
                    <a:pt x="169" y="534"/>
                    <a:pt x="216" y="487"/>
                  </a:cubicBezTo>
                  <a:lnTo>
                    <a:pt x="544" y="159"/>
                  </a:lnTo>
                  <a:cubicBezTo>
                    <a:pt x="580" y="123"/>
                    <a:pt x="580" y="63"/>
                    <a:pt x="544" y="27"/>
                  </a:cubicBezTo>
                  <a:cubicBezTo>
                    <a:pt x="519" y="2"/>
                    <a:pt x="500" y="0"/>
                    <a:pt x="478" y="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40" name="Medium Icons">
              <a:extLst>
                <a:ext uri="{FF2B5EF4-FFF2-40B4-BE49-F238E27FC236}">
                  <a16:creationId xmlns:a16="http://schemas.microsoft.com/office/drawing/2014/main" id="{717C6CDD-B050-4D70-955E-496C8C9C824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11669" y="5884498"/>
              <a:ext cx="133201" cy="133200"/>
            </a:xfrm>
            <a:custGeom>
              <a:avLst/>
              <a:gdLst>
                <a:gd name="T0" fmla="*/ 667 w 667"/>
                <a:gd name="T1" fmla="*/ 667 h 667"/>
                <a:gd name="T2" fmla="*/ 27 w 667"/>
                <a:gd name="T3" fmla="*/ 27 h 667"/>
                <a:gd name="T4" fmla="*/ 255 w 667"/>
                <a:gd name="T5" fmla="*/ 181 h 667"/>
                <a:gd name="T6" fmla="*/ 125 w 667"/>
                <a:gd name="T7" fmla="*/ 124 h 667"/>
                <a:gd name="T8" fmla="*/ 27 w 667"/>
                <a:gd name="T9" fmla="*/ 191 h 667"/>
                <a:gd name="T10" fmla="*/ 640 w 667"/>
                <a:gd name="T11" fmla="*/ 27 h 667"/>
                <a:gd name="T12" fmla="*/ 347 w 667"/>
                <a:gd name="T13" fmla="*/ 277 h 667"/>
                <a:gd name="T14" fmla="*/ 493 w 667"/>
                <a:gd name="T15" fmla="*/ 60 h 667"/>
                <a:gd name="T16" fmla="*/ 426 w 667"/>
                <a:gd name="T17" fmla="*/ 147 h 667"/>
                <a:gd name="T18" fmla="*/ 379 w 667"/>
                <a:gd name="T19" fmla="*/ 174 h 667"/>
                <a:gd name="T20" fmla="*/ 464 w 667"/>
                <a:gd name="T21" fmla="*/ 241 h 667"/>
                <a:gd name="T22" fmla="*/ 574 w 667"/>
                <a:gd name="T23" fmla="*/ 255 h 667"/>
                <a:gd name="T24" fmla="*/ 607 w 667"/>
                <a:gd name="T25" fmla="*/ 174 h 667"/>
                <a:gd name="T26" fmla="*/ 574 w 667"/>
                <a:gd name="T27" fmla="*/ 93 h 667"/>
                <a:gd name="T28" fmla="*/ 253 w 667"/>
                <a:gd name="T29" fmla="*/ 81 h 667"/>
                <a:gd name="T30" fmla="*/ 280 w 667"/>
                <a:gd name="T31" fmla="*/ 107 h 667"/>
                <a:gd name="T32" fmla="*/ 546 w 667"/>
                <a:gd name="T33" fmla="*/ 174 h 667"/>
                <a:gd name="T34" fmla="*/ 493 w 667"/>
                <a:gd name="T35" fmla="*/ 122 h 667"/>
                <a:gd name="T36" fmla="*/ 194 w 667"/>
                <a:gd name="T37" fmla="*/ 232 h 667"/>
                <a:gd name="T38" fmla="*/ 320 w 667"/>
                <a:gd name="T39" fmla="*/ 321 h 667"/>
                <a:gd name="T40" fmla="*/ 114 w 667"/>
                <a:gd name="T41" fmla="*/ 152 h 667"/>
                <a:gd name="T42" fmla="*/ 320 w 667"/>
                <a:gd name="T43" fmla="*/ 641 h 667"/>
                <a:gd name="T44" fmla="*/ 347 w 667"/>
                <a:gd name="T45" fmla="*/ 347 h 667"/>
                <a:gd name="T46" fmla="*/ 347 w 667"/>
                <a:gd name="T47" fmla="*/ 641 h 667"/>
                <a:gd name="T48" fmla="*/ 202 w 667"/>
                <a:gd name="T49" fmla="*/ 378 h 667"/>
                <a:gd name="T50" fmla="*/ 132 w 667"/>
                <a:gd name="T51" fmla="*/ 386 h 667"/>
                <a:gd name="T52" fmla="*/ 81 w 667"/>
                <a:gd name="T53" fmla="*/ 470 h 667"/>
                <a:gd name="T54" fmla="*/ 79 w 667"/>
                <a:gd name="T55" fmla="*/ 560 h 667"/>
                <a:gd name="T56" fmla="*/ 183 w 667"/>
                <a:gd name="T57" fmla="*/ 610 h 667"/>
                <a:gd name="T58" fmla="*/ 225 w 667"/>
                <a:gd name="T59" fmla="*/ 576 h 667"/>
                <a:gd name="T60" fmla="*/ 290 w 667"/>
                <a:gd name="T61" fmla="*/ 514 h 667"/>
                <a:gd name="T62" fmla="*/ 255 w 667"/>
                <a:gd name="T63" fmla="*/ 431 h 667"/>
                <a:gd name="T64" fmla="*/ 427 w 667"/>
                <a:gd name="T65" fmla="*/ 387 h 667"/>
                <a:gd name="T66" fmla="*/ 453 w 667"/>
                <a:gd name="T67" fmla="*/ 414 h 667"/>
                <a:gd name="T68" fmla="*/ 218 w 667"/>
                <a:gd name="T69" fmla="*/ 406 h 667"/>
                <a:gd name="T70" fmla="*/ 225 w 667"/>
                <a:gd name="T71" fmla="*/ 465 h 667"/>
                <a:gd name="T72" fmla="*/ 264 w 667"/>
                <a:gd name="T73" fmla="*/ 507 h 667"/>
                <a:gd name="T74" fmla="*/ 211 w 667"/>
                <a:gd name="T75" fmla="*/ 532 h 667"/>
                <a:gd name="T76" fmla="*/ 191 w 667"/>
                <a:gd name="T77" fmla="*/ 578 h 667"/>
                <a:gd name="T78" fmla="*/ 145 w 667"/>
                <a:gd name="T79" fmla="*/ 549 h 667"/>
                <a:gd name="T80" fmla="*/ 92 w 667"/>
                <a:gd name="T81" fmla="*/ 537 h 667"/>
                <a:gd name="T82" fmla="*/ 105 w 667"/>
                <a:gd name="T83" fmla="*/ 483 h 667"/>
                <a:gd name="T84" fmla="*/ 101 w 667"/>
                <a:gd name="T85" fmla="*/ 447 h 667"/>
                <a:gd name="T86" fmla="*/ 155 w 667"/>
                <a:gd name="T87" fmla="*/ 424 h 667"/>
                <a:gd name="T88" fmla="*/ 190 w 667"/>
                <a:gd name="T89" fmla="*/ 410 h 667"/>
                <a:gd name="T90" fmla="*/ 514 w 667"/>
                <a:gd name="T91" fmla="*/ 441 h 667"/>
                <a:gd name="T92" fmla="*/ 373 w 667"/>
                <a:gd name="T93" fmla="*/ 550 h 667"/>
                <a:gd name="T94" fmla="*/ 613 w 667"/>
                <a:gd name="T95" fmla="*/ 541 h 667"/>
                <a:gd name="T96" fmla="*/ 193 w 667"/>
                <a:gd name="T97" fmla="*/ 443 h 667"/>
                <a:gd name="T98" fmla="*/ 167 w 667"/>
                <a:gd name="T99" fmla="*/ 485 h 667"/>
                <a:gd name="T100" fmla="*/ 177 w 667"/>
                <a:gd name="T101" fmla="*/ 534 h 667"/>
                <a:gd name="T102" fmla="*/ 176 w 667"/>
                <a:gd name="T103" fmla="*/ 484 h 667"/>
                <a:gd name="T104" fmla="*/ 514 w 667"/>
                <a:gd name="T105" fmla="*/ 467 h 667"/>
                <a:gd name="T106" fmla="*/ 563 w 667"/>
                <a:gd name="T107" fmla="*/ 510 h 667"/>
                <a:gd name="T108" fmla="*/ 424 w 667"/>
                <a:gd name="T109" fmla="*/ 574 h 667"/>
                <a:gd name="T110" fmla="*/ 432 w 667"/>
                <a:gd name="T111" fmla="*/ 525 h 667"/>
                <a:gd name="T112" fmla="*/ 476 w 667"/>
                <a:gd name="T113" fmla="*/ 49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7" h="667">
                  <a:moveTo>
                    <a:pt x="0" y="1"/>
                  </a:moveTo>
                  <a:cubicBezTo>
                    <a:pt x="0" y="231"/>
                    <a:pt x="0" y="426"/>
                    <a:pt x="0" y="667"/>
                  </a:cubicBezTo>
                  <a:cubicBezTo>
                    <a:pt x="222" y="667"/>
                    <a:pt x="444" y="667"/>
                    <a:pt x="667" y="667"/>
                  </a:cubicBezTo>
                  <a:cubicBezTo>
                    <a:pt x="667" y="445"/>
                    <a:pt x="667" y="223"/>
                    <a:pt x="667" y="1"/>
                  </a:cubicBezTo>
                  <a:cubicBezTo>
                    <a:pt x="444" y="0"/>
                    <a:pt x="222" y="1"/>
                    <a:pt x="0" y="1"/>
                  </a:cubicBezTo>
                  <a:close/>
                  <a:moveTo>
                    <a:pt x="27" y="27"/>
                  </a:moveTo>
                  <a:lnTo>
                    <a:pt x="320" y="27"/>
                  </a:lnTo>
                  <a:lnTo>
                    <a:pt x="320" y="242"/>
                  </a:lnTo>
                  <a:lnTo>
                    <a:pt x="255" y="181"/>
                  </a:lnTo>
                  <a:cubicBezTo>
                    <a:pt x="251" y="177"/>
                    <a:pt x="245" y="176"/>
                    <a:pt x="240" y="179"/>
                  </a:cubicBezTo>
                  <a:lnTo>
                    <a:pt x="191" y="203"/>
                  </a:lnTo>
                  <a:lnTo>
                    <a:pt x="125" y="124"/>
                  </a:lnTo>
                  <a:cubicBezTo>
                    <a:pt x="123" y="121"/>
                    <a:pt x="119" y="119"/>
                    <a:pt x="115" y="119"/>
                  </a:cubicBezTo>
                  <a:cubicBezTo>
                    <a:pt x="112" y="119"/>
                    <a:pt x="109" y="121"/>
                    <a:pt x="106" y="123"/>
                  </a:cubicBezTo>
                  <a:lnTo>
                    <a:pt x="27" y="191"/>
                  </a:lnTo>
                  <a:lnTo>
                    <a:pt x="27" y="27"/>
                  </a:lnTo>
                  <a:close/>
                  <a:moveTo>
                    <a:pt x="347" y="27"/>
                  </a:moveTo>
                  <a:lnTo>
                    <a:pt x="640" y="27"/>
                  </a:lnTo>
                  <a:lnTo>
                    <a:pt x="640" y="321"/>
                  </a:lnTo>
                  <a:lnTo>
                    <a:pt x="347" y="321"/>
                  </a:lnTo>
                  <a:lnTo>
                    <a:pt x="347" y="277"/>
                  </a:lnTo>
                  <a:cubicBezTo>
                    <a:pt x="347" y="275"/>
                    <a:pt x="347" y="273"/>
                    <a:pt x="347" y="270"/>
                  </a:cubicBezTo>
                  <a:lnTo>
                    <a:pt x="347" y="27"/>
                  </a:lnTo>
                  <a:close/>
                  <a:moveTo>
                    <a:pt x="493" y="60"/>
                  </a:moveTo>
                  <a:cubicBezTo>
                    <a:pt x="493" y="60"/>
                    <a:pt x="479" y="101"/>
                    <a:pt x="466" y="107"/>
                  </a:cubicBezTo>
                  <a:cubicBezTo>
                    <a:pt x="453" y="112"/>
                    <a:pt x="413" y="93"/>
                    <a:pt x="413" y="93"/>
                  </a:cubicBezTo>
                  <a:cubicBezTo>
                    <a:pt x="413" y="93"/>
                    <a:pt x="431" y="134"/>
                    <a:pt x="426" y="147"/>
                  </a:cubicBezTo>
                  <a:cubicBezTo>
                    <a:pt x="423" y="157"/>
                    <a:pt x="379" y="174"/>
                    <a:pt x="379" y="174"/>
                  </a:cubicBezTo>
                  <a:lnTo>
                    <a:pt x="380" y="174"/>
                  </a:ln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422" y="189"/>
                    <a:pt x="425" y="201"/>
                  </a:cubicBezTo>
                  <a:cubicBezTo>
                    <a:pt x="429" y="218"/>
                    <a:pt x="413" y="255"/>
                    <a:pt x="413" y="255"/>
                  </a:cubicBezTo>
                  <a:cubicBezTo>
                    <a:pt x="413" y="255"/>
                    <a:pt x="451" y="234"/>
                    <a:pt x="464" y="241"/>
                  </a:cubicBezTo>
                  <a:cubicBezTo>
                    <a:pt x="476" y="247"/>
                    <a:pt x="493" y="288"/>
                    <a:pt x="493" y="288"/>
                  </a:cubicBezTo>
                  <a:cubicBezTo>
                    <a:pt x="493" y="288"/>
                    <a:pt x="507" y="247"/>
                    <a:pt x="520" y="241"/>
                  </a:cubicBezTo>
                  <a:cubicBezTo>
                    <a:pt x="533" y="235"/>
                    <a:pt x="574" y="255"/>
                    <a:pt x="574" y="255"/>
                  </a:cubicBezTo>
                  <a:cubicBezTo>
                    <a:pt x="574" y="255"/>
                    <a:pt x="556" y="214"/>
                    <a:pt x="560" y="201"/>
                  </a:cubicBezTo>
                  <a:cubicBezTo>
                    <a:pt x="564" y="190"/>
                    <a:pt x="607" y="174"/>
                    <a:pt x="607" y="174"/>
                  </a:cubicBezTo>
                  <a:lnTo>
                    <a:pt x="607" y="174"/>
                  </a:lnTo>
                  <a:cubicBezTo>
                    <a:pt x="607" y="174"/>
                    <a:pt x="607" y="174"/>
                    <a:pt x="607" y="174"/>
                  </a:cubicBezTo>
                  <a:cubicBezTo>
                    <a:pt x="607" y="174"/>
                    <a:pt x="565" y="157"/>
                    <a:pt x="562" y="147"/>
                  </a:cubicBezTo>
                  <a:cubicBezTo>
                    <a:pt x="556" y="130"/>
                    <a:pt x="574" y="93"/>
                    <a:pt x="574" y="93"/>
                  </a:cubicBezTo>
                  <a:cubicBezTo>
                    <a:pt x="574" y="93"/>
                    <a:pt x="536" y="114"/>
                    <a:pt x="523" y="107"/>
                  </a:cubicBezTo>
                  <a:cubicBezTo>
                    <a:pt x="511" y="100"/>
                    <a:pt x="493" y="60"/>
                    <a:pt x="493" y="60"/>
                  </a:cubicBezTo>
                  <a:close/>
                  <a:moveTo>
                    <a:pt x="253" y="81"/>
                  </a:moveTo>
                  <a:cubicBezTo>
                    <a:pt x="239" y="81"/>
                    <a:pt x="227" y="93"/>
                    <a:pt x="227" y="107"/>
                  </a:cubicBezTo>
                  <a:cubicBezTo>
                    <a:pt x="227" y="122"/>
                    <a:pt x="239" y="134"/>
                    <a:pt x="253" y="134"/>
                  </a:cubicBezTo>
                  <a:cubicBezTo>
                    <a:pt x="268" y="134"/>
                    <a:pt x="280" y="122"/>
                    <a:pt x="280" y="107"/>
                  </a:cubicBezTo>
                  <a:cubicBezTo>
                    <a:pt x="280" y="93"/>
                    <a:pt x="268" y="81"/>
                    <a:pt x="253" y="81"/>
                  </a:cubicBezTo>
                  <a:close/>
                  <a:moveTo>
                    <a:pt x="493" y="122"/>
                  </a:moveTo>
                  <a:cubicBezTo>
                    <a:pt x="522" y="122"/>
                    <a:pt x="546" y="145"/>
                    <a:pt x="546" y="174"/>
                  </a:cubicBezTo>
                  <a:cubicBezTo>
                    <a:pt x="546" y="203"/>
                    <a:pt x="522" y="226"/>
                    <a:pt x="493" y="226"/>
                  </a:cubicBezTo>
                  <a:cubicBezTo>
                    <a:pt x="464" y="226"/>
                    <a:pt x="441" y="203"/>
                    <a:pt x="441" y="174"/>
                  </a:cubicBezTo>
                  <a:cubicBezTo>
                    <a:pt x="441" y="145"/>
                    <a:pt x="464" y="122"/>
                    <a:pt x="493" y="122"/>
                  </a:cubicBezTo>
                  <a:close/>
                  <a:moveTo>
                    <a:pt x="114" y="152"/>
                  </a:moveTo>
                  <a:lnTo>
                    <a:pt x="178" y="229"/>
                  </a:lnTo>
                  <a:cubicBezTo>
                    <a:pt x="181" y="233"/>
                    <a:pt x="188" y="235"/>
                    <a:pt x="194" y="232"/>
                  </a:cubicBezTo>
                  <a:lnTo>
                    <a:pt x="244" y="207"/>
                  </a:lnTo>
                  <a:lnTo>
                    <a:pt x="320" y="279"/>
                  </a:lnTo>
                  <a:lnTo>
                    <a:pt x="320" y="321"/>
                  </a:lnTo>
                  <a:lnTo>
                    <a:pt x="27" y="321"/>
                  </a:lnTo>
                  <a:lnTo>
                    <a:pt x="27" y="226"/>
                  </a:lnTo>
                  <a:lnTo>
                    <a:pt x="114" y="152"/>
                  </a:lnTo>
                  <a:close/>
                  <a:moveTo>
                    <a:pt x="27" y="347"/>
                  </a:moveTo>
                  <a:lnTo>
                    <a:pt x="320" y="347"/>
                  </a:lnTo>
                  <a:lnTo>
                    <a:pt x="320" y="641"/>
                  </a:lnTo>
                  <a:lnTo>
                    <a:pt x="27" y="641"/>
                  </a:lnTo>
                  <a:lnTo>
                    <a:pt x="27" y="347"/>
                  </a:lnTo>
                  <a:close/>
                  <a:moveTo>
                    <a:pt x="347" y="347"/>
                  </a:moveTo>
                  <a:lnTo>
                    <a:pt x="640" y="347"/>
                  </a:lnTo>
                  <a:lnTo>
                    <a:pt x="640" y="641"/>
                  </a:lnTo>
                  <a:lnTo>
                    <a:pt x="347" y="641"/>
                  </a:lnTo>
                  <a:lnTo>
                    <a:pt x="347" y="347"/>
                  </a:lnTo>
                  <a:close/>
                  <a:moveTo>
                    <a:pt x="210" y="377"/>
                  </a:moveTo>
                  <a:cubicBezTo>
                    <a:pt x="207" y="377"/>
                    <a:pt x="205" y="377"/>
                    <a:pt x="202" y="378"/>
                  </a:cubicBezTo>
                  <a:cubicBezTo>
                    <a:pt x="193" y="379"/>
                    <a:pt x="185" y="383"/>
                    <a:pt x="177" y="386"/>
                  </a:cubicBezTo>
                  <a:cubicBezTo>
                    <a:pt x="168" y="391"/>
                    <a:pt x="166" y="394"/>
                    <a:pt x="162" y="398"/>
                  </a:cubicBezTo>
                  <a:cubicBezTo>
                    <a:pt x="155" y="394"/>
                    <a:pt x="145" y="389"/>
                    <a:pt x="132" y="386"/>
                  </a:cubicBezTo>
                  <a:cubicBezTo>
                    <a:pt x="119" y="384"/>
                    <a:pt x="102" y="386"/>
                    <a:pt x="89" y="399"/>
                  </a:cubicBezTo>
                  <a:cubicBezTo>
                    <a:pt x="72" y="415"/>
                    <a:pt x="72" y="437"/>
                    <a:pt x="75" y="452"/>
                  </a:cubicBezTo>
                  <a:cubicBezTo>
                    <a:pt x="77" y="462"/>
                    <a:pt x="79" y="465"/>
                    <a:pt x="81" y="470"/>
                  </a:cubicBezTo>
                  <a:cubicBezTo>
                    <a:pt x="78" y="474"/>
                    <a:pt x="75" y="476"/>
                    <a:pt x="69" y="484"/>
                  </a:cubicBezTo>
                  <a:cubicBezTo>
                    <a:pt x="60" y="497"/>
                    <a:pt x="52" y="517"/>
                    <a:pt x="59" y="538"/>
                  </a:cubicBezTo>
                  <a:cubicBezTo>
                    <a:pt x="64" y="548"/>
                    <a:pt x="72" y="555"/>
                    <a:pt x="79" y="560"/>
                  </a:cubicBezTo>
                  <a:cubicBezTo>
                    <a:pt x="94" y="568"/>
                    <a:pt x="110" y="570"/>
                    <a:pt x="126" y="569"/>
                  </a:cubicBezTo>
                  <a:cubicBezTo>
                    <a:pt x="130" y="577"/>
                    <a:pt x="139" y="593"/>
                    <a:pt x="158" y="603"/>
                  </a:cubicBezTo>
                  <a:cubicBezTo>
                    <a:pt x="165" y="607"/>
                    <a:pt x="174" y="610"/>
                    <a:pt x="183" y="610"/>
                  </a:cubicBezTo>
                  <a:lnTo>
                    <a:pt x="183" y="610"/>
                  </a:lnTo>
                  <a:cubicBezTo>
                    <a:pt x="194" y="609"/>
                    <a:pt x="203" y="604"/>
                    <a:pt x="210" y="597"/>
                  </a:cubicBezTo>
                  <a:cubicBezTo>
                    <a:pt x="217" y="591"/>
                    <a:pt x="221" y="583"/>
                    <a:pt x="225" y="576"/>
                  </a:cubicBezTo>
                  <a:cubicBezTo>
                    <a:pt x="230" y="566"/>
                    <a:pt x="231" y="561"/>
                    <a:pt x="232" y="556"/>
                  </a:cubicBezTo>
                  <a:cubicBezTo>
                    <a:pt x="237" y="555"/>
                    <a:pt x="241" y="555"/>
                    <a:pt x="251" y="551"/>
                  </a:cubicBezTo>
                  <a:cubicBezTo>
                    <a:pt x="266" y="546"/>
                    <a:pt x="284" y="535"/>
                    <a:pt x="290" y="514"/>
                  </a:cubicBezTo>
                  <a:cubicBezTo>
                    <a:pt x="295" y="495"/>
                    <a:pt x="285" y="478"/>
                    <a:pt x="274" y="467"/>
                  </a:cubicBezTo>
                  <a:cubicBezTo>
                    <a:pt x="266" y="459"/>
                    <a:pt x="259" y="455"/>
                    <a:pt x="254" y="451"/>
                  </a:cubicBezTo>
                  <a:cubicBezTo>
                    <a:pt x="255" y="446"/>
                    <a:pt x="256" y="442"/>
                    <a:pt x="255" y="431"/>
                  </a:cubicBezTo>
                  <a:cubicBezTo>
                    <a:pt x="255" y="415"/>
                    <a:pt x="250" y="394"/>
                    <a:pt x="231" y="383"/>
                  </a:cubicBezTo>
                  <a:cubicBezTo>
                    <a:pt x="224" y="379"/>
                    <a:pt x="216" y="378"/>
                    <a:pt x="210" y="377"/>
                  </a:cubicBezTo>
                  <a:close/>
                  <a:moveTo>
                    <a:pt x="427" y="387"/>
                  </a:moveTo>
                  <a:cubicBezTo>
                    <a:pt x="412" y="387"/>
                    <a:pt x="400" y="399"/>
                    <a:pt x="400" y="414"/>
                  </a:cubicBezTo>
                  <a:cubicBezTo>
                    <a:pt x="400" y="429"/>
                    <a:pt x="412" y="441"/>
                    <a:pt x="427" y="441"/>
                  </a:cubicBezTo>
                  <a:cubicBezTo>
                    <a:pt x="441" y="441"/>
                    <a:pt x="453" y="429"/>
                    <a:pt x="453" y="414"/>
                  </a:cubicBezTo>
                  <a:cubicBezTo>
                    <a:pt x="453" y="399"/>
                    <a:pt x="441" y="387"/>
                    <a:pt x="427" y="387"/>
                  </a:cubicBezTo>
                  <a:close/>
                  <a:moveTo>
                    <a:pt x="212" y="404"/>
                  </a:moveTo>
                  <a:cubicBezTo>
                    <a:pt x="214" y="404"/>
                    <a:pt x="216" y="405"/>
                    <a:pt x="218" y="406"/>
                  </a:cubicBezTo>
                  <a:cubicBezTo>
                    <a:pt x="225" y="410"/>
                    <a:pt x="228" y="420"/>
                    <a:pt x="229" y="432"/>
                  </a:cubicBezTo>
                  <a:cubicBezTo>
                    <a:pt x="229" y="444"/>
                    <a:pt x="227" y="455"/>
                    <a:pt x="227" y="455"/>
                  </a:cubicBezTo>
                  <a:lnTo>
                    <a:pt x="225" y="465"/>
                  </a:lnTo>
                  <a:lnTo>
                    <a:pt x="234" y="469"/>
                  </a:lnTo>
                  <a:cubicBezTo>
                    <a:pt x="242" y="474"/>
                    <a:pt x="249" y="480"/>
                    <a:pt x="255" y="485"/>
                  </a:cubicBezTo>
                  <a:cubicBezTo>
                    <a:pt x="262" y="493"/>
                    <a:pt x="266" y="500"/>
                    <a:pt x="264" y="507"/>
                  </a:cubicBezTo>
                  <a:cubicBezTo>
                    <a:pt x="262" y="516"/>
                    <a:pt x="253" y="522"/>
                    <a:pt x="242" y="526"/>
                  </a:cubicBezTo>
                  <a:cubicBezTo>
                    <a:pt x="231" y="531"/>
                    <a:pt x="221" y="531"/>
                    <a:pt x="221" y="531"/>
                  </a:cubicBezTo>
                  <a:lnTo>
                    <a:pt x="211" y="532"/>
                  </a:lnTo>
                  <a:lnTo>
                    <a:pt x="209" y="542"/>
                  </a:lnTo>
                  <a:cubicBezTo>
                    <a:pt x="209" y="542"/>
                    <a:pt x="206" y="553"/>
                    <a:pt x="201" y="564"/>
                  </a:cubicBezTo>
                  <a:cubicBezTo>
                    <a:pt x="198" y="570"/>
                    <a:pt x="195" y="575"/>
                    <a:pt x="191" y="578"/>
                  </a:cubicBezTo>
                  <a:cubicBezTo>
                    <a:pt x="188" y="581"/>
                    <a:pt x="185" y="583"/>
                    <a:pt x="182" y="583"/>
                  </a:cubicBezTo>
                  <a:cubicBezTo>
                    <a:pt x="178" y="583"/>
                    <a:pt x="175" y="582"/>
                    <a:pt x="171" y="580"/>
                  </a:cubicBezTo>
                  <a:cubicBezTo>
                    <a:pt x="158" y="572"/>
                    <a:pt x="145" y="549"/>
                    <a:pt x="145" y="549"/>
                  </a:cubicBezTo>
                  <a:lnTo>
                    <a:pt x="141" y="540"/>
                  </a:lnTo>
                  <a:lnTo>
                    <a:pt x="131" y="541"/>
                  </a:lnTo>
                  <a:cubicBezTo>
                    <a:pt x="131" y="541"/>
                    <a:pt x="104" y="544"/>
                    <a:pt x="92" y="537"/>
                  </a:cubicBezTo>
                  <a:cubicBezTo>
                    <a:pt x="88" y="535"/>
                    <a:pt x="86" y="533"/>
                    <a:pt x="84" y="528"/>
                  </a:cubicBezTo>
                  <a:cubicBezTo>
                    <a:pt x="81" y="519"/>
                    <a:pt x="85" y="509"/>
                    <a:pt x="91" y="499"/>
                  </a:cubicBezTo>
                  <a:cubicBezTo>
                    <a:pt x="97" y="490"/>
                    <a:pt x="105" y="483"/>
                    <a:pt x="105" y="483"/>
                  </a:cubicBezTo>
                  <a:lnTo>
                    <a:pt x="114" y="476"/>
                  </a:lnTo>
                  <a:lnTo>
                    <a:pt x="108" y="467"/>
                  </a:lnTo>
                  <a:cubicBezTo>
                    <a:pt x="108" y="467"/>
                    <a:pt x="103" y="458"/>
                    <a:pt x="101" y="447"/>
                  </a:cubicBezTo>
                  <a:cubicBezTo>
                    <a:pt x="99" y="436"/>
                    <a:pt x="99" y="426"/>
                    <a:pt x="107" y="418"/>
                  </a:cubicBezTo>
                  <a:cubicBezTo>
                    <a:pt x="122" y="408"/>
                    <a:pt x="135" y="414"/>
                    <a:pt x="150" y="421"/>
                  </a:cubicBezTo>
                  <a:cubicBezTo>
                    <a:pt x="153" y="423"/>
                    <a:pt x="155" y="424"/>
                    <a:pt x="155" y="424"/>
                  </a:cubicBezTo>
                  <a:lnTo>
                    <a:pt x="164" y="430"/>
                  </a:lnTo>
                  <a:lnTo>
                    <a:pt x="172" y="423"/>
                  </a:lnTo>
                  <a:cubicBezTo>
                    <a:pt x="172" y="423"/>
                    <a:pt x="180" y="416"/>
                    <a:pt x="190" y="410"/>
                  </a:cubicBezTo>
                  <a:cubicBezTo>
                    <a:pt x="195" y="407"/>
                    <a:pt x="200" y="405"/>
                    <a:pt x="205" y="404"/>
                  </a:cubicBezTo>
                  <a:cubicBezTo>
                    <a:pt x="208" y="404"/>
                    <a:pt x="210" y="404"/>
                    <a:pt x="212" y="404"/>
                  </a:cubicBezTo>
                  <a:close/>
                  <a:moveTo>
                    <a:pt x="514" y="441"/>
                  </a:moveTo>
                  <a:cubicBezTo>
                    <a:pt x="494" y="441"/>
                    <a:pt x="476" y="451"/>
                    <a:pt x="463" y="466"/>
                  </a:cubicBezTo>
                  <a:cubicBezTo>
                    <a:pt x="440" y="467"/>
                    <a:pt x="421" y="481"/>
                    <a:pt x="412" y="501"/>
                  </a:cubicBezTo>
                  <a:cubicBezTo>
                    <a:pt x="390" y="507"/>
                    <a:pt x="373" y="526"/>
                    <a:pt x="373" y="550"/>
                  </a:cubicBezTo>
                  <a:cubicBezTo>
                    <a:pt x="373" y="578"/>
                    <a:pt x="396" y="601"/>
                    <a:pt x="424" y="601"/>
                  </a:cubicBezTo>
                  <a:lnTo>
                    <a:pt x="555" y="601"/>
                  </a:lnTo>
                  <a:cubicBezTo>
                    <a:pt x="587" y="601"/>
                    <a:pt x="613" y="574"/>
                    <a:pt x="613" y="541"/>
                  </a:cubicBezTo>
                  <a:cubicBezTo>
                    <a:pt x="613" y="518"/>
                    <a:pt x="598" y="499"/>
                    <a:pt x="577" y="489"/>
                  </a:cubicBezTo>
                  <a:cubicBezTo>
                    <a:pt x="569" y="461"/>
                    <a:pt x="544" y="441"/>
                    <a:pt x="514" y="441"/>
                  </a:cubicBezTo>
                  <a:close/>
                  <a:moveTo>
                    <a:pt x="193" y="443"/>
                  </a:moveTo>
                  <a:cubicBezTo>
                    <a:pt x="180" y="441"/>
                    <a:pt x="171" y="481"/>
                    <a:pt x="171" y="481"/>
                  </a:cubicBezTo>
                  <a:cubicBezTo>
                    <a:pt x="171" y="481"/>
                    <a:pt x="153" y="440"/>
                    <a:pt x="139" y="451"/>
                  </a:cubicBezTo>
                  <a:cubicBezTo>
                    <a:pt x="126" y="461"/>
                    <a:pt x="167" y="485"/>
                    <a:pt x="167" y="485"/>
                  </a:cubicBezTo>
                  <a:cubicBezTo>
                    <a:pt x="167" y="485"/>
                    <a:pt x="123" y="491"/>
                    <a:pt x="128" y="506"/>
                  </a:cubicBezTo>
                  <a:cubicBezTo>
                    <a:pt x="133" y="521"/>
                    <a:pt x="169" y="490"/>
                    <a:pt x="169" y="490"/>
                  </a:cubicBezTo>
                  <a:cubicBezTo>
                    <a:pt x="169" y="490"/>
                    <a:pt x="160" y="537"/>
                    <a:pt x="177" y="534"/>
                  </a:cubicBezTo>
                  <a:cubicBezTo>
                    <a:pt x="194" y="531"/>
                    <a:pt x="175" y="490"/>
                    <a:pt x="175" y="490"/>
                  </a:cubicBezTo>
                  <a:cubicBezTo>
                    <a:pt x="175" y="490"/>
                    <a:pt x="217" y="513"/>
                    <a:pt x="219" y="496"/>
                  </a:cubicBezTo>
                  <a:cubicBezTo>
                    <a:pt x="222" y="479"/>
                    <a:pt x="176" y="484"/>
                    <a:pt x="176" y="484"/>
                  </a:cubicBezTo>
                  <a:cubicBezTo>
                    <a:pt x="176" y="484"/>
                    <a:pt x="211" y="453"/>
                    <a:pt x="196" y="444"/>
                  </a:cubicBezTo>
                  <a:cubicBezTo>
                    <a:pt x="195" y="444"/>
                    <a:pt x="194" y="444"/>
                    <a:pt x="193" y="443"/>
                  </a:cubicBezTo>
                  <a:close/>
                  <a:moveTo>
                    <a:pt x="514" y="467"/>
                  </a:moveTo>
                  <a:cubicBezTo>
                    <a:pt x="533" y="467"/>
                    <a:pt x="549" y="481"/>
                    <a:pt x="553" y="500"/>
                  </a:cubicBezTo>
                  <a:lnTo>
                    <a:pt x="555" y="508"/>
                  </a:lnTo>
                  <a:lnTo>
                    <a:pt x="563" y="510"/>
                  </a:lnTo>
                  <a:cubicBezTo>
                    <a:pt x="577" y="514"/>
                    <a:pt x="587" y="526"/>
                    <a:pt x="587" y="541"/>
                  </a:cubicBezTo>
                  <a:cubicBezTo>
                    <a:pt x="587" y="560"/>
                    <a:pt x="572" y="574"/>
                    <a:pt x="555" y="574"/>
                  </a:cubicBezTo>
                  <a:lnTo>
                    <a:pt x="424" y="574"/>
                  </a:lnTo>
                  <a:cubicBezTo>
                    <a:pt x="411" y="574"/>
                    <a:pt x="400" y="563"/>
                    <a:pt x="400" y="550"/>
                  </a:cubicBezTo>
                  <a:cubicBezTo>
                    <a:pt x="400" y="537"/>
                    <a:pt x="410" y="526"/>
                    <a:pt x="422" y="526"/>
                  </a:cubicBezTo>
                  <a:lnTo>
                    <a:pt x="432" y="525"/>
                  </a:lnTo>
                  <a:lnTo>
                    <a:pt x="434" y="516"/>
                  </a:lnTo>
                  <a:cubicBezTo>
                    <a:pt x="438" y="501"/>
                    <a:pt x="451" y="491"/>
                    <a:pt x="467" y="492"/>
                  </a:cubicBezTo>
                  <a:lnTo>
                    <a:pt x="476" y="493"/>
                  </a:lnTo>
                  <a:lnTo>
                    <a:pt x="480" y="486"/>
                  </a:lnTo>
                  <a:cubicBezTo>
                    <a:pt x="487" y="475"/>
                    <a:pt x="500" y="467"/>
                    <a:pt x="514" y="46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41" name="Crop">
              <a:extLst>
                <a:ext uri="{FF2B5EF4-FFF2-40B4-BE49-F238E27FC236}">
                  <a16:creationId xmlns:a16="http://schemas.microsoft.com/office/drawing/2014/main" id="{49D445B4-783B-4F88-8057-41E650B9FF7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21759" y="5884498"/>
              <a:ext cx="134681" cy="133200"/>
            </a:xfrm>
            <a:custGeom>
              <a:avLst/>
              <a:gdLst>
                <a:gd name="T0" fmla="*/ 80 w 587"/>
                <a:gd name="T1" fmla="*/ 0 h 587"/>
                <a:gd name="T2" fmla="*/ 67 w 587"/>
                <a:gd name="T3" fmla="*/ 13 h 587"/>
                <a:gd name="T4" fmla="*/ 67 w 587"/>
                <a:gd name="T5" fmla="*/ 67 h 587"/>
                <a:gd name="T6" fmla="*/ 14 w 587"/>
                <a:gd name="T7" fmla="*/ 67 h 587"/>
                <a:gd name="T8" fmla="*/ 0 w 587"/>
                <a:gd name="T9" fmla="*/ 80 h 587"/>
                <a:gd name="T10" fmla="*/ 0 w 587"/>
                <a:gd name="T11" fmla="*/ 160 h 587"/>
                <a:gd name="T12" fmla="*/ 14 w 587"/>
                <a:gd name="T13" fmla="*/ 173 h 587"/>
                <a:gd name="T14" fmla="*/ 67 w 587"/>
                <a:gd name="T15" fmla="*/ 173 h 587"/>
                <a:gd name="T16" fmla="*/ 67 w 587"/>
                <a:gd name="T17" fmla="*/ 507 h 587"/>
                <a:gd name="T18" fmla="*/ 80 w 587"/>
                <a:gd name="T19" fmla="*/ 520 h 587"/>
                <a:gd name="T20" fmla="*/ 414 w 587"/>
                <a:gd name="T21" fmla="*/ 520 h 587"/>
                <a:gd name="T22" fmla="*/ 414 w 587"/>
                <a:gd name="T23" fmla="*/ 573 h 587"/>
                <a:gd name="T24" fmla="*/ 427 w 587"/>
                <a:gd name="T25" fmla="*/ 587 h 587"/>
                <a:gd name="T26" fmla="*/ 507 w 587"/>
                <a:gd name="T27" fmla="*/ 587 h 587"/>
                <a:gd name="T28" fmla="*/ 520 w 587"/>
                <a:gd name="T29" fmla="*/ 573 h 587"/>
                <a:gd name="T30" fmla="*/ 520 w 587"/>
                <a:gd name="T31" fmla="*/ 520 h 587"/>
                <a:gd name="T32" fmla="*/ 574 w 587"/>
                <a:gd name="T33" fmla="*/ 520 h 587"/>
                <a:gd name="T34" fmla="*/ 587 w 587"/>
                <a:gd name="T35" fmla="*/ 507 h 587"/>
                <a:gd name="T36" fmla="*/ 587 w 587"/>
                <a:gd name="T37" fmla="*/ 427 h 587"/>
                <a:gd name="T38" fmla="*/ 574 w 587"/>
                <a:gd name="T39" fmla="*/ 413 h 587"/>
                <a:gd name="T40" fmla="*/ 174 w 587"/>
                <a:gd name="T41" fmla="*/ 413 h 587"/>
                <a:gd name="T42" fmla="*/ 174 w 587"/>
                <a:gd name="T43" fmla="*/ 13 h 587"/>
                <a:gd name="T44" fmla="*/ 160 w 587"/>
                <a:gd name="T45" fmla="*/ 0 h 587"/>
                <a:gd name="T46" fmla="*/ 80 w 587"/>
                <a:gd name="T47" fmla="*/ 0 h 587"/>
                <a:gd name="T48" fmla="*/ 94 w 587"/>
                <a:gd name="T49" fmla="*/ 27 h 587"/>
                <a:gd name="T50" fmla="*/ 147 w 587"/>
                <a:gd name="T51" fmla="*/ 27 h 587"/>
                <a:gd name="T52" fmla="*/ 147 w 587"/>
                <a:gd name="T53" fmla="*/ 427 h 587"/>
                <a:gd name="T54" fmla="*/ 160 w 587"/>
                <a:gd name="T55" fmla="*/ 440 h 587"/>
                <a:gd name="T56" fmla="*/ 560 w 587"/>
                <a:gd name="T57" fmla="*/ 440 h 587"/>
                <a:gd name="T58" fmla="*/ 560 w 587"/>
                <a:gd name="T59" fmla="*/ 493 h 587"/>
                <a:gd name="T60" fmla="*/ 94 w 587"/>
                <a:gd name="T61" fmla="*/ 493 h 587"/>
                <a:gd name="T62" fmla="*/ 94 w 587"/>
                <a:gd name="T63" fmla="*/ 27 h 587"/>
                <a:gd name="T64" fmla="*/ 200 w 587"/>
                <a:gd name="T65" fmla="*/ 67 h 587"/>
                <a:gd name="T66" fmla="*/ 200 w 587"/>
                <a:gd name="T67" fmla="*/ 93 h 587"/>
                <a:gd name="T68" fmla="*/ 494 w 587"/>
                <a:gd name="T69" fmla="*/ 93 h 587"/>
                <a:gd name="T70" fmla="*/ 494 w 587"/>
                <a:gd name="T71" fmla="*/ 387 h 587"/>
                <a:gd name="T72" fmla="*/ 520 w 587"/>
                <a:gd name="T73" fmla="*/ 387 h 587"/>
                <a:gd name="T74" fmla="*/ 520 w 587"/>
                <a:gd name="T75" fmla="*/ 80 h 587"/>
                <a:gd name="T76" fmla="*/ 507 w 587"/>
                <a:gd name="T77" fmla="*/ 67 h 587"/>
                <a:gd name="T78" fmla="*/ 200 w 587"/>
                <a:gd name="T79" fmla="*/ 67 h 587"/>
                <a:gd name="T80" fmla="*/ 27 w 587"/>
                <a:gd name="T81" fmla="*/ 93 h 587"/>
                <a:gd name="T82" fmla="*/ 67 w 587"/>
                <a:gd name="T83" fmla="*/ 93 h 587"/>
                <a:gd name="T84" fmla="*/ 67 w 587"/>
                <a:gd name="T85" fmla="*/ 147 h 587"/>
                <a:gd name="T86" fmla="*/ 27 w 587"/>
                <a:gd name="T87" fmla="*/ 147 h 587"/>
                <a:gd name="T88" fmla="*/ 27 w 587"/>
                <a:gd name="T89" fmla="*/ 93 h 587"/>
                <a:gd name="T90" fmla="*/ 200 w 587"/>
                <a:gd name="T91" fmla="*/ 147 h 587"/>
                <a:gd name="T92" fmla="*/ 200 w 587"/>
                <a:gd name="T93" fmla="*/ 173 h 587"/>
                <a:gd name="T94" fmla="*/ 414 w 587"/>
                <a:gd name="T95" fmla="*/ 173 h 587"/>
                <a:gd name="T96" fmla="*/ 414 w 587"/>
                <a:gd name="T97" fmla="*/ 387 h 587"/>
                <a:gd name="T98" fmla="*/ 440 w 587"/>
                <a:gd name="T99" fmla="*/ 387 h 587"/>
                <a:gd name="T100" fmla="*/ 440 w 587"/>
                <a:gd name="T101" fmla="*/ 160 h 587"/>
                <a:gd name="T102" fmla="*/ 427 w 587"/>
                <a:gd name="T103" fmla="*/ 147 h 587"/>
                <a:gd name="T104" fmla="*/ 200 w 587"/>
                <a:gd name="T105" fmla="*/ 147 h 587"/>
                <a:gd name="T106" fmla="*/ 440 w 587"/>
                <a:gd name="T107" fmla="*/ 520 h 587"/>
                <a:gd name="T108" fmla="*/ 494 w 587"/>
                <a:gd name="T109" fmla="*/ 520 h 587"/>
                <a:gd name="T110" fmla="*/ 494 w 587"/>
                <a:gd name="T111" fmla="*/ 560 h 587"/>
                <a:gd name="T112" fmla="*/ 440 w 587"/>
                <a:gd name="T113" fmla="*/ 560 h 587"/>
                <a:gd name="T114" fmla="*/ 440 w 587"/>
                <a:gd name="T115" fmla="*/ 52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87">
                  <a:moveTo>
                    <a:pt x="80" y="0"/>
                  </a:moveTo>
                  <a:cubicBezTo>
                    <a:pt x="73" y="0"/>
                    <a:pt x="67" y="6"/>
                    <a:pt x="67" y="13"/>
                  </a:cubicBezTo>
                  <a:lnTo>
                    <a:pt x="67" y="67"/>
                  </a:lnTo>
                  <a:lnTo>
                    <a:pt x="14" y="67"/>
                  </a:lnTo>
                  <a:cubicBezTo>
                    <a:pt x="6" y="67"/>
                    <a:pt x="0" y="73"/>
                    <a:pt x="0" y="80"/>
                  </a:cubicBezTo>
                  <a:lnTo>
                    <a:pt x="0" y="160"/>
                  </a:lnTo>
                  <a:cubicBezTo>
                    <a:pt x="0" y="167"/>
                    <a:pt x="6" y="173"/>
                    <a:pt x="14" y="173"/>
                  </a:cubicBezTo>
                  <a:lnTo>
                    <a:pt x="67" y="173"/>
                  </a:lnTo>
                  <a:lnTo>
                    <a:pt x="67" y="507"/>
                  </a:lnTo>
                  <a:cubicBezTo>
                    <a:pt x="67" y="514"/>
                    <a:pt x="73" y="520"/>
                    <a:pt x="80" y="520"/>
                  </a:cubicBezTo>
                  <a:lnTo>
                    <a:pt x="414" y="520"/>
                  </a:lnTo>
                  <a:lnTo>
                    <a:pt x="414" y="573"/>
                  </a:lnTo>
                  <a:cubicBezTo>
                    <a:pt x="414" y="581"/>
                    <a:pt x="420" y="587"/>
                    <a:pt x="427" y="587"/>
                  </a:cubicBezTo>
                  <a:lnTo>
                    <a:pt x="507" y="587"/>
                  </a:lnTo>
                  <a:cubicBezTo>
                    <a:pt x="514" y="587"/>
                    <a:pt x="520" y="581"/>
                    <a:pt x="520" y="573"/>
                  </a:cubicBezTo>
                  <a:lnTo>
                    <a:pt x="520" y="520"/>
                  </a:lnTo>
                  <a:lnTo>
                    <a:pt x="574" y="520"/>
                  </a:lnTo>
                  <a:cubicBezTo>
                    <a:pt x="581" y="520"/>
                    <a:pt x="587" y="514"/>
                    <a:pt x="587" y="507"/>
                  </a:cubicBezTo>
                  <a:lnTo>
                    <a:pt x="587" y="427"/>
                  </a:lnTo>
                  <a:cubicBezTo>
                    <a:pt x="587" y="419"/>
                    <a:pt x="581" y="413"/>
                    <a:pt x="574" y="413"/>
                  </a:cubicBezTo>
                  <a:lnTo>
                    <a:pt x="174" y="413"/>
                  </a:lnTo>
                  <a:lnTo>
                    <a:pt x="174" y="13"/>
                  </a:lnTo>
                  <a:cubicBezTo>
                    <a:pt x="174" y="6"/>
                    <a:pt x="168" y="0"/>
                    <a:pt x="160" y="0"/>
                  </a:cubicBezTo>
                  <a:lnTo>
                    <a:pt x="80" y="0"/>
                  </a:lnTo>
                  <a:close/>
                  <a:moveTo>
                    <a:pt x="94" y="27"/>
                  </a:moveTo>
                  <a:lnTo>
                    <a:pt x="147" y="27"/>
                  </a:lnTo>
                  <a:lnTo>
                    <a:pt x="147" y="427"/>
                  </a:lnTo>
                  <a:cubicBezTo>
                    <a:pt x="147" y="434"/>
                    <a:pt x="153" y="440"/>
                    <a:pt x="160" y="440"/>
                  </a:cubicBezTo>
                  <a:lnTo>
                    <a:pt x="560" y="440"/>
                  </a:lnTo>
                  <a:lnTo>
                    <a:pt x="560" y="493"/>
                  </a:lnTo>
                  <a:lnTo>
                    <a:pt x="94" y="493"/>
                  </a:lnTo>
                  <a:lnTo>
                    <a:pt x="94" y="27"/>
                  </a:lnTo>
                  <a:close/>
                  <a:moveTo>
                    <a:pt x="200" y="67"/>
                  </a:moveTo>
                  <a:cubicBezTo>
                    <a:pt x="182" y="66"/>
                    <a:pt x="182" y="94"/>
                    <a:pt x="200" y="93"/>
                  </a:cubicBezTo>
                  <a:lnTo>
                    <a:pt x="494" y="93"/>
                  </a:lnTo>
                  <a:lnTo>
                    <a:pt x="494" y="387"/>
                  </a:lnTo>
                  <a:cubicBezTo>
                    <a:pt x="493" y="405"/>
                    <a:pt x="521" y="405"/>
                    <a:pt x="520" y="387"/>
                  </a:cubicBezTo>
                  <a:lnTo>
                    <a:pt x="520" y="80"/>
                  </a:lnTo>
                  <a:cubicBezTo>
                    <a:pt x="520" y="73"/>
                    <a:pt x="514" y="67"/>
                    <a:pt x="507" y="67"/>
                  </a:cubicBezTo>
                  <a:lnTo>
                    <a:pt x="200" y="67"/>
                  </a:lnTo>
                  <a:close/>
                  <a:moveTo>
                    <a:pt x="27" y="93"/>
                  </a:moveTo>
                  <a:lnTo>
                    <a:pt x="67" y="93"/>
                  </a:lnTo>
                  <a:lnTo>
                    <a:pt x="67" y="147"/>
                  </a:lnTo>
                  <a:lnTo>
                    <a:pt x="27" y="147"/>
                  </a:lnTo>
                  <a:lnTo>
                    <a:pt x="27" y="93"/>
                  </a:lnTo>
                  <a:close/>
                  <a:moveTo>
                    <a:pt x="200" y="147"/>
                  </a:moveTo>
                  <a:cubicBezTo>
                    <a:pt x="182" y="146"/>
                    <a:pt x="182" y="174"/>
                    <a:pt x="200" y="173"/>
                  </a:cubicBezTo>
                  <a:lnTo>
                    <a:pt x="414" y="173"/>
                  </a:lnTo>
                  <a:lnTo>
                    <a:pt x="414" y="387"/>
                  </a:lnTo>
                  <a:cubicBezTo>
                    <a:pt x="413" y="405"/>
                    <a:pt x="441" y="405"/>
                    <a:pt x="440" y="387"/>
                  </a:cubicBezTo>
                  <a:lnTo>
                    <a:pt x="440" y="160"/>
                  </a:lnTo>
                  <a:cubicBezTo>
                    <a:pt x="440" y="153"/>
                    <a:pt x="434" y="147"/>
                    <a:pt x="427" y="147"/>
                  </a:cubicBezTo>
                  <a:lnTo>
                    <a:pt x="200" y="147"/>
                  </a:lnTo>
                  <a:close/>
                  <a:moveTo>
                    <a:pt x="440" y="520"/>
                  </a:moveTo>
                  <a:lnTo>
                    <a:pt x="494" y="520"/>
                  </a:lnTo>
                  <a:lnTo>
                    <a:pt x="494" y="560"/>
                  </a:lnTo>
                  <a:lnTo>
                    <a:pt x="440" y="560"/>
                  </a:lnTo>
                  <a:lnTo>
                    <a:pt x="440" y="52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42" name="그래픽 441" descr="채우기 없는 활짝 웃는 얼굴">
              <a:extLst>
                <a:ext uri="{FF2B5EF4-FFF2-40B4-BE49-F238E27FC236}">
                  <a16:creationId xmlns:a16="http://schemas.microsoft.com/office/drawing/2014/main" id="{7DC54A17-64BB-40AD-937C-34BEEBB2D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33329" y="5862544"/>
              <a:ext cx="177108" cy="177108"/>
            </a:xfrm>
            <a:prstGeom prst="rect">
              <a:avLst/>
            </a:prstGeom>
          </p:spPr>
        </p:pic>
        <p:pic>
          <p:nvPicPr>
            <p:cNvPr id="443" name="그래픽 442" descr="전자 메일">
              <a:extLst>
                <a:ext uri="{FF2B5EF4-FFF2-40B4-BE49-F238E27FC236}">
                  <a16:creationId xmlns:a16="http://schemas.microsoft.com/office/drawing/2014/main" id="{2E1AD6B8-78C5-4BFB-B531-7F3859659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54611" y="5852232"/>
              <a:ext cx="176400" cy="176400"/>
            </a:xfrm>
            <a:prstGeom prst="rect">
              <a:avLst/>
            </a:prstGeom>
          </p:spPr>
        </p:pic>
        <p:grpSp>
          <p:nvGrpSpPr>
            <p:cNvPr id="444" name="그룹 443">
              <a:extLst>
                <a:ext uri="{FF2B5EF4-FFF2-40B4-BE49-F238E27FC236}">
                  <a16:creationId xmlns:a16="http://schemas.microsoft.com/office/drawing/2014/main" id="{24B959A5-E40C-47FC-89CA-E046ECF6F131}"/>
                </a:ext>
              </a:extLst>
            </p:cNvPr>
            <p:cNvGrpSpPr/>
            <p:nvPr/>
          </p:nvGrpSpPr>
          <p:grpSpPr>
            <a:xfrm>
              <a:off x="4707018" y="5837215"/>
              <a:ext cx="546186" cy="225703"/>
              <a:chOff x="5252133" y="3145256"/>
              <a:chExt cx="546186" cy="225703"/>
            </a:xfrm>
          </p:grpSpPr>
          <p:sp>
            <p:nvSpPr>
              <p:cNvPr id="445" name="Text Box">
                <a:extLst>
                  <a:ext uri="{FF2B5EF4-FFF2-40B4-BE49-F238E27FC236}">
                    <a16:creationId xmlns:a16="http://schemas.microsoft.com/office/drawing/2014/main" id="{40A51CE0-9176-4B29-9432-BDF63AE93406}"/>
                  </a:ext>
                </a:extLst>
              </p:cNvPr>
              <p:cNvSpPr/>
              <p:nvPr/>
            </p:nvSpPr>
            <p:spPr>
              <a:xfrm>
                <a:off x="5252133" y="3145256"/>
                <a:ext cx="546186" cy="22570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GAMS</a:t>
                </a:r>
              </a:p>
            </p:txBody>
          </p:sp>
          <p:sp>
            <p:nvSpPr>
              <p:cNvPr id="446" name="Add">
                <a:extLst>
                  <a:ext uri="{FF2B5EF4-FFF2-40B4-BE49-F238E27FC236}">
                    <a16:creationId xmlns:a16="http://schemas.microsoft.com/office/drawing/2014/main" id="{C233CDB3-30BA-4610-8E0D-C31B553CB6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95097" y="3205895"/>
                <a:ext cx="104424" cy="104424"/>
              </a:xfrm>
              <a:custGeom>
                <a:avLst/>
                <a:gdLst>
                  <a:gd name="T0" fmla="*/ 29 w 66"/>
                  <a:gd name="T1" fmla="*/ 0 h 66"/>
                  <a:gd name="T2" fmla="*/ 29 w 66"/>
                  <a:gd name="T3" fmla="*/ 29 h 66"/>
                  <a:gd name="T4" fmla="*/ 0 w 66"/>
                  <a:gd name="T5" fmla="*/ 29 h 66"/>
                  <a:gd name="T6" fmla="*/ 0 w 66"/>
                  <a:gd name="T7" fmla="*/ 37 h 66"/>
                  <a:gd name="T8" fmla="*/ 29 w 66"/>
                  <a:gd name="T9" fmla="*/ 37 h 66"/>
                  <a:gd name="T10" fmla="*/ 29 w 66"/>
                  <a:gd name="T11" fmla="*/ 66 h 66"/>
                  <a:gd name="T12" fmla="*/ 37 w 66"/>
                  <a:gd name="T13" fmla="*/ 66 h 66"/>
                  <a:gd name="T14" fmla="*/ 37 w 66"/>
                  <a:gd name="T15" fmla="*/ 37 h 66"/>
                  <a:gd name="T16" fmla="*/ 66 w 66"/>
                  <a:gd name="T17" fmla="*/ 37 h 66"/>
                  <a:gd name="T18" fmla="*/ 66 w 66"/>
                  <a:gd name="T19" fmla="*/ 29 h 66"/>
                  <a:gd name="T20" fmla="*/ 37 w 66"/>
                  <a:gd name="T21" fmla="*/ 29 h 66"/>
                  <a:gd name="T22" fmla="*/ 37 w 66"/>
                  <a:gd name="T23" fmla="*/ 0 h 66"/>
                  <a:gd name="T24" fmla="*/ 29 w 66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6">
                    <a:moveTo>
                      <a:pt x="29" y="0"/>
                    </a:moveTo>
                    <a:lnTo>
                      <a:pt x="29" y="29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9" y="37"/>
                    </a:lnTo>
                    <a:lnTo>
                      <a:pt x="29" y="66"/>
                    </a:lnTo>
                    <a:lnTo>
                      <a:pt x="37" y="66"/>
                    </a:lnTo>
                    <a:lnTo>
                      <a:pt x="37" y="37"/>
                    </a:lnTo>
                    <a:lnTo>
                      <a:pt x="66" y="37"/>
                    </a:lnTo>
                    <a:lnTo>
                      <a:pt x="66" y="29"/>
                    </a:lnTo>
                    <a:lnTo>
                      <a:pt x="37" y="29"/>
                    </a:lnTo>
                    <a:lnTo>
                      <a:pt x="37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447" name="그룹 446">
            <a:extLst>
              <a:ext uri="{FF2B5EF4-FFF2-40B4-BE49-F238E27FC236}">
                <a16:creationId xmlns:a16="http://schemas.microsoft.com/office/drawing/2014/main" id="{03810977-39FB-44FB-A710-6E9676010909}"/>
              </a:ext>
            </a:extLst>
          </p:cNvPr>
          <p:cNvGrpSpPr/>
          <p:nvPr/>
        </p:nvGrpSpPr>
        <p:grpSpPr>
          <a:xfrm>
            <a:off x="362181" y="5953940"/>
            <a:ext cx="3393731" cy="353684"/>
            <a:chOff x="3303952" y="5684291"/>
            <a:chExt cx="6322065" cy="353684"/>
          </a:xfrm>
        </p:grpSpPr>
        <p:cxnSp>
          <p:nvCxnSpPr>
            <p:cNvPr id="449" name="Line">
              <a:extLst>
                <a:ext uri="{FF2B5EF4-FFF2-40B4-BE49-F238E27FC236}">
                  <a16:creationId xmlns:a16="http://schemas.microsoft.com/office/drawing/2014/main" id="{03BACA26-D4A6-4717-806A-B1E3C74C48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3952" y="5684291"/>
              <a:ext cx="63144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Line">
              <a:extLst>
                <a:ext uri="{FF2B5EF4-FFF2-40B4-BE49-F238E27FC236}">
                  <a16:creationId xmlns:a16="http://schemas.microsoft.com/office/drawing/2014/main" id="{BBC757A3-BC91-426D-AB20-47ECC809FC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1618" y="6037975"/>
              <a:ext cx="6314399" cy="0"/>
            </a:xfrm>
            <a:prstGeom prst="line">
              <a:avLst/>
            </a:prstGeom>
            <a:ln w="63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3" name="직사각형 452">
            <a:extLst>
              <a:ext uri="{FF2B5EF4-FFF2-40B4-BE49-F238E27FC236}">
                <a16:creationId xmlns:a16="http://schemas.microsoft.com/office/drawing/2014/main" id="{9A8E0F36-F911-435E-91CD-4AF45CBFF8FA}"/>
              </a:ext>
            </a:extLst>
          </p:cNvPr>
          <p:cNvSpPr/>
          <p:nvPr/>
        </p:nvSpPr>
        <p:spPr>
          <a:xfrm>
            <a:off x="364162" y="5924913"/>
            <a:ext cx="3170501" cy="310164"/>
          </a:xfrm>
          <a:prstGeom prst="rect">
            <a:avLst/>
          </a:prstGeom>
          <a:noFill/>
          <a:ln w="3175" cap="flat" cmpd="sng" algn="ctr">
            <a:noFill/>
            <a:prstDash val="dashDot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메시지를 입력하세요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.</a:t>
            </a:r>
          </a:p>
        </p:txBody>
      </p:sp>
      <p:pic>
        <p:nvPicPr>
          <p:cNvPr id="454" name="그래픽 453" descr="방향">
            <a:extLst>
              <a:ext uri="{FF2B5EF4-FFF2-40B4-BE49-F238E27FC236}">
                <a16:creationId xmlns:a16="http://schemas.microsoft.com/office/drawing/2014/main" id="{361310B5-2510-4A59-BB33-83EF7AC61A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88926" y="6019491"/>
            <a:ext cx="244874" cy="244874"/>
          </a:xfrm>
          <a:prstGeom prst="rect">
            <a:avLst/>
          </a:prstGeom>
        </p:spPr>
      </p:pic>
      <p:sp>
        <p:nvSpPr>
          <p:cNvPr id="395" name="TextBox 394">
            <a:extLst>
              <a:ext uri="{FF2B5EF4-FFF2-40B4-BE49-F238E27FC236}">
                <a16:creationId xmlns:a16="http://schemas.microsoft.com/office/drawing/2014/main" id="{32D24842-D08B-43DA-8FEC-D9E1938BF3FD}"/>
              </a:ext>
            </a:extLst>
          </p:cNvPr>
          <p:cNvSpPr txBox="1"/>
          <p:nvPr/>
        </p:nvSpPr>
        <p:spPr>
          <a:xfrm>
            <a:off x="329154" y="1931111"/>
            <a:ext cx="356051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#5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6" name="직사각형 395">
            <a:extLst>
              <a:ext uri="{FF2B5EF4-FFF2-40B4-BE49-F238E27FC236}">
                <a16:creationId xmlns:a16="http://schemas.microsoft.com/office/drawing/2014/main" id="{968EC3C2-66E2-4019-98EA-05E1C0278AB2}"/>
              </a:ext>
            </a:extLst>
          </p:cNvPr>
          <p:cNvSpPr/>
          <p:nvPr/>
        </p:nvSpPr>
        <p:spPr>
          <a:xfrm>
            <a:off x="648176" y="1929995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[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원조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] 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프로젝트 </a:t>
            </a:r>
            <a:r>
              <a:rPr kumimoji="1" lang="ko-KR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공지방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17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397" name="그룹 396">
            <a:extLst>
              <a:ext uri="{FF2B5EF4-FFF2-40B4-BE49-F238E27FC236}">
                <a16:creationId xmlns:a16="http://schemas.microsoft.com/office/drawing/2014/main" id="{5827E451-3513-4188-A0EE-F93B71C07FB8}"/>
              </a:ext>
            </a:extLst>
          </p:cNvPr>
          <p:cNvGrpSpPr/>
          <p:nvPr/>
        </p:nvGrpSpPr>
        <p:grpSpPr>
          <a:xfrm>
            <a:off x="360785" y="1898402"/>
            <a:ext cx="294018" cy="294018"/>
            <a:chOff x="8012889" y="4125622"/>
            <a:chExt cx="336634" cy="336634"/>
          </a:xfrm>
        </p:grpSpPr>
        <p:sp>
          <p:nvSpPr>
            <p:cNvPr id="398" name="Background">
              <a:extLst>
                <a:ext uri="{FF2B5EF4-FFF2-40B4-BE49-F238E27FC236}">
                  <a16:creationId xmlns:a16="http://schemas.microsoft.com/office/drawing/2014/main" id="{54693C5B-B277-47D3-BF5F-01B3702CF3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2889" y="4125622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99" name="그래픽 398" descr="모임">
              <a:extLst>
                <a:ext uri="{FF2B5EF4-FFF2-40B4-BE49-F238E27FC236}">
                  <a16:creationId xmlns:a16="http://schemas.microsoft.com/office/drawing/2014/main" id="{EDBBE3B3-2B8D-4609-BD8A-9B60FE73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19099" y="4137634"/>
              <a:ext cx="323498" cy="323498"/>
            </a:xfrm>
            <a:prstGeom prst="rect">
              <a:avLst/>
            </a:prstGeom>
          </p:spPr>
        </p:pic>
      </p:grpSp>
      <p:sp>
        <p:nvSpPr>
          <p:cNvPr id="455" name="직사각형 454">
            <a:extLst>
              <a:ext uri="{FF2B5EF4-FFF2-40B4-BE49-F238E27FC236}">
                <a16:creationId xmlns:a16="http://schemas.microsoft.com/office/drawing/2014/main" id="{476F5E47-C129-4D57-9350-F5EF43B16D3C}"/>
              </a:ext>
            </a:extLst>
          </p:cNvPr>
          <p:cNvSpPr/>
          <p:nvPr/>
        </p:nvSpPr>
        <p:spPr>
          <a:xfrm flipV="1">
            <a:off x="288302" y="1849510"/>
            <a:ext cx="3606647" cy="39180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56" name="그룹 455">
            <a:extLst>
              <a:ext uri="{FF2B5EF4-FFF2-40B4-BE49-F238E27FC236}">
                <a16:creationId xmlns:a16="http://schemas.microsoft.com/office/drawing/2014/main" id="{765DCEEF-ADAD-472D-8369-D4A876896BB1}"/>
              </a:ext>
            </a:extLst>
          </p:cNvPr>
          <p:cNvGrpSpPr/>
          <p:nvPr/>
        </p:nvGrpSpPr>
        <p:grpSpPr>
          <a:xfrm>
            <a:off x="2650374" y="1937411"/>
            <a:ext cx="1055631" cy="216000"/>
            <a:chOff x="6311922" y="1383762"/>
            <a:chExt cx="1055631" cy="216000"/>
          </a:xfrm>
        </p:grpSpPr>
        <p:grpSp>
          <p:nvGrpSpPr>
            <p:cNvPr id="457" name="그룹 456">
              <a:extLst>
                <a:ext uri="{FF2B5EF4-FFF2-40B4-BE49-F238E27FC236}">
                  <a16:creationId xmlns:a16="http://schemas.microsoft.com/office/drawing/2014/main" id="{B68C8E86-A163-482C-A8FD-9033A8360492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 flipV="1">
              <a:off x="7054482" y="1414619"/>
              <a:ext cx="43465" cy="154286"/>
              <a:chOff x="5926346" y="2651966"/>
              <a:chExt cx="264312" cy="928828"/>
            </a:xfrm>
            <a:solidFill>
              <a:srgbClr val="FFFFFF">
                <a:lumMod val="50000"/>
              </a:srgbClr>
            </a:solidFill>
          </p:grpSpPr>
          <p:sp>
            <p:nvSpPr>
              <p:cNvPr id="463" name="Oval">
                <a:extLst>
                  <a:ext uri="{FF2B5EF4-FFF2-40B4-BE49-F238E27FC236}">
                    <a16:creationId xmlns:a16="http://schemas.microsoft.com/office/drawing/2014/main" id="{46E5F1E4-E109-4D2A-B654-199BA7D76587}"/>
                  </a:ext>
                </a:extLst>
              </p:cNvPr>
              <p:cNvSpPr/>
              <p:nvPr/>
            </p:nvSpPr>
            <p:spPr>
              <a:xfrm flipV="1">
                <a:off x="5926346" y="2651966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64" name="Oval">
                <a:extLst>
                  <a:ext uri="{FF2B5EF4-FFF2-40B4-BE49-F238E27FC236}">
                    <a16:creationId xmlns:a16="http://schemas.microsoft.com/office/drawing/2014/main" id="{87D42626-61C6-4D95-A9FC-C93703D8B885}"/>
                  </a:ext>
                </a:extLst>
              </p:cNvPr>
              <p:cNvSpPr/>
              <p:nvPr/>
            </p:nvSpPr>
            <p:spPr>
              <a:xfrm flipV="1">
                <a:off x="5926346" y="2984225"/>
                <a:ext cx="264312" cy="26431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65" name="Oval">
                <a:extLst>
                  <a:ext uri="{FF2B5EF4-FFF2-40B4-BE49-F238E27FC236}">
                    <a16:creationId xmlns:a16="http://schemas.microsoft.com/office/drawing/2014/main" id="{A43EE0F6-FA79-4A49-9F08-DB7387FC3BD0}"/>
                  </a:ext>
                </a:extLst>
              </p:cNvPr>
              <p:cNvSpPr/>
              <p:nvPr/>
            </p:nvSpPr>
            <p:spPr>
              <a:xfrm flipV="1">
                <a:off x="5926346" y="3316482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58" name="Star">
              <a:extLst>
                <a:ext uri="{FF2B5EF4-FFF2-40B4-BE49-F238E27FC236}">
                  <a16:creationId xmlns:a16="http://schemas.microsoft.com/office/drawing/2014/main" id="{0BF21B09-37DB-4A81-A3E8-23C06C935FA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92147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FFFFFF">
                  <a:lumMod val="50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59" name="그래픽 458" descr="신호음 장치">
              <a:extLst>
                <a:ext uri="{FF2B5EF4-FFF2-40B4-BE49-F238E27FC236}">
                  <a16:creationId xmlns:a16="http://schemas.microsoft.com/office/drawing/2014/main" id="{EBF842F1-641C-4D3F-B9EC-2A9A76BAA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16231" y="1383762"/>
              <a:ext cx="215999" cy="216000"/>
            </a:xfrm>
            <a:prstGeom prst="rect">
              <a:avLst/>
            </a:prstGeom>
          </p:spPr>
        </p:pic>
        <p:sp>
          <p:nvSpPr>
            <p:cNvPr id="460" name="Hamburger Button">
              <a:extLst>
                <a:ext uri="{FF2B5EF4-FFF2-40B4-BE49-F238E27FC236}">
                  <a16:creationId xmlns:a16="http://schemas.microsoft.com/office/drawing/2014/main" id="{71B2A3DF-5B3C-4A75-838D-EE98CBBCDA2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87553" y="1438323"/>
              <a:ext cx="180000" cy="106878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62" name="Search Icon">
              <a:extLst>
                <a:ext uri="{FF2B5EF4-FFF2-40B4-BE49-F238E27FC236}">
                  <a16:creationId xmlns:a16="http://schemas.microsoft.com/office/drawing/2014/main" id="{72BFB60E-937D-429B-8598-F66B7EAD22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11922" y="1419762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655" name="그룹 654">
            <a:extLst>
              <a:ext uri="{FF2B5EF4-FFF2-40B4-BE49-F238E27FC236}">
                <a16:creationId xmlns:a16="http://schemas.microsoft.com/office/drawing/2014/main" id="{8EB64092-5F4D-4FFE-8186-1A7DFD68B905}"/>
              </a:ext>
            </a:extLst>
          </p:cNvPr>
          <p:cNvGrpSpPr/>
          <p:nvPr/>
        </p:nvGrpSpPr>
        <p:grpSpPr>
          <a:xfrm>
            <a:off x="1855892" y="3688271"/>
            <a:ext cx="1936200" cy="667339"/>
            <a:chOff x="5302354" y="2529723"/>
            <a:chExt cx="1936200" cy="667339"/>
          </a:xfrm>
        </p:grpSpPr>
        <p:pic>
          <p:nvPicPr>
            <p:cNvPr id="656" name="그림 655">
              <a:extLst>
                <a:ext uri="{FF2B5EF4-FFF2-40B4-BE49-F238E27FC236}">
                  <a16:creationId xmlns:a16="http://schemas.microsoft.com/office/drawing/2014/main" id="{C2DF07BE-A6B6-4807-8153-A8509008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50500" y="2529723"/>
              <a:ext cx="1388054" cy="638946"/>
            </a:xfrm>
            <a:prstGeom prst="rect">
              <a:avLst/>
            </a:prstGeom>
          </p:spPr>
        </p:pic>
        <p:sp>
          <p:nvSpPr>
            <p:cNvPr id="657" name="직사각형 656">
              <a:extLst>
                <a:ext uri="{FF2B5EF4-FFF2-40B4-BE49-F238E27FC236}">
                  <a16:creationId xmlns:a16="http://schemas.microsoft.com/office/drawing/2014/main" id="{9B27927F-3672-4369-B40E-EFF99F6E230C}"/>
                </a:ext>
              </a:extLst>
            </p:cNvPr>
            <p:cNvSpPr/>
            <p:nvPr/>
          </p:nvSpPr>
          <p:spPr>
            <a:xfrm>
              <a:off x="5302354" y="2997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8" name="직사각형 657">
              <a:extLst>
                <a:ext uri="{FF2B5EF4-FFF2-40B4-BE49-F238E27FC236}">
                  <a16:creationId xmlns:a16="http://schemas.microsoft.com/office/drawing/2014/main" id="{D7E8253C-1E1D-4EF9-A2FD-C7D79AF1FD90}"/>
                </a:ext>
              </a:extLst>
            </p:cNvPr>
            <p:cNvSpPr/>
            <p:nvPr/>
          </p:nvSpPr>
          <p:spPr>
            <a:xfrm>
              <a:off x="5682265" y="2860699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59" name="그룹 658">
            <a:extLst>
              <a:ext uri="{FF2B5EF4-FFF2-40B4-BE49-F238E27FC236}">
                <a16:creationId xmlns:a16="http://schemas.microsoft.com/office/drawing/2014/main" id="{C70E9224-EB96-47DC-8DD2-6645A3119826}"/>
              </a:ext>
            </a:extLst>
          </p:cNvPr>
          <p:cNvGrpSpPr/>
          <p:nvPr/>
        </p:nvGrpSpPr>
        <p:grpSpPr>
          <a:xfrm>
            <a:off x="2455644" y="4436410"/>
            <a:ext cx="1305119" cy="511020"/>
            <a:chOff x="5902106" y="3594092"/>
            <a:chExt cx="1305119" cy="511020"/>
          </a:xfrm>
        </p:grpSpPr>
        <p:pic>
          <p:nvPicPr>
            <p:cNvPr id="660" name="Picture 2" descr="MS 팀즈 이미지 검색결과">
              <a:extLst>
                <a:ext uri="{FF2B5EF4-FFF2-40B4-BE49-F238E27FC236}">
                  <a16:creationId xmlns:a16="http://schemas.microsoft.com/office/drawing/2014/main" id="{C7520EDF-C362-4501-8A0D-3DC192F762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639" y="3594092"/>
              <a:ext cx="705586" cy="46953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61" name="그룹 660">
              <a:extLst>
                <a:ext uri="{FF2B5EF4-FFF2-40B4-BE49-F238E27FC236}">
                  <a16:creationId xmlns:a16="http://schemas.microsoft.com/office/drawing/2014/main" id="{F8039C73-394B-44C8-AFDB-F791DF96817E}"/>
                </a:ext>
              </a:extLst>
            </p:cNvPr>
            <p:cNvGrpSpPr/>
            <p:nvPr/>
          </p:nvGrpSpPr>
          <p:grpSpPr>
            <a:xfrm>
              <a:off x="5902106" y="3768749"/>
              <a:ext cx="614271" cy="336363"/>
              <a:chOff x="5569954" y="2860699"/>
              <a:chExt cx="614271" cy="336363"/>
            </a:xfrm>
          </p:grpSpPr>
          <p:sp>
            <p:nvSpPr>
              <p:cNvPr id="662" name="직사각형 661">
                <a:extLst>
                  <a:ext uri="{FF2B5EF4-FFF2-40B4-BE49-F238E27FC236}">
                    <a16:creationId xmlns:a16="http://schemas.microsoft.com/office/drawing/2014/main" id="{4AA4C6A8-7719-4E2A-AEA0-52CF75402687}"/>
                  </a:ext>
                </a:extLst>
              </p:cNvPr>
              <p:cNvSpPr/>
              <p:nvPr/>
            </p:nvSpPr>
            <p:spPr>
              <a:xfrm>
                <a:off x="5569954" y="2997007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12:50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3" name="직사각형 662">
                <a:extLst>
                  <a:ext uri="{FF2B5EF4-FFF2-40B4-BE49-F238E27FC236}">
                    <a16:creationId xmlns:a16="http://schemas.microsoft.com/office/drawing/2014/main" id="{5382CED4-0ECD-4B56-8D7B-ABE8985AD4DC}"/>
                  </a:ext>
                </a:extLst>
              </p:cNvPr>
              <p:cNvSpPr/>
              <p:nvPr/>
            </p:nvSpPr>
            <p:spPr>
              <a:xfrm>
                <a:off x="5949865" y="2860699"/>
                <a:ext cx="234360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3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64" name="그룹 663">
            <a:extLst>
              <a:ext uri="{FF2B5EF4-FFF2-40B4-BE49-F238E27FC236}">
                <a16:creationId xmlns:a16="http://schemas.microsoft.com/office/drawing/2014/main" id="{911CCC16-DD2C-435B-A244-0A6F1ECF4FA9}"/>
              </a:ext>
            </a:extLst>
          </p:cNvPr>
          <p:cNvGrpSpPr/>
          <p:nvPr/>
        </p:nvGrpSpPr>
        <p:grpSpPr>
          <a:xfrm>
            <a:off x="312087" y="2642406"/>
            <a:ext cx="2622217" cy="950743"/>
            <a:chOff x="3350728" y="2024317"/>
            <a:chExt cx="2622217" cy="950743"/>
          </a:xfrm>
        </p:grpSpPr>
        <p:sp>
          <p:nvSpPr>
            <p:cNvPr id="665" name="직사각형 664">
              <a:extLst>
                <a:ext uri="{FF2B5EF4-FFF2-40B4-BE49-F238E27FC236}">
                  <a16:creationId xmlns:a16="http://schemas.microsoft.com/office/drawing/2014/main" id="{E91CABFA-D35D-48E3-8CE9-BC8B3ED827D9}"/>
                </a:ext>
              </a:extLst>
            </p:cNvPr>
            <p:cNvSpPr/>
            <p:nvPr/>
          </p:nvSpPr>
          <p:spPr>
            <a:xfrm>
              <a:off x="3788796" y="2024317"/>
              <a:ext cx="72968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김용주 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이사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66" name="그룹 665">
              <a:extLst>
                <a:ext uri="{FF2B5EF4-FFF2-40B4-BE49-F238E27FC236}">
                  <a16:creationId xmlns:a16="http://schemas.microsoft.com/office/drawing/2014/main" id="{3DE26CD5-50CF-42CC-A78D-2E5C49514E20}"/>
                </a:ext>
              </a:extLst>
            </p:cNvPr>
            <p:cNvGrpSpPr/>
            <p:nvPr/>
          </p:nvGrpSpPr>
          <p:grpSpPr>
            <a:xfrm>
              <a:off x="3820047" y="2197412"/>
              <a:ext cx="2152898" cy="777648"/>
              <a:chOff x="8495017" y="1854960"/>
              <a:chExt cx="1318966" cy="777648"/>
            </a:xfrm>
          </p:grpSpPr>
          <p:sp>
            <p:nvSpPr>
              <p:cNvPr id="669" name="Message">
                <a:extLst>
                  <a:ext uri="{FF2B5EF4-FFF2-40B4-BE49-F238E27FC236}">
                    <a16:creationId xmlns:a16="http://schemas.microsoft.com/office/drawing/2014/main" id="{DD8B578B-911D-4C64-A6BD-0A3E40AD7CE4}"/>
                  </a:ext>
                </a:extLst>
              </p:cNvPr>
              <p:cNvSpPr/>
              <p:nvPr/>
            </p:nvSpPr>
            <p:spPr>
              <a:xfrm>
                <a:off x="8535502" y="1860851"/>
                <a:ext cx="1278481" cy="771757"/>
              </a:xfrm>
              <a:prstGeom prst="roundRect">
                <a:avLst>
                  <a:gd name="adj" fmla="val 9504"/>
                </a:avLst>
              </a:prstGeom>
              <a:solidFill>
                <a:srgbClr val="2DA2BF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! 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주간보고서를 </a:t>
                </a:r>
                <a:endPara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금일까지 전달해 주시기 바랍니다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Hello! Give me the weekly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report today.</a:t>
                </a:r>
              </a:p>
            </p:txBody>
          </p:sp>
          <p:sp>
            <p:nvSpPr>
              <p:cNvPr id="670" name="Tip">
                <a:extLst>
                  <a:ext uri="{FF2B5EF4-FFF2-40B4-BE49-F238E27FC236}">
                    <a16:creationId xmlns:a16="http://schemas.microsoft.com/office/drawing/2014/main" id="{BEF396F8-5A56-4BB0-B038-8E1248474CDA}"/>
                  </a:ext>
                </a:extLst>
              </p:cNvPr>
              <p:cNvSpPr>
                <a:spLocks/>
              </p:cNvSpPr>
              <p:nvPr/>
            </p:nvSpPr>
            <p:spPr bwMode="auto">
              <a:xfrm rot="745075" flipH="1">
                <a:off x="8495017" y="1854960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3EEF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pic>
          <p:nvPicPr>
            <p:cNvPr id="667" name="그림 666">
              <a:extLst>
                <a:ext uri="{FF2B5EF4-FFF2-40B4-BE49-F238E27FC236}">
                  <a16:creationId xmlns:a16="http://schemas.microsoft.com/office/drawing/2014/main" id="{CDA18AD8-026F-4EA2-82E8-FFED2FDB5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50728" y="2188740"/>
              <a:ext cx="457200" cy="438150"/>
            </a:xfrm>
            <a:prstGeom prst="ellipse">
              <a:avLst/>
            </a:prstGeom>
          </p:spPr>
        </p:pic>
        <p:cxnSp>
          <p:nvCxnSpPr>
            <p:cNvPr id="668" name="Line">
              <a:extLst>
                <a:ext uri="{FF2B5EF4-FFF2-40B4-BE49-F238E27FC236}">
                  <a16:creationId xmlns:a16="http://schemas.microsoft.com/office/drawing/2014/main" id="{C4A61CA8-6048-47E3-82CF-A86C515D79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5724" y="2583289"/>
              <a:ext cx="1950964" cy="0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95000"/>
                </a:srgbClr>
              </a:solidFill>
              <a:prstDash val="solid"/>
            </a:ln>
            <a:effectLst/>
          </p:spPr>
        </p:cxnSp>
      </p:grpSp>
      <p:grpSp>
        <p:nvGrpSpPr>
          <p:cNvPr id="671" name="그룹 670">
            <a:extLst>
              <a:ext uri="{FF2B5EF4-FFF2-40B4-BE49-F238E27FC236}">
                <a16:creationId xmlns:a16="http://schemas.microsoft.com/office/drawing/2014/main" id="{C1860D8D-F87C-49B8-87EE-936AEBDDE27B}"/>
              </a:ext>
            </a:extLst>
          </p:cNvPr>
          <p:cNvGrpSpPr/>
          <p:nvPr/>
        </p:nvGrpSpPr>
        <p:grpSpPr>
          <a:xfrm>
            <a:off x="2900964" y="3292915"/>
            <a:ext cx="614271" cy="336363"/>
            <a:chOff x="5397954" y="3929103"/>
            <a:chExt cx="614271" cy="336363"/>
          </a:xfrm>
        </p:grpSpPr>
        <p:sp>
          <p:nvSpPr>
            <p:cNvPr id="672" name="직사각형 671">
              <a:extLst>
                <a:ext uri="{FF2B5EF4-FFF2-40B4-BE49-F238E27FC236}">
                  <a16:creationId xmlns:a16="http://schemas.microsoft.com/office/drawing/2014/main" id="{348BB868-C46E-4396-AA52-09B95CBD557A}"/>
                </a:ext>
              </a:extLst>
            </p:cNvPr>
            <p:cNvSpPr/>
            <p:nvPr/>
          </p:nvSpPr>
          <p:spPr>
            <a:xfrm>
              <a:off x="5397954" y="406541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10:35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3" name="직사각형 672">
              <a:extLst>
                <a:ext uri="{FF2B5EF4-FFF2-40B4-BE49-F238E27FC236}">
                  <a16:creationId xmlns:a16="http://schemas.microsoft.com/office/drawing/2014/main" id="{A6223CD8-3CDF-4521-80F5-66542340A551}"/>
                </a:ext>
              </a:extLst>
            </p:cNvPr>
            <p:cNvSpPr/>
            <p:nvPr/>
          </p:nvSpPr>
          <p:spPr>
            <a:xfrm>
              <a:off x="5397954" y="3929103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74" name="Picture 6" descr="성조기 마크 이미지 검색결과">
            <a:extLst>
              <a:ext uri="{FF2B5EF4-FFF2-40B4-BE49-F238E27FC236}">
                <a16:creationId xmlns:a16="http://schemas.microsoft.com/office/drawing/2014/main" id="{C2316D09-4E90-4A82-A999-016F11294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00" y="3342743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" name="Picture 4" descr="태극마크 이미지 검색결과">
            <a:extLst>
              <a:ext uri="{FF2B5EF4-FFF2-40B4-BE49-F238E27FC236}">
                <a16:creationId xmlns:a16="http://schemas.microsoft.com/office/drawing/2014/main" id="{46EE9871-3A9B-4732-84FA-09190A76A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2663733" y="2875227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6" name="그룹 675">
            <a:extLst>
              <a:ext uri="{FF2B5EF4-FFF2-40B4-BE49-F238E27FC236}">
                <a16:creationId xmlns:a16="http://schemas.microsoft.com/office/drawing/2014/main" id="{FAF3C337-FD60-4A3A-970E-96F2D326DF78}"/>
              </a:ext>
            </a:extLst>
          </p:cNvPr>
          <p:cNvGrpSpPr/>
          <p:nvPr/>
        </p:nvGrpSpPr>
        <p:grpSpPr>
          <a:xfrm>
            <a:off x="1611510" y="5010040"/>
            <a:ext cx="2188766" cy="843173"/>
            <a:chOff x="9102258" y="2720366"/>
            <a:chExt cx="1664526" cy="843173"/>
          </a:xfrm>
        </p:grpSpPr>
        <p:sp>
          <p:nvSpPr>
            <p:cNvPr id="677" name="Message">
              <a:extLst>
                <a:ext uri="{FF2B5EF4-FFF2-40B4-BE49-F238E27FC236}">
                  <a16:creationId xmlns:a16="http://schemas.microsoft.com/office/drawing/2014/main" id="{37312FE6-1761-4412-8D0C-4D019CC06A87}"/>
                </a:ext>
              </a:extLst>
            </p:cNvPr>
            <p:cNvSpPr/>
            <p:nvPr/>
          </p:nvSpPr>
          <p:spPr>
            <a:xfrm>
              <a:off x="9102258" y="2720366"/>
              <a:ext cx="1641663" cy="813102"/>
            </a:xfrm>
            <a:prstGeom prst="roundRect">
              <a:avLst>
                <a:gd name="adj" fmla="val 8739"/>
              </a:avLst>
            </a:prstGeom>
            <a:solidFill>
              <a:srgbClr val="EB641B">
                <a:lumMod val="20000"/>
                <a:lumOff val="8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김용주 이사님 안녕하세요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금일 내로 드리겠습니다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Hello, manager Kim!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I’ll give it to you within the day!</a:t>
              </a:r>
            </a:p>
          </p:txBody>
        </p:sp>
        <p:sp>
          <p:nvSpPr>
            <p:cNvPr id="678" name="Tip">
              <a:extLst>
                <a:ext uri="{FF2B5EF4-FFF2-40B4-BE49-F238E27FC236}">
                  <a16:creationId xmlns:a16="http://schemas.microsoft.com/office/drawing/2014/main" id="{7FF64871-AB5D-4B8D-A404-8BE8F6508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6296" y="3439714"/>
              <a:ext cx="90488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B641B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723" name="Line">
            <a:extLst>
              <a:ext uri="{FF2B5EF4-FFF2-40B4-BE49-F238E27FC236}">
                <a16:creationId xmlns:a16="http://schemas.microsoft.com/office/drawing/2014/main" id="{49F1D08E-F5D8-4330-8BA3-B8B6B1614849}"/>
              </a:ext>
            </a:extLst>
          </p:cNvPr>
          <p:cNvCxnSpPr>
            <a:cxnSpLocks/>
          </p:cNvCxnSpPr>
          <p:nvPr/>
        </p:nvCxnSpPr>
        <p:spPr bwMode="auto">
          <a:xfrm>
            <a:off x="1725101" y="5422802"/>
            <a:ext cx="1931031" cy="0"/>
          </a:xfrm>
          <a:prstGeom prst="line">
            <a:avLst/>
          </a:prstGeom>
          <a:noFill/>
          <a:ln w="28575" cap="flat" cmpd="sng" algn="ctr">
            <a:solidFill>
              <a:srgbClr val="FFFFFF">
                <a:lumMod val="95000"/>
              </a:srgbClr>
            </a:solidFill>
            <a:prstDash val="solid"/>
          </a:ln>
          <a:effectLst/>
        </p:spPr>
      </p:cxnSp>
      <p:pic>
        <p:nvPicPr>
          <p:cNvPr id="724" name="Picture 6" descr="성조기 마크 이미지 검색결과">
            <a:extLst>
              <a:ext uri="{FF2B5EF4-FFF2-40B4-BE49-F238E27FC236}">
                <a16:creationId xmlns:a16="http://schemas.microsoft.com/office/drawing/2014/main" id="{2BB89AA7-DF43-4B39-8890-DCF6728F2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14" y="5583962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5" name="Picture 4" descr="태극마크 이미지 검색결과">
            <a:extLst>
              <a:ext uri="{FF2B5EF4-FFF2-40B4-BE49-F238E27FC236}">
                <a16:creationId xmlns:a16="http://schemas.microsoft.com/office/drawing/2014/main" id="{222DF22D-AED1-48C2-9B82-04DC157DD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3414047" y="5116446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6" name="그룹 725">
            <a:extLst>
              <a:ext uri="{FF2B5EF4-FFF2-40B4-BE49-F238E27FC236}">
                <a16:creationId xmlns:a16="http://schemas.microsoft.com/office/drawing/2014/main" id="{4CC83F23-4FF1-47AD-A5AF-0DE01FE2ECCC}"/>
              </a:ext>
            </a:extLst>
          </p:cNvPr>
          <p:cNvGrpSpPr/>
          <p:nvPr/>
        </p:nvGrpSpPr>
        <p:grpSpPr>
          <a:xfrm>
            <a:off x="1015588" y="5539537"/>
            <a:ext cx="614271" cy="336363"/>
            <a:chOff x="5514008" y="3894430"/>
            <a:chExt cx="614271" cy="336363"/>
          </a:xfrm>
        </p:grpSpPr>
        <p:sp>
          <p:nvSpPr>
            <p:cNvPr id="727" name="직사각형 726">
              <a:extLst>
                <a:ext uri="{FF2B5EF4-FFF2-40B4-BE49-F238E27FC236}">
                  <a16:creationId xmlns:a16="http://schemas.microsoft.com/office/drawing/2014/main" id="{4D8A3F0E-E130-4BBA-BBFA-24CE56AC74C6}"/>
                </a:ext>
              </a:extLst>
            </p:cNvPr>
            <p:cNvSpPr/>
            <p:nvPr/>
          </p:nvSpPr>
          <p:spPr>
            <a:xfrm>
              <a:off x="5514008" y="4030738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01:10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8" name="직사각형 727">
              <a:extLst>
                <a:ext uri="{FF2B5EF4-FFF2-40B4-BE49-F238E27FC236}">
                  <a16:creationId xmlns:a16="http://schemas.microsoft.com/office/drawing/2014/main" id="{71572D8E-BA58-44FF-84D0-751D1C0FA600}"/>
                </a:ext>
              </a:extLst>
            </p:cNvPr>
            <p:cNvSpPr/>
            <p:nvPr/>
          </p:nvSpPr>
          <p:spPr>
            <a:xfrm>
              <a:off x="5893919" y="3894430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29" name="그룹 728">
            <a:extLst>
              <a:ext uri="{FF2B5EF4-FFF2-40B4-BE49-F238E27FC236}">
                <a16:creationId xmlns:a16="http://schemas.microsoft.com/office/drawing/2014/main" id="{15EE1C7B-11F5-4ED6-B658-3B5AE481F62C}"/>
              </a:ext>
            </a:extLst>
          </p:cNvPr>
          <p:cNvGrpSpPr/>
          <p:nvPr/>
        </p:nvGrpSpPr>
        <p:grpSpPr>
          <a:xfrm>
            <a:off x="2937552" y="4493133"/>
            <a:ext cx="39506" cy="140236"/>
            <a:chOff x="3334412" y="4749037"/>
            <a:chExt cx="39506" cy="140236"/>
          </a:xfrm>
        </p:grpSpPr>
        <p:sp>
          <p:nvSpPr>
            <p:cNvPr id="735" name="Oval">
              <a:extLst>
                <a:ext uri="{FF2B5EF4-FFF2-40B4-BE49-F238E27FC236}">
                  <a16:creationId xmlns:a16="http://schemas.microsoft.com/office/drawing/2014/main" id="{29BCFEA5-9157-4EF1-BEBF-6EA40E140CF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39" name="Oval">
              <a:extLst>
                <a:ext uri="{FF2B5EF4-FFF2-40B4-BE49-F238E27FC236}">
                  <a16:creationId xmlns:a16="http://schemas.microsoft.com/office/drawing/2014/main" id="{1201D250-160D-45E5-80F0-DB3994FE1485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48" name="Oval">
              <a:extLst>
                <a:ext uri="{FF2B5EF4-FFF2-40B4-BE49-F238E27FC236}">
                  <a16:creationId xmlns:a16="http://schemas.microsoft.com/office/drawing/2014/main" id="{FC429299-2CA1-43EB-9BBD-797BC625AF4E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50" name="그룹 749">
            <a:extLst>
              <a:ext uri="{FF2B5EF4-FFF2-40B4-BE49-F238E27FC236}">
                <a16:creationId xmlns:a16="http://schemas.microsoft.com/office/drawing/2014/main" id="{00D359A1-243A-4B40-B56A-C28C4E750732}"/>
              </a:ext>
            </a:extLst>
          </p:cNvPr>
          <p:cNvGrpSpPr/>
          <p:nvPr/>
        </p:nvGrpSpPr>
        <p:grpSpPr>
          <a:xfrm>
            <a:off x="2334177" y="3890136"/>
            <a:ext cx="39506" cy="140236"/>
            <a:chOff x="3334412" y="4749037"/>
            <a:chExt cx="39506" cy="140236"/>
          </a:xfrm>
        </p:grpSpPr>
        <p:sp>
          <p:nvSpPr>
            <p:cNvPr id="752" name="Oval">
              <a:extLst>
                <a:ext uri="{FF2B5EF4-FFF2-40B4-BE49-F238E27FC236}">
                  <a16:creationId xmlns:a16="http://schemas.microsoft.com/office/drawing/2014/main" id="{CF47B20B-6548-4BB9-BC4F-8182FC953696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3" name="Oval">
              <a:extLst>
                <a:ext uri="{FF2B5EF4-FFF2-40B4-BE49-F238E27FC236}">
                  <a16:creationId xmlns:a16="http://schemas.microsoft.com/office/drawing/2014/main" id="{C3B34F9A-AB9B-44BE-8055-638A5DF5BD4F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6" name="Oval">
              <a:extLst>
                <a:ext uri="{FF2B5EF4-FFF2-40B4-BE49-F238E27FC236}">
                  <a16:creationId xmlns:a16="http://schemas.microsoft.com/office/drawing/2014/main" id="{31DD7A50-174C-4DF5-9BB6-AC17AAE4E418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57" name="그룹 756">
            <a:extLst>
              <a:ext uri="{FF2B5EF4-FFF2-40B4-BE49-F238E27FC236}">
                <a16:creationId xmlns:a16="http://schemas.microsoft.com/office/drawing/2014/main" id="{26F6A311-2816-4E7D-8B68-82D34A528CEC}"/>
              </a:ext>
            </a:extLst>
          </p:cNvPr>
          <p:cNvGrpSpPr/>
          <p:nvPr/>
        </p:nvGrpSpPr>
        <p:grpSpPr>
          <a:xfrm>
            <a:off x="1493094" y="5378577"/>
            <a:ext cx="39506" cy="140236"/>
            <a:chOff x="3334412" y="4749037"/>
            <a:chExt cx="39506" cy="140236"/>
          </a:xfrm>
        </p:grpSpPr>
        <p:sp>
          <p:nvSpPr>
            <p:cNvPr id="758" name="Oval">
              <a:extLst>
                <a:ext uri="{FF2B5EF4-FFF2-40B4-BE49-F238E27FC236}">
                  <a16:creationId xmlns:a16="http://schemas.microsoft.com/office/drawing/2014/main" id="{F66B506B-5614-4622-A3CE-F6590700FFF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9" name="Oval">
              <a:extLst>
                <a:ext uri="{FF2B5EF4-FFF2-40B4-BE49-F238E27FC236}">
                  <a16:creationId xmlns:a16="http://schemas.microsoft.com/office/drawing/2014/main" id="{243E7622-6922-4197-ACE5-DE1C37260DE1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0" name="Oval">
              <a:extLst>
                <a:ext uri="{FF2B5EF4-FFF2-40B4-BE49-F238E27FC236}">
                  <a16:creationId xmlns:a16="http://schemas.microsoft.com/office/drawing/2014/main" id="{D9CFEDC9-1DA8-41A6-9875-122E4DE8477D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61" name="그룹 760">
            <a:extLst>
              <a:ext uri="{FF2B5EF4-FFF2-40B4-BE49-F238E27FC236}">
                <a16:creationId xmlns:a16="http://schemas.microsoft.com/office/drawing/2014/main" id="{2D0C84C6-0DB2-4E4E-8DC0-473018A0BD2B}"/>
              </a:ext>
            </a:extLst>
          </p:cNvPr>
          <p:cNvGrpSpPr/>
          <p:nvPr/>
        </p:nvGrpSpPr>
        <p:grpSpPr>
          <a:xfrm>
            <a:off x="2998881" y="3152678"/>
            <a:ext cx="39506" cy="140236"/>
            <a:chOff x="3334412" y="4749037"/>
            <a:chExt cx="39506" cy="140236"/>
          </a:xfrm>
        </p:grpSpPr>
        <p:sp>
          <p:nvSpPr>
            <p:cNvPr id="762" name="Oval">
              <a:extLst>
                <a:ext uri="{FF2B5EF4-FFF2-40B4-BE49-F238E27FC236}">
                  <a16:creationId xmlns:a16="http://schemas.microsoft.com/office/drawing/2014/main" id="{0AF5C54B-9A13-4A15-ADC8-388803B5371A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3" name="Oval">
              <a:extLst>
                <a:ext uri="{FF2B5EF4-FFF2-40B4-BE49-F238E27FC236}">
                  <a16:creationId xmlns:a16="http://schemas.microsoft.com/office/drawing/2014/main" id="{4A48C80B-18BD-4B7A-8B9B-F7785C3B2802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4" name="Oval">
              <a:extLst>
                <a:ext uri="{FF2B5EF4-FFF2-40B4-BE49-F238E27FC236}">
                  <a16:creationId xmlns:a16="http://schemas.microsoft.com/office/drawing/2014/main" id="{5FEBCDBE-FE03-484B-9528-3E56118681D7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787" name="Card">
            <a:extLst>
              <a:ext uri="{FF2B5EF4-FFF2-40B4-BE49-F238E27FC236}">
                <a16:creationId xmlns:a16="http://schemas.microsoft.com/office/drawing/2014/main" id="{4C7C4E47-66CE-4516-A9E5-57AB4E941445}"/>
              </a:ext>
            </a:extLst>
          </p:cNvPr>
          <p:cNvSpPr/>
          <p:nvPr/>
        </p:nvSpPr>
        <p:spPr>
          <a:xfrm>
            <a:off x="317459" y="2265317"/>
            <a:ext cx="3548333" cy="356400"/>
          </a:xfrm>
          <a:prstGeom prst="roundRect">
            <a:avLst>
              <a:gd name="adj" fmla="val 1433"/>
            </a:avLst>
          </a:prstGeom>
          <a:solidFill>
            <a:srgbClr val="FFFFFF"/>
          </a:solidFill>
          <a:ln w="6350">
            <a:noFill/>
          </a:ln>
          <a:effectLst>
            <a:outerShdw blurRad="508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9" name="그룹 788">
            <a:extLst>
              <a:ext uri="{FF2B5EF4-FFF2-40B4-BE49-F238E27FC236}">
                <a16:creationId xmlns:a16="http://schemas.microsoft.com/office/drawing/2014/main" id="{9B799238-A0B4-474F-AAF5-B62538AE2CE2}"/>
              </a:ext>
            </a:extLst>
          </p:cNvPr>
          <p:cNvGrpSpPr/>
          <p:nvPr/>
        </p:nvGrpSpPr>
        <p:grpSpPr>
          <a:xfrm>
            <a:off x="332470" y="2324396"/>
            <a:ext cx="3439430" cy="215444"/>
            <a:chOff x="3442963" y="6341570"/>
            <a:chExt cx="3439430" cy="215444"/>
          </a:xfrm>
        </p:grpSpPr>
        <p:grpSp>
          <p:nvGrpSpPr>
            <p:cNvPr id="796" name="그룹 795">
              <a:extLst>
                <a:ext uri="{FF2B5EF4-FFF2-40B4-BE49-F238E27FC236}">
                  <a16:creationId xmlns:a16="http://schemas.microsoft.com/office/drawing/2014/main" id="{68286F16-CC7A-41E6-880D-278E57122FD1}"/>
                </a:ext>
              </a:extLst>
            </p:cNvPr>
            <p:cNvGrpSpPr/>
            <p:nvPr/>
          </p:nvGrpSpPr>
          <p:grpSpPr>
            <a:xfrm>
              <a:off x="3442963" y="6341570"/>
              <a:ext cx="3340014" cy="215444"/>
              <a:chOff x="3442963" y="6341570"/>
              <a:chExt cx="3340014" cy="215444"/>
            </a:xfrm>
          </p:grpSpPr>
          <p:sp>
            <p:nvSpPr>
              <p:cNvPr id="798" name="Search Icon">
                <a:extLst>
                  <a:ext uri="{FF2B5EF4-FFF2-40B4-BE49-F238E27FC236}">
                    <a16:creationId xmlns:a16="http://schemas.microsoft.com/office/drawing/2014/main" id="{BC5272A9-75D3-4301-AA57-B897604D65C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671968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99" name="직사각형 798">
                <a:extLst>
                  <a:ext uri="{FF2B5EF4-FFF2-40B4-BE49-F238E27FC236}">
                    <a16:creationId xmlns:a16="http://schemas.microsoft.com/office/drawing/2014/main" id="{17941AEE-7662-41F4-88D6-45637DB8F658}"/>
                  </a:ext>
                </a:extLst>
              </p:cNvPr>
              <p:cNvSpPr/>
              <p:nvPr/>
            </p:nvSpPr>
            <p:spPr>
              <a:xfrm>
                <a:off x="3442963" y="6341570"/>
                <a:ext cx="83708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대화내용 검색</a:t>
                </a:r>
                <a:endParaRPr kumimoji="1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797" name="Line">
              <a:extLst>
                <a:ext uri="{FF2B5EF4-FFF2-40B4-BE49-F238E27FC236}">
                  <a16:creationId xmlns:a16="http://schemas.microsoft.com/office/drawing/2014/main" id="{CDD3A6C9-2774-453F-9332-A9A337928797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3384292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898" name="직사각형 897">
            <a:extLst>
              <a:ext uri="{FF2B5EF4-FFF2-40B4-BE49-F238E27FC236}">
                <a16:creationId xmlns:a16="http://schemas.microsoft.com/office/drawing/2014/main" id="{3EA272D6-9A12-4D84-B1DA-2589B2769CF3}"/>
              </a:ext>
            </a:extLst>
          </p:cNvPr>
          <p:cNvSpPr/>
          <p:nvPr/>
        </p:nvSpPr>
        <p:spPr>
          <a:xfrm>
            <a:off x="5022227" y="1850828"/>
            <a:ext cx="3606647" cy="482619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899" name="Scroll Indicator">
            <a:extLst>
              <a:ext uri="{FF2B5EF4-FFF2-40B4-BE49-F238E27FC236}">
                <a16:creationId xmlns:a16="http://schemas.microsoft.com/office/drawing/2014/main" id="{C947580F-66DA-4A66-9294-C35CA4908DBA}"/>
              </a:ext>
            </a:extLst>
          </p:cNvPr>
          <p:cNvGrpSpPr/>
          <p:nvPr/>
        </p:nvGrpSpPr>
        <p:grpSpPr>
          <a:xfrm>
            <a:off x="8562499" y="2673297"/>
            <a:ext cx="25400" cy="3168000"/>
            <a:chOff x="892175" y="1261242"/>
            <a:chExt cx="25400" cy="3016250"/>
          </a:xfrm>
        </p:grpSpPr>
        <p:cxnSp>
          <p:nvCxnSpPr>
            <p:cNvPr id="988" name="Track">
              <a:extLst>
                <a:ext uri="{FF2B5EF4-FFF2-40B4-BE49-F238E27FC236}">
                  <a16:creationId xmlns:a16="http://schemas.microsoft.com/office/drawing/2014/main" id="{3FD5B5F2-7BA8-4382-B9A7-484D571F20C4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9" name="Thumb">
              <a:extLst>
                <a:ext uri="{FF2B5EF4-FFF2-40B4-BE49-F238E27FC236}">
                  <a16:creationId xmlns:a16="http://schemas.microsoft.com/office/drawing/2014/main" id="{0E87BA11-24F0-4FB2-94A4-D7FB2B0FA87A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900" name="그룹 899">
            <a:extLst>
              <a:ext uri="{FF2B5EF4-FFF2-40B4-BE49-F238E27FC236}">
                <a16:creationId xmlns:a16="http://schemas.microsoft.com/office/drawing/2014/main" id="{6A9297AF-9BD1-4DDF-8FE4-631976963341}"/>
              </a:ext>
            </a:extLst>
          </p:cNvPr>
          <p:cNvGrpSpPr/>
          <p:nvPr/>
        </p:nvGrpSpPr>
        <p:grpSpPr>
          <a:xfrm>
            <a:off x="5105177" y="6373817"/>
            <a:ext cx="1862993" cy="225703"/>
            <a:chOff x="3390211" y="5837215"/>
            <a:chExt cx="1862993" cy="225703"/>
          </a:xfrm>
        </p:grpSpPr>
        <p:pic>
          <p:nvPicPr>
            <p:cNvPr id="979" name="그림 978">
              <a:extLst>
                <a:ext uri="{FF2B5EF4-FFF2-40B4-BE49-F238E27FC236}">
                  <a16:creationId xmlns:a16="http://schemas.microsoft.com/office/drawing/2014/main" id="{4D0720C9-5B16-4C12-B7F6-B03536E6B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6824" y="5871077"/>
              <a:ext cx="184381" cy="183600"/>
            </a:xfrm>
            <a:prstGeom prst="rect">
              <a:avLst/>
            </a:prstGeom>
          </p:spPr>
        </p:pic>
        <p:sp>
          <p:nvSpPr>
            <p:cNvPr id="980" name="Attachment">
              <a:extLst>
                <a:ext uri="{FF2B5EF4-FFF2-40B4-BE49-F238E27FC236}">
                  <a16:creationId xmlns:a16="http://schemas.microsoft.com/office/drawing/2014/main" id="{DE91D70A-D2D7-4921-AF16-FF572F8141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90211" y="5884498"/>
              <a:ext cx="144569" cy="133200"/>
            </a:xfrm>
            <a:custGeom>
              <a:avLst/>
              <a:gdLst>
                <a:gd name="T0" fmla="*/ 478 w 580"/>
                <a:gd name="T1" fmla="*/ 0 h 534"/>
                <a:gd name="T2" fmla="*/ 412 w 580"/>
                <a:gd name="T3" fmla="*/ 27 h 534"/>
                <a:gd name="T4" fmla="*/ 144 w 580"/>
                <a:gd name="T5" fmla="*/ 296 h 534"/>
                <a:gd name="T6" fmla="*/ 145 w 580"/>
                <a:gd name="T7" fmla="*/ 388 h 534"/>
                <a:gd name="T8" fmla="*/ 239 w 580"/>
                <a:gd name="T9" fmla="*/ 388 h 534"/>
                <a:gd name="T10" fmla="*/ 441 w 580"/>
                <a:gd name="T11" fmla="*/ 187 h 534"/>
                <a:gd name="T12" fmla="*/ 431 w 580"/>
                <a:gd name="T13" fmla="*/ 164 h 534"/>
                <a:gd name="T14" fmla="*/ 422 w 580"/>
                <a:gd name="T15" fmla="*/ 168 h 534"/>
                <a:gd name="T16" fmla="*/ 221 w 580"/>
                <a:gd name="T17" fmla="*/ 370 h 534"/>
                <a:gd name="T18" fmla="*/ 164 w 580"/>
                <a:gd name="T19" fmla="*/ 370 h 534"/>
                <a:gd name="T20" fmla="*/ 164 w 580"/>
                <a:gd name="T21" fmla="*/ 313 h 534"/>
                <a:gd name="T22" fmla="*/ 431 w 580"/>
                <a:gd name="T23" fmla="*/ 46 h 534"/>
                <a:gd name="T24" fmla="*/ 525 w 580"/>
                <a:gd name="T25" fmla="*/ 46 h 534"/>
                <a:gd name="T26" fmla="*/ 525 w 580"/>
                <a:gd name="T27" fmla="*/ 140 h 534"/>
                <a:gd name="T28" fmla="*/ 197 w 580"/>
                <a:gd name="T29" fmla="*/ 468 h 534"/>
                <a:gd name="T30" fmla="*/ 65 w 580"/>
                <a:gd name="T31" fmla="*/ 468 h 534"/>
                <a:gd name="T32" fmla="*/ 65 w 580"/>
                <a:gd name="T33" fmla="*/ 337 h 534"/>
                <a:gd name="T34" fmla="*/ 328 w 580"/>
                <a:gd name="T35" fmla="*/ 74 h 534"/>
                <a:gd name="T36" fmla="*/ 309 w 580"/>
                <a:gd name="T37" fmla="*/ 55 h 534"/>
                <a:gd name="T38" fmla="*/ 47 w 580"/>
                <a:gd name="T39" fmla="*/ 318 h 534"/>
                <a:gd name="T40" fmla="*/ 47 w 580"/>
                <a:gd name="T41" fmla="*/ 487 h 534"/>
                <a:gd name="T42" fmla="*/ 216 w 580"/>
                <a:gd name="T43" fmla="*/ 487 h 534"/>
                <a:gd name="T44" fmla="*/ 544 w 580"/>
                <a:gd name="T45" fmla="*/ 159 h 534"/>
                <a:gd name="T46" fmla="*/ 544 w 580"/>
                <a:gd name="T47" fmla="*/ 27 h 534"/>
                <a:gd name="T48" fmla="*/ 478 w 580"/>
                <a:gd name="T4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34">
                  <a:moveTo>
                    <a:pt x="478" y="0"/>
                  </a:moveTo>
                  <a:cubicBezTo>
                    <a:pt x="454" y="0"/>
                    <a:pt x="431" y="9"/>
                    <a:pt x="412" y="27"/>
                  </a:cubicBezTo>
                  <a:cubicBezTo>
                    <a:pt x="323" y="117"/>
                    <a:pt x="233" y="206"/>
                    <a:pt x="144" y="296"/>
                  </a:cubicBezTo>
                  <a:cubicBezTo>
                    <a:pt x="119" y="321"/>
                    <a:pt x="120" y="363"/>
                    <a:pt x="145" y="388"/>
                  </a:cubicBezTo>
                  <a:cubicBezTo>
                    <a:pt x="171" y="414"/>
                    <a:pt x="214" y="414"/>
                    <a:pt x="239" y="388"/>
                  </a:cubicBezTo>
                  <a:lnTo>
                    <a:pt x="441" y="187"/>
                  </a:lnTo>
                  <a:cubicBezTo>
                    <a:pt x="449" y="179"/>
                    <a:pt x="443" y="164"/>
                    <a:pt x="431" y="164"/>
                  </a:cubicBezTo>
                  <a:cubicBezTo>
                    <a:pt x="428" y="164"/>
                    <a:pt x="424" y="166"/>
                    <a:pt x="422" y="168"/>
                  </a:cubicBezTo>
                  <a:lnTo>
                    <a:pt x="221" y="370"/>
                  </a:lnTo>
                  <a:cubicBezTo>
                    <a:pt x="204" y="386"/>
                    <a:pt x="178" y="382"/>
                    <a:pt x="164" y="370"/>
                  </a:cubicBezTo>
                  <a:cubicBezTo>
                    <a:pt x="148" y="354"/>
                    <a:pt x="148" y="329"/>
                    <a:pt x="164" y="313"/>
                  </a:cubicBezTo>
                  <a:lnTo>
                    <a:pt x="431" y="46"/>
                  </a:lnTo>
                  <a:cubicBezTo>
                    <a:pt x="462" y="15"/>
                    <a:pt x="504" y="26"/>
                    <a:pt x="525" y="46"/>
                  </a:cubicBezTo>
                  <a:cubicBezTo>
                    <a:pt x="551" y="72"/>
                    <a:pt x="551" y="114"/>
                    <a:pt x="525" y="140"/>
                  </a:cubicBezTo>
                  <a:lnTo>
                    <a:pt x="197" y="468"/>
                  </a:lnTo>
                  <a:cubicBezTo>
                    <a:pt x="161" y="505"/>
                    <a:pt x="102" y="505"/>
                    <a:pt x="65" y="468"/>
                  </a:cubicBezTo>
                  <a:cubicBezTo>
                    <a:pt x="29" y="432"/>
                    <a:pt x="29" y="373"/>
                    <a:pt x="65" y="337"/>
                  </a:cubicBezTo>
                  <a:lnTo>
                    <a:pt x="328" y="74"/>
                  </a:lnTo>
                  <a:cubicBezTo>
                    <a:pt x="341" y="62"/>
                    <a:pt x="322" y="42"/>
                    <a:pt x="309" y="55"/>
                  </a:cubicBezTo>
                  <a:lnTo>
                    <a:pt x="47" y="318"/>
                  </a:lnTo>
                  <a:cubicBezTo>
                    <a:pt x="0" y="364"/>
                    <a:pt x="0" y="441"/>
                    <a:pt x="47" y="487"/>
                  </a:cubicBezTo>
                  <a:cubicBezTo>
                    <a:pt x="93" y="534"/>
                    <a:pt x="169" y="534"/>
                    <a:pt x="216" y="487"/>
                  </a:cubicBezTo>
                  <a:lnTo>
                    <a:pt x="544" y="159"/>
                  </a:lnTo>
                  <a:cubicBezTo>
                    <a:pt x="580" y="123"/>
                    <a:pt x="580" y="63"/>
                    <a:pt x="544" y="27"/>
                  </a:cubicBezTo>
                  <a:cubicBezTo>
                    <a:pt x="519" y="2"/>
                    <a:pt x="500" y="0"/>
                    <a:pt x="478" y="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81" name="Medium Icons">
              <a:extLst>
                <a:ext uri="{FF2B5EF4-FFF2-40B4-BE49-F238E27FC236}">
                  <a16:creationId xmlns:a16="http://schemas.microsoft.com/office/drawing/2014/main" id="{7E49A893-8CF3-4F73-8F9E-4369DB1195B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11669" y="5884498"/>
              <a:ext cx="133201" cy="133200"/>
            </a:xfrm>
            <a:custGeom>
              <a:avLst/>
              <a:gdLst>
                <a:gd name="T0" fmla="*/ 667 w 667"/>
                <a:gd name="T1" fmla="*/ 667 h 667"/>
                <a:gd name="T2" fmla="*/ 27 w 667"/>
                <a:gd name="T3" fmla="*/ 27 h 667"/>
                <a:gd name="T4" fmla="*/ 255 w 667"/>
                <a:gd name="T5" fmla="*/ 181 h 667"/>
                <a:gd name="T6" fmla="*/ 125 w 667"/>
                <a:gd name="T7" fmla="*/ 124 h 667"/>
                <a:gd name="T8" fmla="*/ 27 w 667"/>
                <a:gd name="T9" fmla="*/ 191 h 667"/>
                <a:gd name="T10" fmla="*/ 640 w 667"/>
                <a:gd name="T11" fmla="*/ 27 h 667"/>
                <a:gd name="T12" fmla="*/ 347 w 667"/>
                <a:gd name="T13" fmla="*/ 277 h 667"/>
                <a:gd name="T14" fmla="*/ 493 w 667"/>
                <a:gd name="T15" fmla="*/ 60 h 667"/>
                <a:gd name="T16" fmla="*/ 426 w 667"/>
                <a:gd name="T17" fmla="*/ 147 h 667"/>
                <a:gd name="T18" fmla="*/ 379 w 667"/>
                <a:gd name="T19" fmla="*/ 174 h 667"/>
                <a:gd name="T20" fmla="*/ 464 w 667"/>
                <a:gd name="T21" fmla="*/ 241 h 667"/>
                <a:gd name="T22" fmla="*/ 574 w 667"/>
                <a:gd name="T23" fmla="*/ 255 h 667"/>
                <a:gd name="T24" fmla="*/ 607 w 667"/>
                <a:gd name="T25" fmla="*/ 174 h 667"/>
                <a:gd name="T26" fmla="*/ 574 w 667"/>
                <a:gd name="T27" fmla="*/ 93 h 667"/>
                <a:gd name="T28" fmla="*/ 253 w 667"/>
                <a:gd name="T29" fmla="*/ 81 h 667"/>
                <a:gd name="T30" fmla="*/ 280 w 667"/>
                <a:gd name="T31" fmla="*/ 107 h 667"/>
                <a:gd name="T32" fmla="*/ 546 w 667"/>
                <a:gd name="T33" fmla="*/ 174 h 667"/>
                <a:gd name="T34" fmla="*/ 493 w 667"/>
                <a:gd name="T35" fmla="*/ 122 h 667"/>
                <a:gd name="T36" fmla="*/ 194 w 667"/>
                <a:gd name="T37" fmla="*/ 232 h 667"/>
                <a:gd name="T38" fmla="*/ 320 w 667"/>
                <a:gd name="T39" fmla="*/ 321 h 667"/>
                <a:gd name="T40" fmla="*/ 114 w 667"/>
                <a:gd name="T41" fmla="*/ 152 h 667"/>
                <a:gd name="T42" fmla="*/ 320 w 667"/>
                <a:gd name="T43" fmla="*/ 641 h 667"/>
                <a:gd name="T44" fmla="*/ 347 w 667"/>
                <a:gd name="T45" fmla="*/ 347 h 667"/>
                <a:gd name="T46" fmla="*/ 347 w 667"/>
                <a:gd name="T47" fmla="*/ 641 h 667"/>
                <a:gd name="T48" fmla="*/ 202 w 667"/>
                <a:gd name="T49" fmla="*/ 378 h 667"/>
                <a:gd name="T50" fmla="*/ 132 w 667"/>
                <a:gd name="T51" fmla="*/ 386 h 667"/>
                <a:gd name="T52" fmla="*/ 81 w 667"/>
                <a:gd name="T53" fmla="*/ 470 h 667"/>
                <a:gd name="T54" fmla="*/ 79 w 667"/>
                <a:gd name="T55" fmla="*/ 560 h 667"/>
                <a:gd name="T56" fmla="*/ 183 w 667"/>
                <a:gd name="T57" fmla="*/ 610 h 667"/>
                <a:gd name="T58" fmla="*/ 225 w 667"/>
                <a:gd name="T59" fmla="*/ 576 h 667"/>
                <a:gd name="T60" fmla="*/ 290 w 667"/>
                <a:gd name="T61" fmla="*/ 514 h 667"/>
                <a:gd name="T62" fmla="*/ 255 w 667"/>
                <a:gd name="T63" fmla="*/ 431 h 667"/>
                <a:gd name="T64" fmla="*/ 427 w 667"/>
                <a:gd name="T65" fmla="*/ 387 h 667"/>
                <a:gd name="T66" fmla="*/ 453 w 667"/>
                <a:gd name="T67" fmla="*/ 414 h 667"/>
                <a:gd name="T68" fmla="*/ 218 w 667"/>
                <a:gd name="T69" fmla="*/ 406 h 667"/>
                <a:gd name="T70" fmla="*/ 225 w 667"/>
                <a:gd name="T71" fmla="*/ 465 h 667"/>
                <a:gd name="T72" fmla="*/ 264 w 667"/>
                <a:gd name="T73" fmla="*/ 507 h 667"/>
                <a:gd name="T74" fmla="*/ 211 w 667"/>
                <a:gd name="T75" fmla="*/ 532 h 667"/>
                <a:gd name="T76" fmla="*/ 191 w 667"/>
                <a:gd name="T77" fmla="*/ 578 h 667"/>
                <a:gd name="T78" fmla="*/ 145 w 667"/>
                <a:gd name="T79" fmla="*/ 549 h 667"/>
                <a:gd name="T80" fmla="*/ 92 w 667"/>
                <a:gd name="T81" fmla="*/ 537 h 667"/>
                <a:gd name="T82" fmla="*/ 105 w 667"/>
                <a:gd name="T83" fmla="*/ 483 h 667"/>
                <a:gd name="T84" fmla="*/ 101 w 667"/>
                <a:gd name="T85" fmla="*/ 447 h 667"/>
                <a:gd name="T86" fmla="*/ 155 w 667"/>
                <a:gd name="T87" fmla="*/ 424 h 667"/>
                <a:gd name="T88" fmla="*/ 190 w 667"/>
                <a:gd name="T89" fmla="*/ 410 h 667"/>
                <a:gd name="T90" fmla="*/ 514 w 667"/>
                <a:gd name="T91" fmla="*/ 441 h 667"/>
                <a:gd name="T92" fmla="*/ 373 w 667"/>
                <a:gd name="T93" fmla="*/ 550 h 667"/>
                <a:gd name="T94" fmla="*/ 613 w 667"/>
                <a:gd name="T95" fmla="*/ 541 h 667"/>
                <a:gd name="T96" fmla="*/ 193 w 667"/>
                <a:gd name="T97" fmla="*/ 443 h 667"/>
                <a:gd name="T98" fmla="*/ 167 w 667"/>
                <a:gd name="T99" fmla="*/ 485 h 667"/>
                <a:gd name="T100" fmla="*/ 177 w 667"/>
                <a:gd name="T101" fmla="*/ 534 h 667"/>
                <a:gd name="T102" fmla="*/ 176 w 667"/>
                <a:gd name="T103" fmla="*/ 484 h 667"/>
                <a:gd name="T104" fmla="*/ 514 w 667"/>
                <a:gd name="T105" fmla="*/ 467 h 667"/>
                <a:gd name="T106" fmla="*/ 563 w 667"/>
                <a:gd name="T107" fmla="*/ 510 h 667"/>
                <a:gd name="T108" fmla="*/ 424 w 667"/>
                <a:gd name="T109" fmla="*/ 574 h 667"/>
                <a:gd name="T110" fmla="*/ 432 w 667"/>
                <a:gd name="T111" fmla="*/ 525 h 667"/>
                <a:gd name="T112" fmla="*/ 476 w 667"/>
                <a:gd name="T113" fmla="*/ 49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7" h="667">
                  <a:moveTo>
                    <a:pt x="0" y="1"/>
                  </a:moveTo>
                  <a:cubicBezTo>
                    <a:pt x="0" y="231"/>
                    <a:pt x="0" y="426"/>
                    <a:pt x="0" y="667"/>
                  </a:cubicBezTo>
                  <a:cubicBezTo>
                    <a:pt x="222" y="667"/>
                    <a:pt x="444" y="667"/>
                    <a:pt x="667" y="667"/>
                  </a:cubicBezTo>
                  <a:cubicBezTo>
                    <a:pt x="667" y="445"/>
                    <a:pt x="667" y="223"/>
                    <a:pt x="667" y="1"/>
                  </a:cubicBezTo>
                  <a:cubicBezTo>
                    <a:pt x="444" y="0"/>
                    <a:pt x="222" y="1"/>
                    <a:pt x="0" y="1"/>
                  </a:cubicBezTo>
                  <a:close/>
                  <a:moveTo>
                    <a:pt x="27" y="27"/>
                  </a:moveTo>
                  <a:lnTo>
                    <a:pt x="320" y="27"/>
                  </a:lnTo>
                  <a:lnTo>
                    <a:pt x="320" y="242"/>
                  </a:lnTo>
                  <a:lnTo>
                    <a:pt x="255" y="181"/>
                  </a:lnTo>
                  <a:cubicBezTo>
                    <a:pt x="251" y="177"/>
                    <a:pt x="245" y="176"/>
                    <a:pt x="240" y="179"/>
                  </a:cubicBezTo>
                  <a:lnTo>
                    <a:pt x="191" y="203"/>
                  </a:lnTo>
                  <a:lnTo>
                    <a:pt x="125" y="124"/>
                  </a:lnTo>
                  <a:cubicBezTo>
                    <a:pt x="123" y="121"/>
                    <a:pt x="119" y="119"/>
                    <a:pt x="115" y="119"/>
                  </a:cubicBezTo>
                  <a:cubicBezTo>
                    <a:pt x="112" y="119"/>
                    <a:pt x="109" y="121"/>
                    <a:pt x="106" y="123"/>
                  </a:cubicBezTo>
                  <a:lnTo>
                    <a:pt x="27" y="191"/>
                  </a:lnTo>
                  <a:lnTo>
                    <a:pt x="27" y="27"/>
                  </a:lnTo>
                  <a:close/>
                  <a:moveTo>
                    <a:pt x="347" y="27"/>
                  </a:moveTo>
                  <a:lnTo>
                    <a:pt x="640" y="27"/>
                  </a:lnTo>
                  <a:lnTo>
                    <a:pt x="640" y="321"/>
                  </a:lnTo>
                  <a:lnTo>
                    <a:pt x="347" y="321"/>
                  </a:lnTo>
                  <a:lnTo>
                    <a:pt x="347" y="277"/>
                  </a:lnTo>
                  <a:cubicBezTo>
                    <a:pt x="347" y="275"/>
                    <a:pt x="347" y="273"/>
                    <a:pt x="347" y="270"/>
                  </a:cubicBezTo>
                  <a:lnTo>
                    <a:pt x="347" y="27"/>
                  </a:lnTo>
                  <a:close/>
                  <a:moveTo>
                    <a:pt x="493" y="60"/>
                  </a:moveTo>
                  <a:cubicBezTo>
                    <a:pt x="493" y="60"/>
                    <a:pt x="479" y="101"/>
                    <a:pt x="466" y="107"/>
                  </a:cubicBezTo>
                  <a:cubicBezTo>
                    <a:pt x="453" y="112"/>
                    <a:pt x="413" y="93"/>
                    <a:pt x="413" y="93"/>
                  </a:cubicBezTo>
                  <a:cubicBezTo>
                    <a:pt x="413" y="93"/>
                    <a:pt x="431" y="134"/>
                    <a:pt x="426" y="147"/>
                  </a:cubicBezTo>
                  <a:cubicBezTo>
                    <a:pt x="423" y="157"/>
                    <a:pt x="379" y="174"/>
                    <a:pt x="379" y="174"/>
                  </a:cubicBezTo>
                  <a:lnTo>
                    <a:pt x="380" y="174"/>
                  </a:ln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422" y="189"/>
                    <a:pt x="425" y="201"/>
                  </a:cubicBezTo>
                  <a:cubicBezTo>
                    <a:pt x="429" y="218"/>
                    <a:pt x="413" y="255"/>
                    <a:pt x="413" y="255"/>
                  </a:cubicBezTo>
                  <a:cubicBezTo>
                    <a:pt x="413" y="255"/>
                    <a:pt x="451" y="234"/>
                    <a:pt x="464" y="241"/>
                  </a:cubicBezTo>
                  <a:cubicBezTo>
                    <a:pt x="476" y="247"/>
                    <a:pt x="493" y="288"/>
                    <a:pt x="493" y="288"/>
                  </a:cubicBezTo>
                  <a:cubicBezTo>
                    <a:pt x="493" y="288"/>
                    <a:pt x="507" y="247"/>
                    <a:pt x="520" y="241"/>
                  </a:cubicBezTo>
                  <a:cubicBezTo>
                    <a:pt x="533" y="235"/>
                    <a:pt x="574" y="255"/>
                    <a:pt x="574" y="255"/>
                  </a:cubicBezTo>
                  <a:cubicBezTo>
                    <a:pt x="574" y="255"/>
                    <a:pt x="556" y="214"/>
                    <a:pt x="560" y="201"/>
                  </a:cubicBezTo>
                  <a:cubicBezTo>
                    <a:pt x="564" y="190"/>
                    <a:pt x="607" y="174"/>
                    <a:pt x="607" y="174"/>
                  </a:cubicBezTo>
                  <a:lnTo>
                    <a:pt x="607" y="174"/>
                  </a:lnTo>
                  <a:cubicBezTo>
                    <a:pt x="607" y="174"/>
                    <a:pt x="607" y="174"/>
                    <a:pt x="607" y="174"/>
                  </a:cubicBezTo>
                  <a:cubicBezTo>
                    <a:pt x="607" y="174"/>
                    <a:pt x="565" y="157"/>
                    <a:pt x="562" y="147"/>
                  </a:cubicBezTo>
                  <a:cubicBezTo>
                    <a:pt x="556" y="130"/>
                    <a:pt x="574" y="93"/>
                    <a:pt x="574" y="93"/>
                  </a:cubicBezTo>
                  <a:cubicBezTo>
                    <a:pt x="574" y="93"/>
                    <a:pt x="536" y="114"/>
                    <a:pt x="523" y="107"/>
                  </a:cubicBezTo>
                  <a:cubicBezTo>
                    <a:pt x="511" y="100"/>
                    <a:pt x="493" y="60"/>
                    <a:pt x="493" y="60"/>
                  </a:cubicBezTo>
                  <a:close/>
                  <a:moveTo>
                    <a:pt x="253" y="81"/>
                  </a:moveTo>
                  <a:cubicBezTo>
                    <a:pt x="239" y="81"/>
                    <a:pt x="227" y="93"/>
                    <a:pt x="227" y="107"/>
                  </a:cubicBezTo>
                  <a:cubicBezTo>
                    <a:pt x="227" y="122"/>
                    <a:pt x="239" y="134"/>
                    <a:pt x="253" y="134"/>
                  </a:cubicBezTo>
                  <a:cubicBezTo>
                    <a:pt x="268" y="134"/>
                    <a:pt x="280" y="122"/>
                    <a:pt x="280" y="107"/>
                  </a:cubicBezTo>
                  <a:cubicBezTo>
                    <a:pt x="280" y="93"/>
                    <a:pt x="268" y="81"/>
                    <a:pt x="253" y="81"/>
                  </a:cubicBezTo>
                  <a:close/>
                  <a:moveTo>
                    <a:pt x="493" y="122"/>
                  </a:moveTo>
                  <a:cubicBezTo>
                    <a:pt x="522" y="122"/>
                    <a:pt x="546" y="145"/>
                    <a:pt x="546" y="174"/>
                  </a:cubicBezTo>
                  <a:cubicBezTo>
                    <a:pt x="546" y="203"/>
                    <a:pt x="522" y="226"/>
                    <a:pt x="493" y="226"/>
                  </a:cubicBezTo>
                  <a:cubicBezTo>
                    <a:pt x="464" y="226"/>
                    <a:pt x="441" y="203"/>
                    <a:pt x="441" y="174"/>
                  </a:cubicBezTo>
                  <a:cubicBezTo>
                    <a:pt x="441" y="145"/>
                    <a:pt x="464" y="122"/>
                    <a:pt x="493" y="122"/>
                  </a:cubicBezTo>
                  <a:close/>
                  <a:moveTo>
                    <a:pt x="114" y="152"/>
                  </a:moveTo>
                  <a:lnTo>
                    <a:pt x="178" y="229"/>
                  </a:lnTo>
                  <a:cubicBezTo>
                    <a:pt x="181" y="233"/>
                    <a:pt x="188" y="235"/>
                    <a:pt x="194" y="232"/>
                  </a:cubicBezTo>
                  <a:lnTo>
                    <a:pt x="244" y="207"/>
                  </a:lnTo>
                  <a:lnTo>
                    <a:pt x="320" y="279"/>
                  </a:lnTo>
                  <a:lnTo>
                    <a:pt x="320" y="321"/>
                  </a:lnTo>
                  <a:lnTo>
                    <a:pt x="27" y="321"/>
                  </a:lnTo>
                  <a:lnTo>
                    <a:pt x="27" y="226"/>
                  </a:lnTo>
                  <a:lnTo>
                    <a:pt x="114" y="152"/>
                  </a:lnTo>
                  <a:close/>
                  <a:moveTo>
                    <a:pt x="27" y="347"/>
                  </a:moveTo>
                  <a:lnTo>
                    <a:pt x="320" y="347"/>
                  </a:lnTo>
                  <a:lnTo>
                    <a:pt x="320" y="641"/>
                  </a:lnTo>
                  <a:lnTo>
                    <a:pt x="27" y="641"/>
                  </a:lnTo>
                  <a:lnTo>
                    <a:pt x="27" y="347"/>
                  </a:lnTo>
                  <a:close/>
                  <a:moveTo>
                    <a:pt x="347" y="347"/>
                  </a:moveTo>
                  <a:lnTo>
                    <a:pt x="640" y="347"/>
                  </a:lnTo>
                  <a:lnTo>
                    <a:pt x="640" y="641"/>
                  </a:lnTo>
                  <a:lnTo>
                    <a:pt x="347" y="641"/>
                  </a:lnTo>
                  <a:lnTo>
                    <a:pt x="347" y="347"/>
                  </a:lnTo>
                  <a:close/>
                  <a:moveTo>
                    <a:pt x="210" y="377"/>
                  </a:moveTo>
                  <a:cubicBezTo>
                    <a:pt x="207" y="377"/>
                    <a:pt x="205" y="377"/>
                    <a:pt x="202" y="378"/>
                  </a:cubicBezTo>
                  <a:cubicBezTo>
                    <a:pt x="193" y="379"/>
                    <a:pt x="185" y="383"/>
                    <a:pt x="177" y="386"/>
                  </a:cubicBezTo>
                  <a:cubicBezTo>
                    <a:pt x="168" y="391"/>
                    <a:pt x="166" y="394"/>
                    <a:pt x="162" y="398"/>
                  </a:cubicBezTo>
                  <a:cubicBezTo>
                    <a:pt x="155" y="394"/>
                    <a:pt x="145" y="389"/>
                    <a:pt x="132" y="386"/>
                  </a:cubicBezTo>
                  <a:cubicBezTo>
                    <a:pt x="119" y="384"/>
                    <a:pt x="102" y="386"/>
                    <a:pt x="89" y="399"/>
                  </a:cubicBezTo>
                  <a:cubicBezTo>
                    <a:pt x="72" y="415"/>
                    <a:pt x="72" y="437"/>
                    <a:pt x="75" y="452"/>
                  </a:cubicBezTo>
                  <a:cubicBezTo>
                    <a:pt x="77" y="462"/>
                    <a:pt x="79" y="465"/>
                    <a:pt x="81" y="470"/>
                  </a:cubicBezTo>
                  <a:cubicBezTo>
                    <a:pt x="78" y="474"/>
                    <a:pt x="75" y="476"/>
                    <a:pt x="69" y="484"/>
                  </a:cubicBezTo>
                  <a:cubicBezTo>
                    <a:pt x="60" y="497"/>
                    <a:pt x="52" y="517"/>
                    <a:pt x="59" y="538"/>
                  </a:cubicBezTo>
                  <a:cubicBezTo>
                    <a:pt x="64" y="548"/>
                    <a:pt x="72" y="555"/>
                    <a:pt x="79" y="560"/>
                  </a:cubicBezTo>
                  <a:cubicBezTo>
                    <a:pt x="94" y="568"/>
                    <a:pt x="110" y="570"/>
                    <a:pt x="126" y="569"/>
                  </a:cubicBezTo>
                  <a:cubicBezTo>
                    <a:pt x="130" y="577"/>
                    <a:pt x="139" y="593"/>
                    <a:pt x="158" y="603"/>
                  </a:cubicBezTo>
                  <a:cubicBezTo>
                    <a:pt x="165" y="607"/>
                    <a:pt x="174" y="610"/>
                    <a:pt x="183" y="610"/>
                  </a:cubicBezTo>
                  <a:lnTo>
                    <a:pt x="183" y="610"/>
                  </a:lnTo>
                  <a:cubicBezTo>
                    <a:pt x="194" y="609"/>
                    <a:pt x="203" y="604"/>
                    <a:pt x="210" y="597"/>
                  </a:cubicBezTo>
                  <a:cubicBezTo>
                    <a:pt x="217" y="591"/>
                    <a:pt x="221" y="583"/>
                    <a:pt x="225" y="576"/>
                  </a:cubicBezTo>
                  <a:cubicBezTo>
                    <a:pt x="230" y="566"/>
                    <a:pt x="231" y="561"/>
                    <a:pt x="232" y="556"/>
                  </a:cubicBezTo>
                  <a:cubicBezTo>
                    <a:pt x="237" y="555"/>
                    <a:pt x="241" y="555"/>
                    <a:pt x="251" y="551"/>
                  </a:cubicBezTo>
                  <a:cubicBezTo>
                    <a:pt x="266" y="546"/>
                    <a:pt x="284" y="535"/>
                    <a:pt x="290" y="514"/>
                  </a:cubicBezTo>
                  <a:cubicBezTo>
                    <a:pt x="295" y="495"/>
                    <a:pt x="285" y="478"/>
                    <a:pt x="274" y="467"/>
                  </a:cubicBezTo>
                  <a:cubicBezTo>
                    <a:pt x="266" y="459"/>
                    <a:pt x="259" y="455"/>
                    <a:pt x="254" y="451"/>
                  </a:cubicBezTo>
                  <a:cubicBezTo>
                    <a:pt x="255" y="446"/>
                    <a:pt x="256" y="442"/>
                    <a:pt x="255" y="431"/>
                  </a:cubicBezTo>
                  <a:cubicBezTo>
                    <a:pt x="255" y="415"/>
                    <a:pt x="250" y="394"/>
                    <a:pt x="231" y="383"/>
                  </a:cubicBezTo>
                  <a:cubicBezTo>
                    <a:pt x="224" y="379"/>
                    <a:pt x="216" y="378"/>
                    <a:pt x="210" y="377"/>
                  </a:cubicBezTo>
                  <a:close/>
                  <a:moveTo>
                    <a:pt x="427" y="387"/>
                  </a:moveTo>
                  <a:cubicBezTo>
                    <a:pt x="412" y="387"/>
                    <a:pt x="400" y="399"/>
                    <a:pt x="400" y="414"/>
                  </a:cubicBezTo>
                  <a:cubicBezTo>
                    <a:pt x="400" y="429"/>
                    <a:pt x="412" y="441"/>
                    <a:pt x="427" y="441"/>
                  </a:cubicBezTo>
                  <a:cubicBezTo>
                    <a:pt x="441" y="441"/>
                    <a:pt x="453" y="429"/>
                    <a:pt x="453" y="414"/>
                  </a:cubicBezTo>
                  <a:cubicBezTo>
                    <a:pt x="453" y="399"/>
                    <a:pt x="441" y="387"/>
                    <a:pt x="427" y="387"/>
                  </a:cubicBezTo>
                  <a:close/>
                  <a:moveTo>
                    <a:pt x="212" y="404"/>
                  </a:moveTo>
                  <a:cubicBezTo>
                    <a:pt x="214" y="404"/>
                    <a:pt x="216" y="405"/>
                    <a:pt x="218" y="406"/>
                  </a:cubicBezTo>
                  <a:cubicBezTo>
                    <a:pt x="225" y="410"/>
                    <a:pt x="228" y="420"/>
                    <a:pt x="229" y="432"/>
                  </a:cubicBezTo>
                  <a:cubicBezTo>
                    <a:pt x="229" y="444"/>
                    <a:pt x="227" y="455"/>
                    <a:pt x="227" y="455"/>
                  </a:cubicBezTo>
                  <a:lnTo>
                    <a:pt x="225" y="465"/>
                  </a:lnTo>
                  <a:lnTo>
                    <a:pt x="234" y="469"/>
                  </a:lnTo>
                  <a:cubicBezTo>
                    <a:pt x="242" y="474"/>
                    <a:pt x="249" y="480"/>
                    <a:pt x="255" y="485"/>
                  </a:cubicBezTo>
                  <a:cubicBezTo>
                    <a:pt x="262" y="493"/>
                    <a:pt x="266" y="500"/>
                    <a:pt x="264" y="507"/>
                  </a:cubicBezTo>
                  <a:cubicBezTo>
                    <a:pt x="262" y="516"/>
                    <a:pt x="253" y="522"/>
                    <a:pt x="242" y="526"/>
                  </a:cubicBezTo>
                  <a:cubicBezTo>
                    <a:pt x="231" y="531"/>
                    <a:pt x="221" y="531"/>
                    <a:pt x="221" y="531"/>
                  </a:cubicBezTo>
                  <a:lnTo>
                    <a:pt x="211" y="532"/>
                  </a:lnTo>
                  <a:lnTo>
                    <a:pt x="209" y="542"/>
                  </a:lnTo>
                  <a:cubicBezTo>
                    <a:pt x="209" y="542"/>
                    <a:pt x="206" y="553"/>
                    <a:pt x="201" y="564"/>
                  </a:cubicBezTo>
                  <a:cubicBezTo>
                    <a:pt x="198" y="570"/>
                    <a:pt x="195" y="575"/>
                    <a:pt x="191" y="578"/>
                  </a:cubicBezTo>
                  <a:cubicBezTo>
                    <a:pt x="188" y="581"/>
                    <a:pt x="185" y="583"/>
                    <a:pt x="182" y="583"/>
                  </a:cubicBezTo>
                  <a:cubicBezTo>
                    <a:pt x="178" y="583"/>
                    <a:pt x="175" y="582"/>
                    <a:pt x="171" y="580"/>
                  </a:cubicBezTo>
                  <a:cubicBezTo>
                    <a:pt x="158" y="572"/>
                    <a:pt x="145" y="549"/>
                    <a:pt x="145" y="549"/>
                  </a:cubicBezTo>
                  <a:lnTo>
                    <a:pt x="141" y="540"/>
                  </a:lnTo>
                  <a:lnTo>
                    <a:pt x="131" y="541"/>
                  </a:lnTo>
                  <a:cubicBezTo>
                    <a:pt x="131" y="541"/>
                    <a:pt x="104" y="544"/>
                    <a:pt x="92" y="537"/>
                  </a:cubicBezTo>
                  <a:cubicBezTo>
                    <a:pt x="88" y="535"/>
                    <a:pt x="86" y="533"/>
                    <a:pt x="84" y="528"/>
                  </a:cubicBezTo>
                  <a:cubicBezTo>
                    <a:pt x="81" y="519"/>
                    <a:pt x="85" y="509"/>
                    <a:pt x="91" y="499"/>
                  </a:cubicBezTo>
                  <a:cubicBezTo>
                    <a:pt x="97" y="490"/>
                    <a:pt x="105" y="483"/>
                    <a:pt x="105" y="483"/>
                  </a:cubicBezTo>
                  <a:lnTo>
                    <a:pt x="114" y="476"/>
                  </a:lnTo>
                  <a:lnTo>
                    <a:pt x="108" y="467"/>
                  </a:lnTo>
                  <a:cubicBezTo>
                    <a:pt x="108" y="467"/>
                    <a:pt x="103" y="458"/>
                    <a:pt x="101" y="447"/>
                  </a:cubicBezTo>
                  <a:cubicBezTo>
                    <a:pt x="99" y="436"/>
                    <a:pt x="99" y="426"/>
                    <a:pt x="107" y="418"/>
                  </a:cubicBezTo>
                  <a:cubicBezTo>
                    <a:pt x="122" y="408"/>
                    <a:pt x="135" y="414"/>
                    <a:pt x="150" y="421"/>
                  </a:cubicBezTo>
                  <a:cubicBezTo>
                    <a:pt x="153" y="423"/>
                    <a:pt x="155" y="424"/>
                    <a:pt x="155" y="424"/>
                  </a:cubicBezTo>
                  <a:lnTo>
                    <a:pt x="164" y="430"/>
                  </a:lnTo>
                  <a:lnTo>
                    <a:pt x="172" y="423"/>
                  </a:lnTo>
                  <a:cubicBezTo>
                    <a:pt x="172" y="423"/>
                    <a:pt x="180" y="416"/>
                    <a:pt x="190" y="410"/>
                  </a:cubicBezTo>
                  <a:cubicBezTo>
                    <a:pt x="195" y="407"/>
                    <a:pt x="200" y="405"/>
                    <a:pt x="205" y="404"/>
                  </a:cubicBezTo>
                  <a:cubicBezTo>
                    <a:pt x="208" y="404"/>
                    <a:pt x="210" y="404"/>
                    <a:pt x="212" y="404"/>
                  </a:cubicBezTo>
                  <a:close/>
                  <a:moveTo>
                    <a:pt x="514" y="441"/>
                  </a:moveTo>
                  <a:cubicBezTo>
                    <a:pt x="494" y="441"/>
                    <a:pt x="476" y="451"/>
                    <a:pt x="463" y="466"/>
                  </a:cubicBezTo>
                  <a:cubicBezTo>
                    <a:pt x="440" y="467"/>
                    <a:pt x="421" y="481"/>
                    <a:pt x="412" y="501"/>
                  </a:cubicBezTo>
                  <a:cubicBezTo>
                    <a:pt x="390" y="507"/>
                    <a:pt x="373" y="526"/>
                    <a:pt x="373" y="550"/>
                  </a:cubicBezTo>
                  <a:cubicBezTo>
                    <a:pt x="373" y="578"/>
                    <a:pt x="396" y="601"/>
                    <a:pt x="424" y="601"/>
                  </a:cubicBezTo>
                  <a:lnTo>
                    <a:pt x="555" y="601"/>
                  </a:lnTo>
                  <a:cubicBezTo>
                    <a:pt x="587" y="601"/>
                    <a:pt x="613" y="574"/>
                    <a:pt x="613" y="541"/>
                  </a:cubicBezTo>
                  <a:cubicBezTo>
                    <a:pt x="613" y="518"/>
                    <a:pt x="598" y="499"/>
                    <a:pt x="577" y="489"/>
                  </a:cubicBezTo>
                  <a:cubicBezTo>
                    <a:pt x="569" y="461"/>
                    <a:pt x="544" y="441"/>
                    <a:pt x="514" y="441"/>
                  </a:cubicBezTo>
                  <a:close/>
                  <a:moveTo>
                    <a:pt x="193" y="443"/>
                  </a:moveTo>
                  <a:cubicBezTo>
                    <a:pt x="180" y="441"/>
                    <a:pt x="171" y="481"/>
                    <a:pt x="171" y="481"/>
                  </a:cubicBezTo>
                  <a:cubicBezTo>
                    <a:pt x="171" y="481"/>
                    <a:pt x="153" y="440"/>
                    <a:pt x="139" y="451"/>
                  </a:cubicBezTo>
                  <a:cubicBezTo>
                    <a:pt x="126" y="461"/>
                    <a:pt x="167" y="485"/>
                    <a:pt x="167" y="485"/>
                  </a:cubicBezTo>
                  <a:cubicBezTo>
                    <a:pt x="167" y="485"/>
                    <a:pt x="123" y="491"/>
                    <a:pt x="128" y="506"/>
                  </a:cubicBezTo>
                  <a:cubicBezTo>
                    <a:pt x="133" y="521"/>
                    <a:pt x="169" y="490"/>
                    <a:pt x="169" y="490"/>
                  </a:cubicBezTo>
                  <a:cubicBezTo>
                    <a:pt x="169" y="490"/>
                    <a:pt x="160" y="537"/>
                    <a:pt x="177" y="534"/>
                  </a:cubicBezTo>
                  <a:cubicBezTo>
                    <a:pt x="194" y="531"/>
                    <a:pt x="175" y="490"/>
                    <a:pt x="175" y="490"/>
                  </a:cubicBezTo>
                  <a:cubicBezTo>
                    <a:pt x="175" y="490"/>
                    <a:pt x="217" y="513"/>
                    <a:pt x="219" y="496"/>
                  </a:cubicBezTo>
                  <a:cubicBezTo>
                    <a:pt x="222" y="479"/>
                    <a:pt x="176" y="484"/>
                    <a:pt x="176" y="484"/>
                  </a:cubicBezTo>
                  <a:cubicBezTo>
                    <a:pt x="176" y="484"/>
                    <a:pt x="211" y="453"/>
                    <a:pt x="196" y="444"/>
                  </a:cubicBezTo>
                  <a:cubicBezTo>
                    <a:pt x="195" y="444"/>
                    <a:pt x="194" y="444"/>
                    <a:pt x="193" y="443"/>
                  </a:cubicBezTo>
                  <a:close/>
                  <a:moveTo>
                    <a:pt x="514" y="467"/>
                  </a:moveTo>
                  <a:cubicBezTo>
                    <a:pt x="533" y="467"/>
                    <a:pt x="549" y="481"/>
                    <a:pt x="553" y="500"/>
                  </a:cubicBezTo>
                  <a:lnTo>
                    <a:pt x="555" y="508"/>
                  </a:lnTo>
                  <a:lnTo>
                    <a:pt x="563" y="510"/>
                  </a:lnTo>
                  <a:cubicBezTo>
                    <a:pt x="577" y="514"/>
                    <a:pt x="587" y="526"/>
                    <a:pt x="587" y="541"/>
                  </a:cubicBezTo>
                  <a:cubicBezTo>
                    <a:pt x="587" y="560"/>
                    <a:pt x="572" y="574"/>
                    <a:pt x="555" y="574"/>
                  </a:cubicBezTo>
                  <a:lnTo>
                    <a:pt x="424" y="574"/>
                  </a:lnTo>
                  <a:cubicBezTo>
                    <a:pt x="411" y="574"/>
                    <a:pt x="400" y="563"/>
                    <a:pt x="400" y="550"/>
                  </a:cubicBezTo>
                  <a:cubicBezTo>
                    <a:pt x="400" y="537"/>
                    <a:pt x="410" y="526"/>
                    <a:pt x="422" y="526"/>
                  </a:cubicBezTo>
                  <a:lnTo>
                    <a:pt x="432" y="525"/>
                  </a:lnTo>
                  <a:lnTo>
                    <a:pt x="434" y="516"/>
                  </a:lnTo>
                  <a:cubicBezTo>
                    <a:pt x="438" y="501"/>
                    <a:pt x="451" y="491"/>
                    <a:pt x="467" y="492"/>
                  </a:cubicBezTo>
                  <a:lnTo>
                    <a:pt x="476" y="493"/>
                  </a:lnTo>
                  <a:lnTo>
                    <a:pt x="480" y="486"/>
                  </a:lnTo>
                  <a:cubicBezTo>
                    <a:pt x="487" y="475"/>
                    <a:pt x="500" y="467"/>
                    <a:pt x="514" y="46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82" name="Crop">
              <a:extLst>
                <a:ext uri="{FF2B5EF4-FFF2-40B4-BE49-F238E27FC236}">
                  <a16:creationId xmlns:a16="http://schemas.microsoft.com/office/drawing/2014/main" id="{99A47E22-C060-4CDC-B714-A5F7C8FFE2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21759" y="5884498"/>
              <a:ext cx="134681" cy="133200"/>
            </a:xfrm>
            <a:custGeom>
              <a:avLst/>
              <a:gdLst>
                <a:gd name="T0" fmla="*/ 80 w 587"/>
                <a:gd name="T1" fmla="*/ 0 h 587"/>
                <a:gd name="T2" fmla="*/ 67 w 587"/>
                <a:gd name="T3" fmla="*/ 13 h 587"/>
                <a:gd name="T4" fmla="*/ 67 w 587"/>
                <a:gd name="T5" fmla="*/ 67 h 587"/>
                <a:gd name="T6" fmla="*/ 14 w 587"/>
                <a:gd name="T7" fmla="*/ 67 h 587"/>
                <a:gd name="T8" fmla="*/ 0 w 587"/>
                <a:gd name="T9" fmla="*/ 80 h 587"/>
                <a:gd name="T10" fmla="*/ 0 w 587"/>
                <a:gd name="T11" fmla="*/ 160 h 587"/>
                <a:gd name="T12" fmla="*/ 14 w 587"/>
                <a:gd name="T13" fmla="*/ 173 h 587"/>
                <a:gd name="T14" fmla="*/ 67 w 587"/>
                <a:gd name="T15" fmla="*/ 173 h 587"/>
                <a:gd name="T16" fmla="*/ 67 w 587"/>
                <a:gd name="T17" fmla="*/ 507 h 587"/>
                <a:gd name="T18" fmla="*/ 80 w 587"/>
                <a:gd name="T19" fmla="*/ 520 h 587"/>
                <a:gd name="T20" fmla="*/ 414 w 587"/>
                <a:gd name="T21" fmla="*/ 520 h 587"/>
                <a:gd name="T22" fmla="*/ 414 w 587"/>
                <a:gd name="T23" fmla="*/ 573 h 587"/>
                <a:gd name="T24" fmla="*/ 427 w 587"/>
                <a:gd name="T25" fmla="*/ 587 h 587"/>
                <a:gd name="T26" fmla="*/ 507 w 587"/>
                <a:gd name="T27" fmla="*/ 587 h 587"/>
                <a:gd name="T28" fmla="*/ 520 w 587"/>
                <a:gd name="T29" fmla="*/ 573 h 587"/>
                <a:gd name="T30" fmla="*/ 520 w 587"/>
                <a:gd name="T31" fmla="*/ 520 h 587"/>
                <a:gd name="T32" fmla="*/ 574 w 587"/>
                <a:gd name="T33" fmla="*/ 520 h 587"/>
                <a:gd name="T34" fmla="*/ 587 w 587"/>
                <a:gd name="T35" fmla="*/ 507 h 587"/>
                <a:gd name="T36" fmla="*/ 587 w 587"/>
                <a:gd name="T37" fmla="*/ 427 h 587"/>
                <a:gd name="T38" fmla="*/ 574 w 587"/>
                <a:gd name="T39" fmla="*/ 413 h 587"/>
                <a:gd name="T40" fmla="*/ 174 w 587"/>
                <a:gd name="T41" fmla="*/ 413 h 587"/>
                <a:gd name="T42" fmla="*/ 174 w 587"/>
                <a:gd name="T43" fmla="*/ 13 h 587"/>
                <a:gd name="T44" fmla="*/ 160 w 587"/>
                <a:gd name="T45" fmla="*/ 0 h 587"/>
                <a:gd name="T46" fmla="*/ 80 w 587"/>
                <a:gd name="T47" fmla="*/ 0 h 587"/>
                <a:gd name="T48" fmla="*/ 94 w 587"/>
                <a:gd name="T49" fmla="*/ 27 h 587"/>
                <a:gd name="T50" fmla="*/ 147 w 587"/>
                <a:gd name="T51" fmla="*/ 27 h 587"/>
                <a:gd name="T52" fmla="*/ 147 w 587"/>
                <a:gd name="T53" fmla="*/ 427 h 587"/>
                <a:gd name="T54" fmla="*/ 160 w 587"/>
                <a:gd name="T55" fmla="*/ 440 h 587"/>
                <a:gd name="T56" fmla="*/ 560 w 587"/>
                <a:gd name="T57" fmla="*/ 440 h 587"/>
                <a:gd name="T58" fmla="*/ 560 w 587"/>
                <a:gd name="T59" fmla="*/ 493 h 587"/>
                <a:gd name="T60" fmla="*/ 94 w 587"/>
                <a:gd name="T61" fmla="*/ 493 h 587"/>
                <a:gd name="T62" fmla="*/ 94 w 587"/>
                <a:gd name="T63" fmla="*/ 27 h 587"/>
                <a:gd name="T64" fmla="*/ 200 w 587"/>
                <a:gd name="T65" fmla="*/ 67 h 587"/>
                <a:gd name="T66" fmla="*/ 200 w 587"/>
                <a:gd name="T67" fmla="*/ 93 h 587"/>
                <a:gd name="T68" fmla="*/ 494 w 587"/>
                <a:gd name="T69" fmla="*/ 93 h 587"/>
                <a:gd name="T70" fmla="*/ 494 w 587"/>
                <a:gd name="T71" fmla="*/ 387 h 587"/>
                <a:gd name="T72" fmla="*/ 520 w 587"/>
                <a:gd name="T73" fmla="*/ 387 h 587"/>
                <a:gd name="T74" fmla="*/ 520 w 587"/>
                <a:gd name="T75" fmla="*/ 80 h 587"/>
                <a:gd name="T76" fmla="*/ 507 w 587"/>
                <a:gd name="T77" fmla="*/ 67 h 587"/>
                <a:gd name="T78" fmla="*/ 200 w 587"/>
                <a:gd name="T79" fmla="*/ 67 h 587"/>
                <a:gd name="T80" fmla="*/ 27 w 587"/>
                <a:gd name="T81" fmla="*/ 93 h 587"/>
                <a:gd name="T82" fmla="*/ 67 w 587"/>
                <a:gd name="T83" fmla="*/ 93 h 587"/>
                <a:gd name="T84" fmla="*/ 67 w 587"/>
                <a:gd name="T85" fmla="*/ 147 h 587"/>
                <a:gd name="T86" fmla="*/ 27 w 587"/>
                <a:gd name="T87" fmla="*/ 147 h 587"/>
                <a:gd name="T88" fmla="*/ 27 w 587"/>
                <a:gd name="T89" fmla="*/ 93 h 587"/>
                <a:gd name="T90" fmla="*/ 200 w 587"/>
                <a:gd name="T91" fmla="*/ 147 h 587"/>
                <a:gd name="T92" fmla="*/ 200 w 587"/>
                <a:gd name="T93" fmla="*/ 173 h 587"/>
                <a:gd name="T94" fmla="*/ 414 w 587"/>
                <a:gd name="T95" fmla="*/ 173 h 587"/>
                <a:gd name="T96" fmla="*/ 414 w 587"/>
                <a:gd name="T97" fmla="*/ 387 h 587"/>
                <a:gd name="T98" fmla="*/ 440 w 587"/>
                <a:gd name="T99" fmla="*/ 387 h 587"/>
                <a:gd name="T100" fmla="*/ 440 w 587"/>
                <a:gd name="T101" fmla="*/ 160 h 587"/>
                <a:gd name="T102" fmla="*/ 427 w 587"/>
                <a:gd name="T103" fmla="*/ 147 h 587"/>
                <a:gd name="T104" fmla="*/ 200 w 587"/>
                <a:gd name="T105" fmla="*/ 147 h 587"/>
                <a:gd name="T106" fmla="*/ 440 w 587"/>
                <a:gd name="T107" fmla="*/ 520 h 587"/>
                <a:gd name="T108" fmla="*/ 494 w 587"/>
                <a:gd name="T109" fmla="*/ 520 h 587"/>
                <a:gd name="T110" fmla="*/ 494 w 587"/>
                <a:gd name="T111" fmla="*/ 560 h 587"/>
                <a:gd name="T112" fmla="*/ 440 w 587"/>
                <a:gd name="T113" fmla="*/ 560 h 587"/>
                <a:gd name="T114" fmla="*/ 440 w 587"/>
                <a:gd name="T115" fmla="*/ 52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87">
                  <a:moveTo>
                    <a:pt x="80" y="0"/>
                  </a:moveTo>
                  <a:cubicBezTo>
                    <a:pt x="73" y="0"/>
                    <a:pt x="67" y="6"/>
                    <a:pt x="67" y="13"/>
                  </a:cubicBezTo>
                  <a:lnTo>
                    <a:pt x="67" y="67"/>
                  </a:lnTo>
                  <a:lnTo>
                    <a:pt x="14" y="67"/>
                  </a:lnTo>
                  <a:cubicBezTo>
                    <a:pt x="6" y="67"/>
                    <a:pt x="0" y="73"/>
                    <a:pt x="0" y="80"/>
                  </a:cubicBezTo>
                  <a:lnTo>
                    <a:pt x="0" y="160"/>
                  </a:lnTo>
                  <a:cubicBezTo>
                    <a:pt x="0" y="167"/>
                    <a:pt x="6" y="173"/>
                    <a:pt x="14" y="173"/>
                  </a:cubicBezTo>
                  <a:lnTo>
                    <a:pt x="67" y="173"/>
                  </a:lnTo>
                  <a:lnTo>
                    <a:pt x="67" y="507"/>
                  </a:lnTo>
                  <a:cubicBezTo>
                    <a:pt x="67" y="514"/>
                    <a:pt x="73" y="520"/>
                    <a:pt x="80" y="520"/>
                  </a:cubicBezTo>
                  <a:lnTo>
                    <a:pt x="414" y="520"/>
                  </a:lnTo>
                  <a:lnTo>
                    <a:pt x="414" y="573"/>
                  </a:lnTo>
                  <a:cubicBezTo>
                    <a:pt x="414" y="581"/>
                    <a:pt x="420" y="587"/>
                    <a:pt x="427" y="587"/>
                  </a:cubicBezTo>
                  <a:lnTo>
                    <a:pt x="507" y="587"/>
                  </a:lnTo>
                  <a:cubicBezTo>
                    <a:pt x="514" y="587"/>
                    <a:pt x="520" y="581"/>
                    <a:pt x="520" y="573"/>
                  </a:cubicBezTo>
                  <a:lnTo>
                    <a:pt x="520" y="520"/>
                  </a:lnTo>
                  <a:lnTo>
                    <a:pt x="574" y="520"/>
                  </a:lnTo>
                  <a:cubicBezTo>
                    <a:pt x="581" y="520"/>
                    <a:pt x="587" y="514"/>
                    <a:pt x="587" y="507"/>
                  </a:cubicBezTo>
                  <a:lnTo>
                    <a:pt x="587" y="427"/>
                  </a:lnTo>
                  <a:cubicBezTo>
                    <a:pt x="587" y="419"/>
                    <a:pt x="581" y="413"/>
                    <a:pt x="574" y="413"/>
                  </a:cubicBezTo>
                  <a:lnTo>
                    <a:pt x="174" y="413"/>
                  </a:lnTo>
                  <a:lnTo>
                    <a:pt x="174" y="13"/>
                  </a:lnTo>
                  <a:cubicBezTo>
                    <a:pt x="174" y="6"/>
                    <a:pt x="168" y="0"/>
                    <a:pt x="160" y="0"/>
                  </a:cubicBezTo>
                  <a:lnTo>
                    <a:pt x="80" y="0"/>
                  </a:lnTo>
                  <a:close/>
                  <a:moveTo>
                    <a:pt x="94" y="27"/>
                  </a:moveTo>
                  <a:lnTo>
                    <a:pt x="147" y="27"/>
                  </a:lnTo>
                  <a:lnTo>
                    <a:pt x="147" y="427"/>
                  </a:lnTo>
                  <a:cubicBezTo>
                    <a:pt x="147" y="434"/>
                    <a:pt x="153" y="440"/>
                    <a:pt x="160" y="440"/>
                  </a:cubicBezTo>
                  <a:lnTo>
                    <a:pt x="560" y="440"/>
                  </a:lnTo>
                  <a:lnTo>
                    <a:pt x="560" y="493"/>
                  </a:lnTo>
                  <a:lnTo>
                    <a:pt x="94" y="493"/>
                  </a:lnTo>
                  <a:lnTo>
                    <a:pt x="94" y="27"/>
                  </a:lnTo>
                  <a:close/>
                  <a:moveTo>
                    <a:pt x="200" y="67"/>
                  </a:moveTo>
                  <a:cubicBezTo>
                    <a:pt x="182" y="66"/>
                    <a:pt x="182" y="94"/>
                    <a:pt x="200" y="93"/>
                  </a:cubicBezTo>
                  <a:lnTo>
                    <a:pt x="494" y="93"/>
                  </a:lnTo>
                  <a:lnTo>
                    <a:pt x="494" y="387"/>
                  </a:lnTo>
                  <a:cubicBezTo>
                    <a:pt x="493" y="405"/>
                    <a:pt x="521" y="405"/>
                    <a:pt x="520" y="387"/>
                  </a:cubicBezTo>
                  <a:lnTo>
                    <a:pt x="520" y="80"/>
                  </a:lnTo>
                  <a:cubicBezTo>
                    <a:pt x="520" y="73"/>
                    <a:pt x="514" y="67"/>
                    <a:pt x="507" y="67"/>
                  </a:cubicBezTo>
                  <a:lnTo>
                    <a:pt x="200" y="67"/>
                  </a:lnTo>
                  <a:close/>
                  <a:moveTo>
                    <a:pt x="27" y="93"/>
                  </a:moveTo>
                  <a:lnTo>
                    <a:pt x="67" y="93"/>
                  </a:lnTo>
                  <a:lnTo>
                    <a:pt x="67" y="147"/>
                  </a:lnTo>
                  <a:lnTo>
                    <a:pt x="27" y="147"/>
                  </a:lnTo>
                  <a:lnTo>
                    <a:pt x="27" y="93"/>
                  </a:lnTo>
                  <a:close/>
                  <a:moveTo>
                    <a:pt x="200" y="147"/>
                  </a:moveTo>
                  <a:cubicBezTo>
                    <a:pt x="182" y="146"/>
                    <a:pt x="182" y="174"/>
                    <a:pt x="200" y="173"/>
                  </a:cubicBezTo>
                  <a:lnTo>
                    <a:pt x="414" y="173"/>
                  </a:lnTo>
                  <a:lnTo>
                    <a:pt x="414" y="387"/>
                  </a:lnTo>
                  <a:cubicBezTo>
                    <a:pt x="413" y="405"/>
                    <a:pt x="441" y="405"/>
                    <a:pt x="440" y="387"/>
                  </a:cubicBezTo>
                  <a:lnTo>
                    <a:pt x="440" y="160"/>
                  </a:lnTo>
                  <a:cubicBezTo>
                    <a:pt x="440" y="153"/>
                    <a:pt x="434" y="147"/>
                    <a:pt x="427" y="147"/>
                  </a:cubicBezTo>
                  <a:lnTo>
                    <a:pt x="200" y="147"/>
                  </a:lnTo>
                  <a:close/>
                  <a:moveTo>
                    <a:pt x="440" y="520"/>
                  </a:moveTo>
                  <a:lnTo>
                    <a:pt x="494" y="520"/>
                  </a:lnTo>
                  <a:lnTo>
                    <a:pt x="494" y="560"/>
                  </a:lnTo>
                  <a:lnTo>
                    <a:pt x="440" y="560"/>
                  </a:lnTo>
                  <a:lnTo>
                    <a:pt x="440" y="52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83" name="그래픽 982" descr="채우기 없는 활짝 웃는 얼굴">
              <a:extLst>
                <a:ext uri="{FF2B5EF4-FFF2-40B4-BE49-F238E27FC236}">
                  <a16:creationId xmlns:a16="http://schemas.microsoft.com/office/drawing/2014/main" id="{E2C7C433-C06F-4996-94DD-E21EC6FD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33329" y="5862544"/>
              <a:ext cx="177108" cy="177108"/>
            </a:xfrm>
            <a:prstGeom prst="rect">
              <a:avLst/>
            </a:prstGeom>
          </p:spPr>
        </p:pic>
        <p:pic>
          <p:nvPicPr>
            <p:cNvPr id="984" name="그래픽 983" descr="전자 메일">
              <a:extLst>
                <a:ext uri="{FF2B5EF4-FFF2-40B4-BE49-F238E27FC236}">
                  <a16:creationId xmlns:a16="http://schemas.microsoft.com/office/drawing/2014/main" id="{3C8C560E-54C7-4B89-9C87-6657E182E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54611" y="5852232"/>
              <a:ext cx="176400" cy="176400"/>
            </a:xfrm>
            <a:prstGeom prst="rect">
              <a:avLst/>
            </a:prstGeom>
          </p:spPr>
        </p:pic>
        <p:grpSp>
          <p:nvGrpSpPr>
            <p:cNvPr id="985" name="그룹 984">
              <a:extLst>
                <a:ext uri="{FF2B5EF4-FFF2-40B4-BE49-F238E27FC236}">
                  <a16:creationId xmlns:a16="http://schemas.microsoft.com/office/drawing/2014/main" id="{11BBA837-DF98-45D9-A487-BE82ACDF06B8}"/>
                </a:ext>
              </a:extLst>
            </p:cNvPr>
            <p:cNvGrpSpPr/>
            <p:nvPr/>
          </p:nvGrpSpPr>
          <p:grpSpPr>
            <a:xfrm>
              <a:off x="4707018" y="5837215"/>
              <a:ext cx="546186" cy="225703"/>
              <a:chOff x="5252133" y="3145256"/>
              <a:chExt cx="546186" cy="225703"/>
            </a:xfrm>
          </p:grpSpPr>
          <p:sp>
            <p:nvSpPr>
              <p:cNvPr id="986" name="Text Box">
                <a:extLst>
                  <a:ext uri="{FF2B5EF4-FFF2-40B4-BE49-F238E27FC236}">
                    <a16:creationId xmlns:a16="http://schemas.microsoft.com/office/drawing/2014/main" id="{1D258138-60B4-4EC8-BC15-30CAF4258FC7}"/>
                  </a:ext>
                </a:extLst>
              </p:cNvPr>
              <p:cNvSpPr/>
              <p:nvPr/>
            </p:nvSpPr>
            <p:spPr>
              <a:xfrm>
                <a:off x="5252133" y="3145256"/>
                <a:ext cx="546186" cy="22570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GAMS</a:t>
                </a:r>
              </a:p>
            </p:txBody>
          </p:sp>
          <p:sp>
            <p:nvSpPr>
              <p:cNvPr id="987" name="Add">
                <a:extLst>
                  <a:ext uri="{FF2B5EF4-FFF2-40B4-BE49-F238E27FC236}">
                    <a16:creationId xmlns:a16="http://schemas.microsoft.com/office/drawing/2014/main" id="{2732CC71-3382-42B8-8982-3F8253C9CE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95097" y="3205895"/>
                <a:ext cx="104424" cy="104424"/>
              </a:xfrm>
              <a:custGeom>
                <a:avLst/>
                <a:gdLst>
                  <a:gd name="T0" fmla="*/ 29 w 66"/>
                  <a:gd name="T1" fmla="*/ 0 h 66"/>
                  <a:gd name="T2" fmla="*/ 29 w 66"/>
                  <a:gd name="T3" fmla="*/ 29 h 66"/>
                  <a:gd name="T4" fmla="*/ 0 w 66"/>
                  <a:gd name="T5" fmla="*/ 29 h 66"/>
                  <a:gd name="T6" fmla="*/ 0 w 66"/>
                  <a:gd name="T7" fmla="*/ 37 h 66"/>
                  <a:gd name="T8" fmla="*/ 29 w 66"/>
                  <a:gd name="T9" fmla="*/ 37 h 66"/>
                  <a:gd name="T10" fmla="*/ 29 w 66"/>
                  <a:gd name="T11" fmla="*/ 66 h 66"/>
                  <a:gd name="T12" fmla="*/ 37 w 66"/>
                  <a:gd name="T13" fmla="*/ 66 h 66"/>
                  <a:gd name="T14" fmla="*/ 37 w 66"/>
                  <a:gd name="T15" fmla="*/ 37 h 66"/>
                  <a:gd name="T16" fmla="*/ 66 w 66"/>
                  <a:gd name="T17" fmla="*/ 37 h 66"/>
                  <a:gd name="T18" fmla="*/ 66 w 66"/>
                  <a:gd name="T19" fmla="*/ 29 h 66"/>
                  <a:gd name="T20" fmla="*/ 37 w 66"/>
                  <a:gd name="T21" fmla="*/ 29 h 66"/>
                  <a:gd name="T22" fmla="*/ 37 w 66"/>
                  <a:gd name="T23" fmla="*/ 0 h 66"/>
                  <a:gd name="T24" fmla="*/ 29 w 66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6">
                    <a:moveTo>
                      <a:pt x="29" y="0"/>
                    </a:moveTo>
                    <a:lnTo>
                      <a:pt x="29" y="29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9" y="37"/>
                    </a:lnTo>
                    <a:lnTo>
                      <a:pt x="29" y="66"/>
                    </a:lnTo>
                    <a:lnTo>
                      <a:pt x="37" y="66"/>
                    </a:lnTo>
                    <a:lnTo>
                      <a:pt x="37" y="37"/>
                    </a:lnTo>
                    <a:lnTo>
                      <a:pt x="66" y="37"/>
                    </a:lnTo>
                    <a:lnTo>
                      <a:pt x="66" y="29"/>
                    </a:lnTo>
                    <a:lnTo>
                      <a:pt x="37" y="29"/>
                    </a:lnTo>
                    <a:lnTo>
                      <a:pt x="37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901" name="그룹 900">
            <a:extLst>
              <a:ext uri="{FF2B5EF4-FFF2-40B4-BE49-F238E27FC236}">
                <a16:creationId xmlns:a16="http://schemas.microsoft.com/office/drawing/2014/main" id="{E48A33FC-B7FB-45FD-A330-005120BF627A}"/>
              </a:ext>
            </a:extLst>
          </p:cNvPr>
          <p:cNvGrpSpPr/>
          <p:nvPr/>
        </p:nvGrpSpPr>
        <p:grpSpPr>
          <a:xfrm>
            <a:off x="5096106" y="5953940"/>
            <a:ext cx="3393731" cy="353684"/>
            <a:chOff x="3303952" y="5684291"/>
            <a:chExt cx="6322065" cy="353684"/>
          </a:xfrm>
        </p:grpSpPr>
        <p:cxnSp>
          <p:nvCxnSpPr>
            <p:cNvPr id="977" name="Line">
              <a:extLst>
                <a:ext uri="{FF2B5EF4-FFF2-40B4-BE49-F238E27FC236}">
                  <a16:creationId xmlns:a16="http://schemas.microsoft.com/office/drawing/2014/main" id="{625C1ED2-9046-4481-8EF8-3BFA15793B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3952" y="5684291"/>
              <a:ext cx="63144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Line">
              <a:extLst>
                <a:ext uri="{FF2B5EF4-FFF2-40B4-BE49-F238E27FC236}">
                  <a16:creationId xmlns:a16="http://schemas.microsoft.com/office/drawing/2014/main" id="{3B255190-973D-4FC0-8996-055DD7DB5B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1618" y="6037975"/>
              <a:ext cx="6314399" cy="0"/>
            </a:xfrm>
            <a:prstGeom prst="line">
              <a:avLst/>
            </a:prstGeom>
            <a:ln w="63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2" name="직사각형 901">
            <a:extLst>
              <a:ext uri="{FF2B5EF4-FFF2-40B4-BE49-F238E27FC236}">
                <a16:creationId xmlns:a16="http://schemas.microsoft.com/office/drawing/2014/main" id="{150F97FB-826E-42A4-B595-F5C1392DED77}"/>
              </a:ext>
            </a:extLst>
          </p:cNvPr>
          <p:cNvSpPr/>
          <p:nvPr/>
        </p:nvSpPr>
        <p:spPr>
          <a:xfrm>
            <a:off x="5098087" y="5924913"/>
            <a:ext cx="3170501" cy="310164"/>
          </a:xfrm>
          <a:prstGeom prst="rect">
            <a:avLst/>
          </a:prstGeom>
          <a:noFill/>
          <a:ln w="3175" cap="flat" cmpd="sng" algn="ctr">
            <a:noFill/>
            <a:prstDash val="dashDot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메시지를 입력하세요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.</a:t>
            </a:r>
          </a:p>
        </p:txBody>
      </p:sp>
      <p:pic>
        <p:nvPicPr>
          <p:cNvPr id="903" name="그래픽 902" descr="방향">
            <a:extLst>
              <a:ext uri="{FF2B5EF4-FFF2-40B4-BE49-F238E27FC236}">
                <a16:creationId xmlns:a16="http://schemas.microsoft.com/office/drawing/2014/main" id="{8E0BE182-07C5-4B99-A54B-8A98142AEE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2851" y="6019491"/>
            <a:ext cx="244874" cy="244874"/>
          </a:xfrm>
          <a:prstGeom prst="rect">
            <a:avLst/>
          </a:prstGeom>
        </p:spPr>
      </p:pic>
      <p:sp>
        <p:nvSpPr>
          <p:cNvPr id="904" name="TextBox 903">
            <a:extLst>
              <a:ext uri="{FF2B5EF4-FFF2-40B4-BE49-F238E27FC236}">
                <a16:creationId xmlns:a16="http://schemas.microsoft.com/office/drawing/2014/main" id="{9FCEDE38-E2DA-4B6C-9275-C5FA9480443F}"/>
              </a:ext>
            </a:extLst>
          </p:cNvPr>
          <p:cNvSpPr txBox="1"/>
          <p:nvPr/>
        </p:nvSpPr>
        <p:spPr>
          <a:xfrm>
            <a:off x="5063079" y="1931111"/>
            <a:ext cx="356051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#5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05" name="직사각형 904">
            <a:extLst>
              <a:ext uri="{FF2B5EF4-FFF2-40B4-BE49-F238E27FC236}">
                <a16:creationId xmlns:a16="http://schemas.microsoft.com/office/drawing/2014/main" id="{BA0A2D14-000C-4E5D-8142-F1A82D1BD368}"/>
              </a:ext>
            </a:extLst>
          </p:cNvPr>
          <p:cNvSpPr/>
          <p:nvPr/>
        </p:nvSpPr>
        <p:spPr>
          <a:xfrm>
            <a:off x="5382101" y="1929995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[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원조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] 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프로젝트 </a:t>
            </a:r>
            <a:r>
              <a:rPr kumimoji="1" lang="ko-KR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공지방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17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906" name="그룹 905">
            <a:extLst>
              <a:ext uri="{FF2B5EF4-FFF2-40B4-BE49-F238E27FC236}">
                <a16:creationId xmlns:a16="http://schemas.microsoft.com/office/drawing/2014/main" id="{12D5D8B7-2EAE-44D3-BA20-50BF662BB9BE}"/>
              </a:ext>
            </a:extLst>
          </p:cNvPr>
          <p:cNvGrpSpPr/>
          <p:nvPr/>
        </p:nvGrpSpPr>
        <p:grpSpPr>
          <a:xfrm>
            <a:off x="5094710" y="1898402"/>
            <a:ext cx="294018" cy="294018"/>
            <a:chOff x="8012889" y="4125622"/>
            <a:chExt cx="336634" cy="336634"/>
          </a:xfrm>
        </p:grpSpPr>
        <p:sp>
          <p:nvSpPr>
            <p:cNvPr id="975" name="Background">
              <a:extLst>
                <a:ext uri="{FF2B5EF4-FFF2-40B4-BE49-F238E27FC236}">
                  <a16:creationId xmlns:a16="http://schemas.microsoft.com/office/drawing/2014/main" id="{F2CF2EFB-5B50-4328-9F1E-F205CB31B8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2889" y="4125622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76" name="그래픽 975" descr="모임">
              <a:extLst>
                <a:ext uri="{FF2B5EF4-FFF2-40B4-BE49-F238E27FC236}">
                  <a16:creationId xmlns:a16="http://schemas.microsoft.com/office/drawing/2014/main" id="{ADBED09E-1DFE-4CC2-A370-3B4F23BB2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19099" y="4137634"/>
              <a:ext cx="323498" cy="323498"/>
            </a:xfrm>
            <a:prstGeom prst="rect">
              <a:avLst/>
            </a:prstGeom>
          </p:spPr>
        </p:pic>
      </p:grpSp>
      <p:sp>
        <p:nvSpPr>
          <p:cNvPr id="907" name="직사각형 906">
            <a:extLst>
              <a:ext uri="{FF2B5EF4-FFF2-40B4-BE49-F238E27FC236}">
                <a16:creationId xmlns:a16="http://schemas.microsoft.com/office/drawing/2014/main" id="{EA6C756C-0626-45B4-B7EA-EEDC726DE91A}"/>
              </a:ext>
            </a:extLst>
          </p:cNvPr>
          <p:cNvSpPr/>
          <p:nvPr/>
        </p:nvSpPr>
        <p:spPr>
          <a:xfrm flipV="1">
            <a:off x="5022227" y="1849510"/>
            <a:ext cx="3606647" cy="39180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908" name="그룹 907">
            <a:extLst>
              <a:ext uri="{FF2B5EF4-FFF2-40B4-BE49-F238E27FC236}">
                <a16:creationId xmlns:a16="http://schemas.microsoft.com/office/drawing/2014/main" id="{BA056B31-BDE9-4B36-B576-1C318C3D684A}"/>
              </a:ext>
            </a:extLst>
          </p:cNvPr>
          <p:cNvGrpSpPr/>
          <p:nvPr/>
        </p:nvGrpSpPr>
        <p:grpSpPr>
          <a:xfrm>
            <a:off x="7588608" y="1937411"/>
            <a:ext cx="851322" cy="216000"/>
            <a:chOff x="6516231" y="1383762"/>
            <a:chExt cx="851322" cy="216000"/>
          </a:xfrm>
        </p:grpSpPr>
        <p:grpSp>
          <p:nvGrpSpPr>
            <p:cNvPr id="967" name="그룹 966">
              <a:extLst>
                <a:ext uri="{FF2B5EF4-FFF2-40B4-BE49-F238E27FC236}">
                  <a16:creationId xmlns:a16="http://schemas.microsoft.com/office/drawing/2014/main" id="{6B5BA47B-0267-4325-B5D2-7F0A7B07664D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 flipV="1">
              <a:off x="7054482" y="1414619"/>
              <a:ext cx="43465" cy="154286"/>
              <a:chOff x="5926346" y="2651966"/>
              <a:chExt cx="264312" cy="928828"/>
            </a:xfrm>
            <a:solidFill>
              <a:srgbClr val="FFFFFF">
                <a:lumMod val="50000"/>
              </a:srgbClr>
            </a:solidFill>
          </p:grpSpPr>
          <p:sp>
            <p:nvSpPr>
              <p:cNvPr id="972" name="Oval">
                <a:extLst>
                  <a:ext uri="{FF2B5EF4-FFF2-40B4-BE49-F238E27FC236}">
                    <a16:creationId xmlns:a16="http://schemas.microsoft.com/office/drawing/2014/main" id="{A7B1013E-325D-405A-86D7-BA539001B8B6}"/>
                  </a:ext>
                </a:extLst>
              </p:cNvPr>
              <p:cNvSpPr/>
              <p:nvPr/>
            </p:nvSpPr>
            <p:spPr>
              <a:xfrm flipV="1">
                <a:off x="5926346" y="2651966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973" name="Oval">
                <a:extLst>
                  <a:ext uri="{FF2B5EF4-FFF2-40B4-BE49-F238E27FC236}">
                    <a16:creationId xmlns:a16="http://schemas.microsoft.com/office/drawing/2014/main" id="{2A430B4C-947C-45EF-AA5D-56631EF251FD}"/>
                  </a:ext>
                </a:extLst>
              </p:cNvPr>
              <p:cNvSpPr/>
              <p:nvPr/>
            </p:nvSpPr>
            <p:spPr>
              <a:xfrm flipV="1">
                <a:off x="5926346" y="2984225"/>
                <a:ext cx="264312" cy="26431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974" name="Oval">
                <a:extLst>
                  <a:ext uri="{FF2B5EF4-FFF2-40B4-BE49-F238E27FC236}">
                    <a16:creationId xmlns:a16="http://schemas.microsoft.com/office/drawing/2014/main" id="{BDF2AB76-B7F2-426B-916F-C799079FF773}"/>
                  </a:ext>
                </a:extLst>
              </p:cNvPr>
              <p:cNvSpPr/>
              <p:nvPr/>
            </p:nvSpPr>
            <p:spPr>
              <a:xfrm flipV="1">
                <a:off x="5926346" y="3316482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968" name="Star">
              <a:extLst>
                <a:ext uri="{FF2B5EF4-FFF2-40B4-BE49-F238E27FC236}">
                  <a16:creationId xmlns:a16="http://schemas.microsoft.com/office/drawing/2014/main" id="{DDE8F60D-C205-40CB-8742-2CA47F5A65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92147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FFFFFF">
                  <a:lumMod val="50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69" name="그래픽 968" descr="신호음 장치">
              <a:extLst>
                <a:ext uri="{FF2B5EF4-FFF2-40B4-BE49-F238E27FC236}">
                  <a16:creationId xmlns:a16="http://schemas.microsoft.com/office/drawing/2014/main" id="{D917FBF9-FE71-481F-B3DB-0F994EA7F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16231" y="1383762"/>
              <a:ext cx="215999" cy="216000"/>
            </a:xfrm>
            <a:prstGeom prst="rect">
              <a:avLst/>
            </a:prstGeom>
          </p:spPr>
        </p:pic>
        <p:sp>
          <p:nvSpPr>
            <p:cNvPr id="970" name="Hamburger Button">
              <a:extLst>
                <a:ext uri="{FF2B5EF4-FFF2-40B4-BE49-F238E27FC236}">
                  <a16:creationId xmlns:a16="http://schemas.microsoft.com/office/drawing/2014/main" id="{E1130369-B162-4A17-B149-C81277DC0C4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87553" y="1438323"/>
              <a:ext cx="180000" cy="106878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909" name="그룹 908">
            <a:extLst>
              <a:ext uri="{FF2B5EF4-FFF2-40B4-BE49-F238E27FC236}">
                <a16:creationId xmlns:a16="http://schemas.microsoft.com/office/drawing/2014/main" id="{CE8F7BEF-1F14-4148-AA9F-D95617C0A289}"/>
              </a:ext>
            </a:extLst>
          </p:cNvPr>
          <p:cNvGrpSpPr/>
          <p:nvPr/>
        </p:nvGrpSpPr>
        <p:grpSpPr>
          <a:xfrm>
            <a:off x="6589817" y="3688271"/>
            <a:ext cx="1936200" cy="667339"/>
            <a:chOff x="5302354" y="2529723"/>
            <a:chExt cx="1936200" cy="667339"/>
          </a:xfrm>
        </p:grpSpPr>
        <p:pic>
          <p:nvPicPr>
            <p:cNvPr id="964" name="그림 963">
              <a:extLst>
                <a:ext uri="{FF2B5EF4-FFF2-40B4-BE49-F238E27FC236}">
                  <a16:creationId xmlns:a16="http://schemas.microsoft.com/office/drawing/2014/main" id="{578D05D2-F510-4579-AE39-D0F9E4369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50500" y="2529723"/>
              <a:ext cx="1388054" cy="638946"/>
            </a:xfrm>
            <a:prstGeom prst="rect">
              <a:avLst/>
            </a:prstGeom>
          </p:spPr>
        </p:pic>
        <p:sp>
          <p:nvSpPr>
            <p:cNvPr id="965" name="직사각형 964">
              <a:extLst>
                <a:ext uri="{FF2B5EF4-FFF2-40B4-BE49-F238E27FC236}">
                  <a16:creationId xmlns:a16="http://schemas.microsoft.com/office/drawing/2014/main" id="{49233E54-8470-4EA1-98FA-79CCBD32076F}"/>
                </a:ext>
              </a:extLst>
            </p:cNvPr>
            <p:cNvSpPr/>
            <p:nvPr/>
          </p:nvSpPr>
          <p:spPr>
            <a:xfrm>
              <a:off x="5302354" y="2997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6" name="직사각형 965">
              <a:extLst>
                <a:ext uri="{FF2B5EF4-FFF2-40B4-BE49-F238E27FC236}">
                  <a16:creationId xmlns:a16="http://schemas.microsoft.com/office/drawing/2014/main" id="{EFF1C9D8-AD91-48AB-8A3C-1DE9A4D9598F}"/>
                </a:ext>
              </a:extLst>
            </p:cNvPr>
            <p:cNvSpPr/>
            <p:nvPr/>
          </p:nvSpPr>
          <p:spPr>
            <a:xfrm>
              <a:off x="5682265" y="2860699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10" name="그룹 909">
            <a:extLst>
              <a:ext uri="{FF2B5EF4-FFF2-40B4-BE49-F238E27FC236}">
                <a16:creationId xmlns:a16="http://schemas.microsoft.com/office/drawing/2014/main" id="{F67FCAFF-128B-49F9-A47C-A715D6D37C0E}"/>
              </a:ext>
            </a:extLst>
          </p:cNvPr>
          <p:cNvGrpSpPr/>
          <p:nvPr/>
        </p:nvGrpSpPr>
        <p:grpSpPr>
          <a:xfrm>
            <a:off x="7189569" y="4436410"/>
            <a:ext cx="1305119" cy="511020"/>
            <a:chOff x="5902106" y="3594092"/>
            <a:chExt cx="1305119" cy="511020"/>
          </a:xfrm>
        </p:grpSpPr>
        <p:pic>
          <p:nvPicPr>
            <p:cNvPr id="960" name="Picture 2" descr="MS 팀즈 이미지 검색결과">
              <a:extLst>
                <a:ext uri="{FF2B5EF4-FFF2-40B4-BE49-F238E27FC236}">
                  <a16:creationId xmlns:a16="http://schemas.microsoft.com/office/drawing/2014/main" id="{FEA1FBDE-C1C8-49EF-88DD-E5B6AAF88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639" y="3594092"/>
              <a:ext cx="705586" cy="46953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61" name="그룹 960">
              <a:extLst>
                <a:ext uri="{FF2B5EF4-FFF2-40B4-BE49-F238E27FC236}">
                  <a16:creationId xmlns:a16="http://schemas.microsoft.com/office/drawing/2014/main" id="{7BF152AE-8807-4E71-880C-43CEC58DE827}"/>
                </a:ext>
              </a:extLst>
            </p:cNvPr>
            <p:cNvGrpSpPr/>
            <p:nvPr/>
          </p:nvGrpSpPr>
          <p:grpSpPr>
            <a:xfrm>
              <a:off x="5902106" y="3768749"/>
              <a:ext cx="614271" cy="336363"/>
              <a:chOff x="5569954" y="2860699"/>
              <a:chExt cx="614271" cy="336363"/>
            </a:xfrm>
          </p:grpSpPr>
          <p:sp>
            <p:nvSpPr>
              <p:cNvPr id="962" name="직사각형 961">
                <a:extLst>
                  <a:ext uri="{FF2B5EF4-FFF2-40B4-BE49-F238E27FC236}">
                    <a16:creationId xmlns:a16="http://schemas.microsoft.com/office/drawing/2014/main" id="{5C77352E-82FF-45C0-8291-E636D5F4A92E}"/>
                  </a:ext>
                </a:extLst>
              </p:cNvPr>
              <p:cNvSpPr/>
              <p:nvPr/>
            </p:nvSpPr>
            <p:spPr>
              <a:xfrm>
                <a:off x="5569954" y="2997007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12:50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3" name="직사각형 962">
                <a:extLst>
                  <a:ext uri="{FF2B5EF4-FFF2-40B4-BE49-F238E27FC236}">
                    <a16:creationId xmlns:a16="http://schemas.microsoft.com/office/drawing/2014/main" id="{44DA0863-9CBB-4F70-A88F-0627A4968849}"/>
                  </a:ext>
                </a:extLst>
              </p:cNvPr>
              <p:cNvSpPr/>
              <p:nvPr/>
            </p:nvSpPr>
            <p:spPr>
              <a:xfrm>
                <a:off x="5949865" y="2860699"/>
                <a:ext cx="234360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3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911" name="그룹 910">
            <a:extLst>
              <a:ext uri="{FF2B5EF4-FFF2-40B4-BE49-F238E27FC236}">
                <a16:creationId xmlns:a16="http://schemas.microsoft.com/office/drawing/2014/main" id="{FB128678-3E41-4A8F-9E7B-7DA368B5B28C}"/>
              </a:ext>
            </a:extLst>
          </p:cNvPr>
          <p:cNvGrpSpPr/>
          <p:nvPr/>
        </p:nvGrpSpPr>
        <p:grpSpPr>
          <a:xfrm>
            <a:off x="5046012" y="2642406"/>
            <a:ext cx="2555960" cy="950743"/>
            <a:chOff x="3350728" y="2024317"/>
            <a:chExt cx="2555960" cy="950743"/>
          </a:xfrm>
        </p:grpSpPr>
        <p:sp>
          <p:nvSpPr>
            <p:cNvPr id="954" name="직사각형 953">
              <a:extLst>
                <a:ext uri="{FF2B5EF4-FFF2-40B4-BE49-F238E27FC236}">
                  <a16:creationId xmlns:a16="http://schemas.microsoft.com/office/drawing/2014/main" id="{B1444AAA-7A30-47AF-BA22-D03B7C8E85ED}"/>
                </a:ext>
              </a:extLst>
            </p:cNvPr>
            <p:cNvSpPr/>
            <p:nvPr/>
          </p:nvSpPr>
          <p:spPr>
            <a:xfrm>
              <a:off x="3788796" y="2024317"/>
              <a:ext cx="72968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김용주 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이사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55" name="그룹 954">
              <a:extLst>
                <a:ext uri="{FF2B5EF4-FFF2-40B4-BE49-F238E27FC236}">
                  <a16:creationId xmlns:a16="http://schemas.microsoft.com/office/drawing/2014/main" id="{9FDE4071-0C82-4680-88C1-EC6656F214E2}"/>
                </a:ext>
              </a:extLst>
            </p:cNvPr>
            <p:cNvGrpSpPr/>
            <p:nvPr/>
          </p:nvGrpSpPr>
          <p:grpSpPr>
            <a:xfrm>
              <a:off x="3820051" y="2197412"/>
              <a:ext cx="1741921" cy="777648"/>
              <a:chOff x="8495017" y="1854960"/>
              <a:chExt cx="1067182" cy="777648"/>
            </a:xfrm>
          </p:grpSpPr>
          <p:sp>
            <p:nvSpPr>
              <p:cNvPr id="958" name="Message">
                <a:extLst>
                  <a:ext uri="{FF2B5EF4-FFF2-40B4-BE49-F238E27FC236}">
                    <a16:creationId xmlns:a16="http://schemas.microsoft.com/office/drawing/2014/main" id="{B1C67131-ED46-4118-90FC-3D5047AA4AFF}"/>
                  </a:ext>
                </a:extLst>
              </p:cNvPr>
              <p:cNvSpPr/>
              <p:nvPr/>
            </p:nvSpPr>
            <p:spPr>
              <a:xfrm>
                <a:off x="8535502" y="1860851"/>
                <a:ext cx="1026697" cy="771757"/>
              </a:xfrm>
              <a:prstGeom prst="roundRect">
                <a:avLst>
                  <a:gd name="adj" fmla="val 9504"/>
                </a:avLst>
              </a:prstGeom>
              <a:solidFill>
                <a:srgbClr val="2DA2BF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! 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주간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보고서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를 </a:t>
                </a:r>
                <a:endPara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금일까지 전달해 주시기 바랍니다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Hello! Give me the weekly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report today.</a:t>
                </a:r>
              </a:p>
            </p:txBody>
          </p:sp>
          <p:sp>
            <p:nvSpPr>
              <p:cNvPr id="959" name="Tip">
                <a:extLst>
                  <a:ext uri="{FF2B5EF4-FFF2-40B4-BE49-F238E27FC236}">
                    <a16:creationId xmlns:a16="http://schemas.microsoft.com/office/drawing/2014/main" id="{977DFFD8-B574-4AB5-8941-C447A4EE020E}"/>
                  </a:ext>
                </a:extLst>
              </p:cNvPr>
              <p:cNvSpPr>
                <a:spLocks/>
              </p:cNvSpPr>
              <p:nvPr/>
            </p:nvSpPr>
            <p:spPr bwMode="auto">
              <a:xfrm rot="745075" flipH="1">
                <a:off x="8495017" y="1854960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3EEF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pic>
          <p:nvPicPr>
            <p:cNvPr id="956" name="그림 955">
              <a:extLst>
                <a:ext uri="{FF2B5EF4-FFF2-40B4-BE49-F238E27FC236}">
                  <a16:creationId xmlns:a16="http://schemas.microsoft.com/office/drawing/2014/main" id="{2C5C0905-CCE2-4E84-83F0-4159D8DA7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50728" y="2188740"/>
              <a:ext cx="457200" cy="438150"/>
            </a:xfrm>
            <a:prstGeom prst="ellipse">
              <a:avLst/>
            </a:prstGeom>
          </p:spPr>
        </p:pic>
        <p:cxnSp>
          <p:nvCxnSpPr>
            <p:cNvPr id="957" name="Line">
              <a:extLst>
                <a:ext uri="{FF2B5EF4-FFF2-40B4-BE49-F238E27FC236}">
                  <a16:creationId xmlns:a16="http://schemas.microsoft.com/office/drawing/2014/main" id="{6AC10E1C-8B05-458E-9BF4-E17AE921FC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5724" y="2583289"/>
              <a:ext cx="1950964" cy="0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95000"/>
                </a:srgbClr>
              </a:solidFill>
              <a:prstDash val="solid"/>
            </a:ln>
            <a:effectLst/>
          </p:spPr>
        </p:cxnSp>
      </p:grpSp>
      <p:grpSp>
        <p:nvGrpSpPr>
          <p:cNvPr id="912" name="그룹 911">
            <a:extLst>
              <a:ext uri="{FF2B5EF4-FFF2-40B4-BE49-F238E27FC236}">
                <a16:creationId xmlns:a16="http://schemas.microsoft.com/office/drawing/2014/main" id="{FA6AFDDF-6A9F-46FF-98FD-0C6D49F1AF5B}"/>
              </a:ext>
            </a:extLst>
          </p:cNvPr>
          <p:cNvGrpSpPr/>
          <p:nvPr/>
        </p:nvGrpSpPr>
        <p:grpSpPr>
          <a:xfrm>
            <a:off x="7634889" y="3292915"/>
            <a:ext cx="614271" cy="336363"/>
            <a:chOff x="5397954" y="3929103"/>
            <a:chExt cx="614271" cy="336363"/>
          </a:xfrm>
        </p:grpSpPr>
        <p:sp>
          <p:nvSpPr>
            <p:cNvPr id="952" name="직사각형 951">
              <a:extLst>
                <a:ext uri="{FF2B5EF4-FFF2-40B4-BE49-F238E27FC236}">
                  <a16:creationId xmlns:a16="http://schemas.microsoft.com/office/drawing/2014/main" id="{CCA8EB6B-7E31-421C-9BA3-9D7A08AB2D94}"/>
                </a:ext>
              </a:extLst>
            </p:cNvPr>
            <p:cNvSpPr/>
            <p:nvPr/>
          </p:nvSpPr>
          <p:spPr>
            <a:xfrm>
              <a:off x="5397954" y="406541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10:35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3" name="직사각형 952">
              <a:extLst>
                <a:ext uri="{FF2B5EF4-FFF2-40B4-BE49-F238E27FC236}">
                  <a16:creationId xmlns:a16="http://schemas.microsoft.com/office/drawing/2014/main" id="{BB2D9175-18C0-4584-A4E5-A6CDD814652C}"/>
                </a:ext>
              </a:extLst>
            </p:cNvPr>
            <p:cNvSpPr/>
            <p:nvPr/>
          </p:nvSpPr>
          <p:spPr>
            <a:xfrm>
              <a:off x="5397954" y="3929103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913" name="Picture 6" descr="성조기 마크 이미지 검색결과">
            <a:extLst>
              <a:ext uri="{FF2B5EF4-FFF2-40B4-BE49-F238E27FC236}">
                <a16:creationId xmlns:a16="http://schemas.microsoft.com/office/drawing/2014/main" id="{A643E4F0-5FAB-4EEB-9947-60D77BE91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25" y="3342743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4" name="Picture 4" descr="태극마크 이미지 검색결과">
            <a:extLst>
              <a:ext uri="{FF2B5EF4-FFF2-40B4-BE49-F238E27FC236}">
                <a16:creationId xmlns:a16="http://schemas.microsoft.com/office/drawing/2014/main" id="{254D74C4-4610-4FE7-B751-84E923755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7397658" y="2875227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5" name="그룹 914">
            <a:extLst>
              <a:ext uri="{FF2B5EF4-FFF2-40B4-BE49-F238E27FC236}">
                <a16:creationId xmlns:a16="http://schemas.microsoft.com/office/drawing/2014/main" id="{34A7B938-D6A8-4BA0-A24C-AB1A85E8FB34}"/>
              </a:ext>
            </a:extLst>
          </p:cNvPr>
          <p:cNvGrpSpPr/>
          <p:nvPr/>
        </p:nvGrpSpPr>
        <p:grpSpPr>
          <a:xfrm>
            <a:off x="6345435" y="5010040"/>
            <a:ext cx="2188766" cy="843173"/>
            <a:chOff x="9102258" y="2720366"/>
            <a:chExt cx="1664526" cy="843173"/>
          </a:xfrm>
        </p:grpSpPr>
        <p:sp>
          <p:nvSpPr>
            <p:cNvPr id="950" name="Message">
              <a:extLst>
                <a:ext uri="{FF2B5EF4-FFF2-40B4-BE49-F238E27FC236}">
                  <a16:creationId xmlns:a16="http://schemas.microsoft.com/office/drawing/2014/main" id="{C82D7290-7136-4E4A-BC94-9332A266B592}"/>
                </a:ext>
              </a:extLst>
            </p:cNvPr>
            <p:cNvSpPr/>
            <p:nvPr/>
          </p:nvSpPr>
          <p:spPr>
            <a:xfrm>
              <a:off x="9102258" y="2720366"/>
              <a:ext cx="1641663" cy="813102"/>
            </a:xfrm>
            <a:prstGeom prst="roundRect">
              <a:avLst>
                <a:gd name="adj" fmla="val 8739"/>
              </a:avLst>
            </a:prstGeom>
            <a:solidFill>
              <a:srgbClr val="EB641B">
                <a:lumMod val="20000"/>
                <a:lumOff val="8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김용주 이사님 안녕하세요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금일 내로 </a:t>
              </a: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보고서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 드리겠습니다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Hello, manager Kim!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I’ll give it to you within the day!</a:t>
              </a:r>
            </a:p>
          </p:txBody>
        </p:sp>
        <p:sp>
          <p:nvSpPr>
            <p:cNvPr id="951" name="Tip">
              <a:extLst>
                <a:ext uri="{FF2B5EF4-FFF2-40B4-BE49-F238E27FC236}">
                  <a16:creationId xmlns:a16="http://schemas.microsoft.com/office/drawing/2014/main" id="{6AC05114-6AFB-408B-B30E-C4E5BE7C5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6296" y="3439714"/>
              <a:ext cx="90488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B641B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916" name="Line">
            <a:extLst>
              <a:ext uri="{FF2B5EF4-FFF2-40B4-BE49-F238E27FC236}">
                <a16:creationId xmlns:a16="http://schemas.microsoft.com/office/drawing/2014/main" id="{25640FCA-66E6-4E59-B561-13B17C43E4A9}"/>
              </a:ext>
            </a:extLst>
          </p:cNvPr>
          <p:cNvCxnSpPr>
            <a:cxnSpLocks/>
          </p:cNvCxnSpPr>
          <p:nvPr/>
        </p:nvCxnSpPr>
        <p:spPr bwMode="auto">
          <a:xfrm>
            <a:off x="6459026" y="5422802"/>
            <a:ext cx="1931031" cy="0"/>
          </a:xfrm>
          <a:prstGeom prst="line">
            <a:avLst/>
          </a:prstGeom>
          <a:noFill/>
          <a:ln w="28575" cap="flat" cmpd="sng" algn="ctr">
            <a:solidFill>
              <a:srgbClr val="FFFFFF">
                <a:lumMod val="95000"/>
              </a:srgbClr>
            </a:solidFill>
            <a:prstDash val="solid"/>
          </a:ln>
          <a:effectLst/>
        </p:spPr>
      </p:cxnSp>
      <p:pic>
        <p:nvPicPr>
          <p:cNvPr id="917" name="Picture 6" descr="성조기 마크 이미지 검색결과">
            <a:extLst>
              <a:ext uri="{FF2B5EF4-FFF2-40B4-BE49-F238E27FC236}">
                <a16:creationId xmlns:a16="http://schemas.microsoft.com/office/drawing/2014/main" id="{5DBA16BA-3BD1-4C34-9728-8A059EF35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939" y="5583962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8" name="Picture 4" descr="태극마크 이미지 검색결과">
            <a:extLst>
              <a:ext uri="{FF2B5EF4-FFF2-40B4-BE49-F238E27FC236}">
                <a16:creationId xmlns:a16="http://schemas.microsoft.com/office/drawing/2014/main" id="{E58B53BD-125B-4776-9BCE-73675CE826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8147972" y="5116446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9" name="그룹 918">
            <a:extLst>
              <a:ext uri="{FF2B5EF4-FFF2-40B4-BE49-F238E27FC236}">
                <a16:creationId xmlns:a16="http://schemas.microsoft.com/office/drawing/2014/main" id="{3D227C5E-D17B-48E6-8441-8D33BF0AE120}"/>
              </a:ext>
            </a:extLst>
          </p:cNvPr>
          <p:cNvGrpSpPr/>
          <p:nvPr/>
        </p:nvGrpSpPr>
        <p:grpSpPr>
          <a:xfrm>
            <a:off x="5749513" y="5539537"/>
            <a:ext cx="614271" cy="336363"/>
            <a:chOff x="5514008" y="3894430"/>
            <a:chExt cx="614271" cy="336363"/>
          </a:xfrm>
        </p:grpSpPr>
        <p:sp>
          <p:nvSpPr>
            <p:cNvPr id="948" name="직사각형 947">
              <a:extLst>
                <a:ext uri="{FF2B5EF4-FFF2-40B4-BE49-F238E27FC236}">
                  <a16:creationId xmlns:a16="http://schemas.microsoft.com/office/drawing/2014/main" id="{F645E268-10AB-4F96-90F6-004F56EB16B0}"/>
                </a:ext>
              </a:extLst>
            </p:cNvPr>
            <p:cNvSpPr/>
            <p:nvPr/>
          </p:nvSpPr>
          <p:spPr>
            <a:xfrm>
              <a:off x="5514008" y="4030738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01:10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9" name="직사각형 948">
              <a:extLst>
                <a:ext uri="{FF2B5EF4-FFF2-40B4-BE49-F238E27FC236}">
                  <a16:creationId xmlns:a16="http://schemas.microsoft.com/office/drawing/2014/main" id="{5409CAAF-03F9-4167-9994-3571BADE4773}"/>
                </a:ext>
              </a:extLst>
            </p:cNvPr>
            <p:cNvSpPr/>
            <p:nvPr/>
          </p:nvSpPr>
          <p:spPr>
            <a:xfrm>
              <a:off x="5893919" y="3894430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20" name="그룹 919">
            <a:extLst>
              <a:ext uri="{FF2B5EF4-FFF2-40B4-BE49-F238E27FC236}">
                <a16:creationId xmlns:a16="http://schemas.microsoft.com/office/drawing/2014/main" id="{4092FDD5-C473-4F62-A7B2-3AB7E0074DE8}"/>
              </a:ext>
            </a:extLst>
          </p:cNvPr>
          <p:cNvGrpSpPr/>
          <p:nvPr/>
        </p:nvGrpSpPr>
        <p:grpSpPr>
          <a:xfrm>
            <a:off x="7671477" y="4493133"/>
            <a:ext cx="39506" cy="140236"/>
            <a:chOff x="3334412" y="4749037"/>
            <a:chExt cx="39506" cy="140236"/>
          </a:xfrm>
        </p:grpSpPr>
        <p:sp>
          <p:nvSpPr>
            <p:cNvPr id="945" name="Oval">
              <a:extLst>
                <a:ext uri="{FF2B5EF4-FFF2-40B4-BE49-F238E27FC236}">
                  <a16:creationId xmlns:a16="http://schemas.microsoft.com/office/drawing/2014/main" id="{22912252-9815-42DA-8E37-A9B09B337BB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6" name="Oval">
              <a:extLst>
                <a:ext uri="{FF2B5EF4-FFF2-40B4-BE49-F238E27FC236}">
                  <a16:creationId xmlns:a16="http://schemas.microsoft.com/office/drawing/2014/main" id="{9347BEEA-8F5F-4006-B2E3-61118E52BE0A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7" name="Oval">
              <a:extLst>
                <a:ext uri="{FF2B5EF4-FFF2-40B4-BE49-F238E27FC236}">
                  <a16:creationId xmlns:a16="http://schemas.microsoft.com/office/drawing/2014/main" id="{D2CA601D-190C-4AB1-8969-3494E6294BA8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1" name="그룹 920">
            <a:extLst>
              <a:ext uri="{FF2B5EF4-FFF2-40B4-BE49-F238E27FC236}">
                <a16:creationId xmlns:a16="http://schemas.microsoft.com/office/drawing/2014/main" id="{2E5F8A24-20FB-4F6B-90C2-68354E15FFD8}"/>
              </a:ext>
            </a:extLst>
          </p:cNvPr>
          <p:cNvGrpSpPr/>
          <p:nvPr/>
        </p:nvGrpSpPr>
        <p:grpSpPr>
          <a:xfrm>
            <a:off x="7068102" y="3890136"/>
            <a:ext cx="39506" cy="140236"/>
            <a:chOff x="3334412" y="4749037"/>
            <a:chExt cx="39506" cy="140236"/>
          </a:xfrm>
        </p:grpSpPr>
        <p:sp>
          <p:nvSpPr>
            <p:cNvPr id="942" name="Oval">
              <a:extLst>
                <a:ext uri="{FF2B5EF4-FFF2-40B4-BE49-F238E27FC236}">
                  <a16:creationId xmlns:a16="http://schemas.microsoft.com/office/drawing/2014/main" id="{72D00746-F0A6-455B-8B79-D5CC3FC5F14C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3" name="Oval">
              <a:extLst>
                <a:ext uri="{FF2B5EF4-FFF2-40B4-BE49-F238E27FC236}">
                  <a16:creationId xmlns:a16="http://schemas.microsoft.com/office/drawing/2014/main" id="{5E7348E8-A99D-4BA9-99AB-7D796B4E9B64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4" name="Oval">
              <a:extLst>
                <a:ext uri="{FF2B5EF4-FFF2-40B4-BE49-F238E27FC236}">
                  <a16:creationId xmlns:a16="http://schemas.microsoft.com/office/drawing/2014/main" id="{CBC54B31-D856-4E0E-A735-3E2623C4629F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2" name="그룹 921">
            <a:extLst>
              <a:ext uri="{FF2B5EF4-FFF2-40B4-BE49-F238E27FC236}">
                <a16:creationId xmlns:a16="http://schemas.microsoft.com/office/drawing/2014/main" id="{99042AAC-FF1D-4CCF-B91C-C54BD024E1C2}"/>
              </a:ext>
            </a:extLst>
          </p:cNvPr>
          <p:cNvGrpSpPr/>
          <p:nvPr/>
        </p:nvGrpSpPr>
        <p:grpSpPr>
          <a:xfrm>
            <a:off x="6227019" y="5378577"/>
            <a:ext cx="39506" cy="140236"/>
            <a:chOff x="3334412" y="4749037"/>
            <a:chExt cx="39506" cy="140236"/>
          </a:xfrm>
        </p:grpSpPr>
        <p:sp>
          <p:nvSpPr>
            <p:cNvPr id="939" name="Oval">
              <a:extLst>
                <a:ext uri="{FF2B5EF4-FFF2-40B4-BE49-F238E27FC236}">
                  <a16:creationId xmlns:a16="http://schemas.microsoft.com/office/drawing/2014/main" id="{FFFAD4F3-21D4-4191-B700-8935A06866E8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0" name="Oval">
              <a:extLst>
                <a:ext uri="{FF2B5EF4-FFF2-40B4-BE49-F238E27FC236}">
                  <a16:creationId xmlns:a16="http://schemas.microsoft.com/office/drawing/2014/main" id="{D916DC66-0AFB-43EE-94C6-440EF3F4041D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1" name="Oval">
              <a:extLst>
                <a:ext uri="{FF2B5EF4-FFF2-40B4-BE49-F238E27FC236}">
                  <a16:creationId xmlns:a16="http://schemas.microsoft.com/office/drawing/2014/main" id="{F8EBECA7-43CD-4AB7-A905-A6E355628B35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3" name="그룹 922">
            <a:extLst>
              <a:ext uri="{FF2B5EF4-FFF2-40B4-BE49-F238E27FC236}">
                <a16:creationId xmlns:a16="http://schemas.microsoft.com/office/drawing/2014/main" id="{22189BA9-B0D0-4153-BF78-4C71A5C3EF93}"/>
              </a:ext>
            </a:extLst>
          </p:cNvPr>
          <p:cNvGrpSpPr/>
          <p:nvPr/>
        </p:nvGrpSpPr>
        <p:grpSpPr>
          <a:xfrm>
            <a:off x="7732806" y="3152678"/>
            <a:ext cx="39506" cy="140236"/>
            <a:chOff x="3334412" y="4749037"/>
            <a:chExt cx="39506" cy="140236"/>
          </a:xfrm>
        </p:grpSpPr>
        <p:sp>
          <p:nvSpPr>
            <p:cNvPr id="936" name="Oval">
              <a:extLst>
                <a:ext uri="{FF2B5EF4-FFF2-40B4-BE49-F238E27FC236}">
                  <a16:creationId xmlns:a16="http://schemas.microsoft.com/office/drawing/2014/main" id="{7AB238A3-497D-464B-BC9E-07CA86D28B31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7" name="Oval">
              <a:extLst>
                <a:ext uri="{FF2B5EF4-FFF2-40B4-BE49-F238E27FC236}">
                  <a16:creationId xmlns:a16="http://schemas.microsoft.com/office/drawing/2014/main" id="{18F8E292-B0C6-41A6-8F05-0CE7C1E61039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8" name="Oval">
              <a:extLst>
                <a:ext uri="{FF2B5EF4-FFF2-40B4-BE49-F238E27FC236}">
                  <a16:creationId xmlns:a16="http://schemas.microsoft.com/office/drawing/2014/main" id="{A6013CCC-480F-4CDB-B547-C66FDA229289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8C26901-9257-48B9-8427-DF42598B061F}"/>
              </a:ext>
            </a:extLst>
          </p:cNvPr>
          <p:cNvGrpSpPr/>
          <p:nvPr/>
        </p:nvGrpSpPr>
        <p:grpSpPr>
          <a:xfrm>
            <a:off x="2524011" y="1908425"/>
            <a:ext cx="294548" cy="294548"/>
            <a:chOff x="9020902" y="1174340"/>
            <a:chExt cx="294548" cy="294548"/>
          </a:xfrm>
        </p:grpSpPr>
        <p:sp>
          <p:nvSpPr>
            <p:cNvPr id="996" name="Oval">
              <a:extLst>
                <a:ext uri="{FF2B5EF4-FFF2-40B4-BE49-F238E27FC236}">
                  <a16:creationId xmlns:a16="http://schemas.microsoft.com/office/drawing/2014/main" id="{1D2D4895-FBE9-4EEA-9E28-E96268528E38}"/>
                </a:ext>
              </a:extLst>
            </p:cNvPr>
            <p:cNvSpPr/>
            <p:nvPr/>
          </p:nvSpPr>
          <p:spPr>
            <a:xfrm>
              <a:off x="9020902" y="11743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97" name="Search Icon">
              <a:extLst>
                <a:ext uri="{FF2B5EF4-FFF2-40B4-BE49-F238E27FC236}">
                  <a16:creationId xmlns:a16="http://schemas.microsoft.com/office/drawing/2014/main" id="{2739C6F6-E7A2-4249-903B-07FE866DE8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5980" y="12288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001" name="그룹 1000">
            <a:extLst>
              <a:ext uri="{FF2B5EF4-FFF2-40B4-BE49-F238E27FC236}">
                <a16:creationId xmlns:a16="http://schemas.microsoft.com/office/drawing/2014/main" id="{02EF78FD-C3C1-4ABE-8347-3CCB28A3C27B}"/>
              </a:ext>
            </a:extLst>
          </p:cNvPr>
          <p:cNvGrpSpPr/>
          <p:nvPr/>
        </p:nvGrpSpPr>
        <p:grpSpPr>
          <a:xfrm>
            <a:off x="7277339" y="1908425"/>
            <a:ext cx="294548" cy="294548"/>
            <a:chOff x="9020902" y="1174340"/>
            <a:chExt cx="294548" cy="294548"/>
          </a:xfrm>
        </p:grpSpPr>
        <p:sp>
          <p:nvSpPr>
            <p:cNvPr id="1002" name="Oval">
              <a:extLst>
                <a:ext uri="{FF2B5EF4-FFF2-40B4-BE49-F238E27FC236}">
                  <a16:creationId xmlns:a16="http://schemas.microsoft.com/office/drawing/2014/main" id="{48977DDA-279C-41B8-9495-72FE56BE9DAE}"/>
                </a:ext>
              </a:extLst>
            </p:cNvPr>
            <p:cNvSpPr/>
            <p:nvPr/>
          </p:nvSpPr>
          <p:spPr>
            <a:xfrm>
              <a:off x="9020902" y="11743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003" name="Search Icon">
              <a:extLst>
                <a:ext uri="{FF2B5EF4-FFF2-40B4-BE49-F238E27FC236}">
                  <a16:creationId xmlns:a16="http://schemas.microsoft.com/office/drawing/2014/main" id="{EAA7D802-1459-4E2C-91C6-0653CCB248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5980" y="12288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010" name="Card">
            <a:extLst>
              <a:ext uri="{FF2B5EF4-FFF2-40B4-BE49-F238E27FC236}">
                <a16:creationId xmlns:a16="http://schemas.microsoft.com/office/drawing/2014/main" id="{CC24B412-4EEC-4976-8526-8D2772AA716A}"/>
              </a:ext>
            </a:extLst>
          </p:cNvPr>
          <p:cNvSpPr/>
          <p:nvPr/>
        </p:nvSpPr>
        <p:spPr>
          <a:xfrm>
            <a:off x="5051384" y="2265317"/>
            <a:ext cx="3548333" cy="607423"/>
          </a:xfrm>
          <a:prstGeom prst="roundRect">
            <a:avLst>
              <a:gd name="adj" fmla="val 1433"/>
            </a:avLst>
          </a:prstGeom>
          <a:solidFill>
            <a:srgbClr val="FFFFFF"/>
          </a:solidFill>
          <a:ln w="6350">
            <a:noFill/>
          </a:ln>
          <a:effectLst>
            <a:outerShdw blurRad="508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12" name="그룹 1011">
            <a:extLst>
              <a:ext uri="{FF2B5EF4-FFF2-40B4-BE49-F238E27FC236}">
                <a16:creationId xmlns:a16="http://schemas.microsoft.com/office/drawing/2014/main" id="{87B4126E-32B4-49A8-9EA5-209BF6224DAE}"/>
              </a:ext>
            </a:extLst>
          </p:cNvPr>
          <p:cNvGrpSpPr/>
          <p:nvPr/>
        </p:nvGrpSpPr>
        <p:grpSpPr>
          <a:xfrm>
            <a:off x="5066395" y="2324396"/>
            <a:ext cx="3445145" cy="215444"/>
            <a:chOff x="3442963" y="6341570"/>
            <a:chExt cx="3445145" cy="215444"/>
          </a:xfrm>
        </p:grpSpPr>
        <p:sp>
          <p:nvSpPr>
            <p:cNvPr id="1019" name="직사각형 1018">
              <a:extLst>
                <a:ext uri="{FF2B5EF4-FFF2-40B4-BE49-F238E27FC236}">
                  <a16:creationId xmlns:a16="http://schemas.microsoft.com/office/drawing/2014/main" id="{71D636FB-EC3F-4CDF-8905-90C4A6017986}"/>
                </a:ext>
              </a:extLst>
            </p:cNvPr>
            <p:cNvSpPr/>
            <p:nvPr/>
          </p:nvSpPr>
          <p:spPr>
            <a:xfrm>
              <a:off x="3442963" y="6341570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보고서</a:t>
              </a:r>
            </a:p>
          </p:txBody>
        </p:sp>
        <p:cxnSp>
          <p:nvCxnSpPr>
            <p:cNvPr id="1020" name="Line">
              <a:extLst>
                <a:ext uri="{FF2B5EF4-FFF2-40B4-BE49-F238E27FC236}">
                  <a16:creationId xmlns:a16="http://schemas.microsoft.com/office/drawing/2014/main" id="{1D0A1294-5361-45E4-9D70-69B3E941B1CC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3390007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1014" name="직사각형 1013">
            <a:extLst>
              <a:ext uri="{FF2B5EF4-FFF2-40B4-BE49-F238E27FC236}">
                <a16:creationId xmlns:a16="http://schemas.microsoft.com/office/drawing/2014/main" id="{11AD766A-9A5C-4DDB-A617-70C29313CE07}"/>
              </a:ext>
            </a:extLst>
          </p:cNvPr>
          <p:cNvSpPr/>
          <p:nvPr/>
        </p:nvSpPr>
        <p:spPr>
          <a:xfrm>
            <a:off x="5051384" y="2583106"/>
            <a:ext cx="26452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보고서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검색결과가 있습니다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900" kern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5" name="사각형: 둥근 모서리 1014">
            <a:extLst>
              <a:ext uri="{FF2B5EF4-FFF2-40B4-BE49-F238E27FC236}">
                <a16:creationId xmlns:a16="http://schemas.microsoft.com/office/drawing/2014/main" id="{2C350700-510F-49B8-ADBD-2E9D5ED507BE}"/>
              </a:ext>
            </a:extLst>
          </p:cNvPr>
          <p:cNvSpPr/>
          <p:nvPr/>
        </p:nvSpPr>
        <p:spPr>
          <a:xfrm>
            <a:off x="7708965" y="2584222"/>
            <a:ext cx="792000" cy="22860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44083" fontAlgn="base" latinLnBrk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8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en-US" altLang="ko-KR" sz="8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/n    </a:t>
            </a:r>
            <a:r>
              <a:rPr kumimoji="1" lang="ko-KR" altLang="en-US" sz="8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▼△      </a:t>
            </a:r>
            <a:endParaRPr kumimoji="1" lang="ko-KR" altLang="en-US" sz="1800" kern="1200" dirty="0"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021" name="그룹 1020">
            <a:extLst>
              <a:ext uri="{FF2B5EF4-FFF2-40B4-BE49-F238E27FC236}">
                <a16:creationId xmlns:a16="http://schemas.microsoft.com/office/drawing/2014/main" id="{A82D05FC-3551-4E13-87F7-97846F01A8C3}"/>
              </a:ext>
            </a:extLst>
          </p:cNvPr>
          <p:cNvGrpSpPr/>
          <p:nvPr/>
        </p:nvGrpSpPr>
        <p:grpSpPr>
          <a:xfrm>
            <a:off x="7264320" y="2333889"/>
            <a:ext cx="331104" cy="184666"/>
            <a:chOff x="5675586" y="1905670"/>
            <a:chExt cx="331104" cy="184666"/>
          </a:xfrm>
        </p:grpSpPr>
        <p:sp>
          <p:nvSpPr>
            <p:cNvPr id="1022" name="Search Icon">
              <a:extLst>
                <a:ext uri="{FF2B5EF4-FFF2-40B4-BE49-F238E27FC236}">
                  <a16:creationId xmlns:a16="http://schemas.microsoft.com/office/drawing/2014/main" id="{ED059445-DDA0-4EAA-BD97-8E159CF855D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23" name="직사각형 1022">
              <a:extLst>
                <a:ext uri="{FF2B5EF4-FFF2-40B4-BE49-F238E27FC236}">
                  <a16:creationId xmlns:a16="http://schemas.microsoft.com/office/drawing/2014/main" id="{978EA29F-1D00-4D00-8936-62C18EE561A7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1D484C4-D4B0-4967-9874-B3673537A700}"/>
              </a:ext>
            </a:extLst>
          </p:cNvPr>
          <p:cNvGrpSpPr/>
          <p:nvPr/>
        </p:nvGrpSpPr>
        <p:grpSpPr>
          <a:xfrm>
            <a:off x="7663876" y="2324396"/>
            <a:ext cx="844432" cy="215444"/>
            <a:chOff x="7663876" y="2324396"/>
            <a:chExt cx="844432" cy="215444"/>
          </a:xfrm>
        </p:grpSpPr>
        <p:sp>
          <p:nvSpPr>
            <p:cNvPr id="1018" name="Arrow Dow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9E2EB706-6E55-472E-BB22-E5DD8CCD41EE}"/>
                </a:ext>
              </a:extLst>
            </p:cNvPr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8374905" y="241403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solidFill>
              <a:srgbClr val="FFFFFF"/>
            </a:solidFill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16" name="직사각형 1015">
              <a:extLst>
                <a:ext uri="{FF2B5EF4-FFF2-40B4-BE49-F238E27FC236}">
                  <a16:creationId xmlns:a16="http://schemas.microsoft.com/office/drawing/2014/main" id="{17F13CC0-D61E-4382-9806-FC09E51A22CE}"/>
                </a:ext>
              </a:extLst>
            </p:cNvPr>
            <p:cNvSpPr/>
            <p:nvPr/>
          </p:nvSpPr>
          <p:spPr>
            <a:xfrm>
              <a:off x="7663876" y="2324396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모든 멤버</a:t>
              </a:r>
              <a:endParaRPr kumimoji="1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1036" name="Line">
              <a:extLst>
                <a:ext uri="{FF2B5EF4-FFF2-40B4-BE49-F238E27FC236}">
                  <a16:creationId xmlns:a16="http://schemas.microsoft.com/office/drawing/2014/main" id="{88102412-B275-4514-AD43-8D1319B76C36}"/>
                </a:ext>
              </a:extLst>
            </p:cNvPr>
            <p:cNvCxnSpPr>
              <a:cxnSpLocks/>
            </p:cNvCxnSpPr>
            <p:nvPr/>
          </p:nvCxnSpPr>
          <p:spPr>
            <a:xfrm>
              <a:off x="7715250" y="2533692"/>
              <a:ext cx="793058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1045" name="직사각형 1044">
            <a:extLst>
              <a:ext uri="{FF2B5EF4-FFF2-40B4-BE49-F238E27FC236}">
                <a16:creationId xmlns:a16="http://schemas.microsoft.com/office/drawing/2014/main" id="{4E55B441-B59C-4F0F-A6B7-1059348DF19E}"/>
              </a:ext>
            </a:extLst>
          </p:cNvPr>
          <p:cNvSpPr/>
          <p:nvPr/>
        </p:nvSpPr>
        <p:spPr>
          <a:xfrm>
            <a:off x="4953000" y="738569"/>
            <a:ext cx="1935301" cy="4154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</a:t>
            </a:r>
          </a:p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FC8D1B60-F578-4074-A059-28A546A61A9F}"/>
              </a:ext>
            </a:extLst>
          </p:cNvPr>
          <p:cNvCxnSpPr/>
          <p:nvPr/>
        </p:nvCxnSpPr>
        <p:spPr>
          <a:xfrm>
            <a:off x="6810375" y="676275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E3EC9094-EF0D-406F-BA89-3D313FAA4387}"/>
              </a:ext>
            </a:extLst>
          </p:cNvPr>
          <p:cNvSpPr/>
          <p:nvPr/>
        </p:nvSpPr>
        <p:spPr>
          <a:xfrm>
            <a:off x="4953000" y="571501"/>
            <a:ext cx="4562475" cy="990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48" name="그래픽 1047" descr="반시계 방향으로 굽은 화살표">
            <a:extLst>
              <a:ext uri="{FF2B5EF4-FFF2-40B4-BE49-F238E27FC236}">
                <a16:creationId xmlns:a16="http://schemas.microsoft.com/office/drawing/2014/main" id="{F2C8A0C8-5655-4009-8846-FF8340AFF74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20234510">
            <a:off x="6862523" y="1264819"/>
            <a:ext cx="660436" cy="660436"/>
          </a:xfrm>
          <a:prstGeom prst="rect">
            <a:avLst/>
          </a:prstGeom>
        </p:spPr>
      </p:pic>
      <p:cxnSp>
        <p:nvCxnSpPr>
          <p:cNvPr id="1050" name="Line">
            <a:extLst>
              <a:ext uri="{FF2B5EF4-FFF2-40B4-BE49-F238E27FC236}">
                <a16:creationId xmlns:a16="http://schemas.microsoft.com/office/drawing/2014/main" id="{73BAF6A3-3F50-4D12-B01E-2BD510BE3403}"/>
              </a:ext>
            </a:extLst>
          </p:cNvPr>
          <p:cNvCxnSpPr>
            <a:cxnSpLocks/>
          </p:cNvCxnSpPr>
          <p:nvPr/>
        </p:nvCxnSpPr>
        <p:spPr>
          <a:xfrm>
            <a:off x="7715250" y="2809917"/>
            <a:ext cx="793058" cy="0"/>
          </a:xfrm>
          <a:prstGeom prst="line">
            <a:avLst/>
          </a:prstGeom>
          <a:noFill/>
          <a:ln w="6350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1051" name="Separator" descr="&lt;SmartSettings&gt;&lt;SmartResize anchorLeft=&quot;Non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07EFA7B-D81E-4666-B04F-91776AB2801C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77826" y="2311752"/>
            <a:ext cx="0" cy="19649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51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1.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로그인</a:t>
            </a:r>
            <a:endParaRPr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461325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19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로그인 </a:t>
            </a: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Flow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64" name="모서리가 둥근 직사각형 211">
            <a:extLst>
              <a:ext uri="{FF2B5EF4-FFF2-40B4-BE49-F238E27FC236}">
                <a16:creationId xmlns:a16="http://schemas.microsoft.com/office/drawing/2014/main" id="{BAD6D338-FC04-41CB-95C3-F0FD713250A4}"/>
              </a:ext>
            </a:extLst>
          </p:cNvPr>
          <p:cNvSpPr/>
          <p:nvPr/>
        </p:nvSpPr>
        <p:spPr>
          <a:xfrm>
            <a:off x="3097505" y="1868352"/>
            <a:ext cx="1176272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정보</a:t>
            </a:r>
          </a:p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입력</a:t>
            </a:r>
          </a:p>
        </p:txBody>
      </p:sp>
      <p:sp>
        <p:nvSpPr>
          <p:cNvPr id="106" name="모서리가 둥근 직사각형 211">
            <a:extLst>
              <a:ext uri="{FF2B5EF4-FFF2-40B4-BE49-F238E27FC236}">
                <a16:creationId xmlns:a16="http://schemas.microsoft.com/office/drawing/2014/main" id="{E6C3B9ED-AA37-4E92-98B5-434D897EC602}"/>
              </a:ext>
            </a:extLst>
          </p:cNvPr>
          <p:cNvSpPr/>
          <p:nvPr/>
        </p:nvSpPr>
        <p:spPr>
          <a:xfrm>
            <a:off x="4617342" y="1397865"/>
            <a:ext cx="1194493" cy="282150"/>
          </a:xfrm>
          <a:prstGeom prst="roundRect">
            <a:avLst>
              <a:gd name="adj" fmla="val 10294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아이디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/</a:t>
            </a:r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패스워드 확인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08BAE99E-C7E2-4431-9B8A-A53C43F66522}"/>
              </a:ext>
            </a:extLst>
          </p:cNvPr>
          <p:cNvCxnSpPr/>
          <p:nvPr/>
        </p:nvCxnSpPr>
        <p:spPr>
          <a:xfrm flipV="1">
            <a:off x="4286191" y="1537414"/>
            <a:ext cx="324000" cy="486294"/>
          </a:xfrm>
          <a:prstGeom prst="bentConnector3">
            <a:avLst/>
          </a:prstGeom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DB3A53DD-95BB-48A9-AFA4-27810ADB0617}"/>
              </a:ext>
            </a:extLst>
          </p:cNvPr>
          <p:cNvCxnSpPr>
            <a:cxnSpLocks/>
          </p:cNvCxnSpPr>
          <p:nvPr/>
        </p:nvCxnSpPr>
        <p:spPr>
          <a:xfrm>
            <a:off x="4286191" y="2168637"/>
            <a:ext cx="32400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3C6DACC-B480-48B3-8073-5BA21304A5B1}"/>
              </a:ext>
            </a:extLst>
          </p:cNvPr>
          <p:cNvSpPr/>
          <p:nvPr/>
        </p:nvSpPr>
        <p:spPr>
          <a:xfrm>
            <a:off x="4269232" y="2149359"/>
            <a:ext cx="330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050" b="1" dirty="0">
              <a:solidFill>
                <a:schemeClr val="accent1"/>
              </a:solidFill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189BD147-294F-4D0A-93E0-86952C206F49}"/>
              </a:ext>
            </a:extLst>
          </p:cNvPr>
          <p:cNvSpPr/>
          <p:nvPr/>
        </p:nvSpPr>
        <p:spPr>
          <a:xfrm>
            <a:off x="4181447" y="1647771"/>
            <a:ext cx="3129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sp>
        <p:nvSpPr>
          <p:cNvPr id="117" name="모서리가 둥근 직사각형 211">
            <a:extLst>
              <a:ext uri="{FF2B5EF4-FFF2-40B4-BE49-F238E27FC236}">
                <a16:creationId xmlns:a16="http://schemas.microsoft.com/office/drawing/2014/main" id="{0A67BA90-D01B-42F0-AEEB-9DC108AB78C1}"/>
              </a:ext>
            </a:extLst>
          </p:cNvPr>
          <p:cNvSpPr/>
          <p:nvPr/>
        </p:nvSpPr>
        <p:spPr>
          <a:xfrm>
            <a:off x="4609501" y="1964397"/>
            <a:ext cx="1033078" cy="419720"/>
          </a:xfrm>
          <a:prstGeom prst="roundRect">
            <a:avLst>
              <a:gd name="adj" fmla="val 26532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로그인 완료</a:t>
            </a:r>
          </a:p>
        </p:txBody>
      </p:sp>
      <p:sp>
        <p:nvSpPr>
          <p:cNvPr id="53" name="모서리가 둥근 직사각형 211">
            <a:extLst>
              <a:ext uri="{FF2B5EF4-FFF2-40B4-BE49-F238E27FC236}">
                <a16:creationId xmlns:a16="http://schemas.microsoft.com/office/drawing/2014/main" id="{EC26FAA4-AA73-4D51-8791-B74E60155678}"/>
              </a:ext>
            </a:extLst>
          </p:cNvPr>
          <p:cNvSpPr/>
          <p:nvPr/>
        </p:nvSpPr>
        <p:spPr>
          <a:xfrm>
            <a:off x="3097505" y="2881636"/>
            <a:ext cx="1176272" cy="423836"/>
          </a:xfrm>
          <a:prstGeom prst="roundRect">
            <a:avLst>
              <a:gd name="adj" fmla="val 21503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초기화</a:t>
            </a: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656D288D-F649-44BC-9674-5C27BB093D5C}"/>
              </a:ext>
            </a:extLst>
          </p:cNvPr>
          <p:cNvCxnSpPr>
            <a:cxnSpLocks/>
          </p:cNvCxnSpPr>
          <p:nvPr/>
        </p:nvCxnSpPr>
        <p:spPr>
          <a:xfrm>
            <a:off x="4293343" y="309355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모서리가 둥근 직사각형 211">
            <a:extLst>
              <a:ext uri="{FF2B5EF4-FFF2-40B4-BE49-F238E27FC236}">
                <a16:creationId xmlns:a16="http://schemas.microsoft.com/office/drawing/2014/main" id="{80B7D22F-2A52-4FB3-B1D0-C09BE6F1C68F}"/>
              </a:ext>
            </a:extLst>
          </p:cNvPr>
          <p:cNvSpPr/>
          <p:nvPr/>
        </p:nvSpPr>
        <p:spPr>
          <a:xfrm>
            <a:off x="4637547" y="2883694"/>
            <a:ext cx="1033078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본인인증</a:t>
            </a:r>
          </a:p>
        </p:txBody>
      </p:sp>
      <p:sp>
        <p:nvSpPr>
          <p:cNvPr id="76" name="모서리가 둥근 직사각형 211">
            <a:extLst>
              <a:ext uri="{FF2B5EF4-FFF2-40B4-BE49-F238E27FC236}">
                <a16:creationId xmlns:a16="http://schemas.microsoft.com/office/drawing/2014/main" id="{557B35C4-0CEC-4EC2-83C7-91241058ECEB}"/>
              </a:ext>
            </a:extLst>
          </p:cNvPr>
          <p:cNvSpPr/>
          <p:nvPr/>
        </p:nvSpPr>
        <p:spPr>
          <a:xfrm>
            <a:off x="6008929" y="2370907"/>
            <a:ext cx="1033078" cy="282150"/>
          </a:xfrm>
          <a:prstGeom prst="roundRect">
            <a:avLst>
              <a:gd name="adj" fmla="val 10294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아이디 확인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70" name="연결선: 꺾임 69">
            <a:extLst>
              <a:ext uri="{FF2B5EF4-FFF2-40B4-BE49-F238E27FC236}">
                <a16:creationId xmlns:a16="http://schemas.microsoft.com/office/drawing/2014/main" id="{0C164CDA-B58A-46B8-8009-83564788783A}"/>
              </a:ext>
            </a:extLst>
          </p:cNvPr>
          <p:cNvCxnSpPr/>
          <p:nvPr/>
        </p:nvCxnSpPr>
        <p:spPr>
          <a:xfrm flipV="1">
            <a:off x="5677777" y="2510456"/>
            <a:ext cx="324000" cy="486294"/>
          </a:xfrm>
          <a:prstGeom prst="bentConnector3">
            <a:avLst/>
          </a:prstGeom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3E35FE2A-7997-49B5-9B10-D4DA9FFC82A0}"/>
              </a:ext>
            </a:extLst>
          </p:cNvPr>
          <p:cNvCxnSpPr>
            <a:cxnSpLocks/>
          </p:cNvCxnSpPr>
          <p:nvPr/>
        </p:nvCxnSpPr>
        <p:spPr>
          <a:xfrm>
            <a:off x="5677777" y="3141679"/>
            <a:ext cx="32400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7CE7AE51-BD5B-4E87-B5A0-46A5E0077C94}"/>
              </a:ext>
            </a:extLst>
          </p:cNvPr>
          <p:cNvSpPr/>
          <p:nvPr/>
        </p:nvSpPr>
        <p:spPr>
          <a:xfrm>
            <a:off x="5660818" y="3122401"/>
            <a:ext cx="330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050" b="1" dirty="0">
              <a:solidFill>
                <a:schemeClr val="accent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A5C15517-EEB0-4BAC-9FB8-496012692E53}"/>
              </a:ext>
            </a:extLst>
          </p:cNvPr>
          <p:cNvSpPr/>
          <p:nvPr/>
        </p:nvSpPr>
        <p:spPr>
          <a:xfrm>
            <a:off x="5573033" y="2620813"/>
            <a:ext cx="3129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sp>
        <p:nvSpPr>
          <p:cNvPr id="78" name="모서리가 둥근 직사각형 211">
            <a:extLst>
              <a:ext uri="{FF2B5EF4-FFF2-40B4-BE49-F238E27FC236}">
                <a16:creationId xmlns:a16="http://schemas.microsoft.com/office/drawing/2014/main" id="{47C47889-CFE7-46C2-8808-D4CAE4D09C3B}"/>
              </a:ext>
            </a:extLst>
          </p:cNvPr>
          <p:cNvSpPr/>
          <p:nvPr/>
        </p:nvSpPr>
        <p:spPr>
          <a:xfrm>
            <a:off x="6007385" y="3000604"/>
            <a:ext cx="1033078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인증코드 발송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70CEA89-74E2-4E71-8308-B510CD0491F8}"/>
              </a:ext>
            </a:extLst>
          </p:cNvPr>
          <p:cNvCxnSpPr>
            <a:cxnSpLocks/>
          </p:cNvCxnSpPr>
          <p:nvPr/>
        </p:nvCxnSpPr>
        <p:spPr>
          <a:xfrm>
            <a:off x="7063576" y="3141679"/>
            <a:ext cx="32400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1BF632C-E212-405E-BA40-79595D14CC35}"/>
              </a:ext>
            </a:extLst>
          </p:cNvPr>
          <p:cNvSpPr/>
          <p:nvPr/>
        </p:nvSpPr>
        <p:spPr>
          <a:xfrm>
            <a:off x="7046617" y="3122401"/>
            <a:ext cx="330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050" b="1" dirty="0">
              <a:solidFill>
                <a:schemeClr val="accent1"/>
              </a:solidFill>
            </a:endParaRPr>
          </a:p>
        </p:txBody>
      </p:sp>
      <p:sp>
        <p:nvSpPr>
          <p:cNvPr id="81" name="모서리가 둥근 직사각형 211">
            <a:extLst>
              <a:ext uri="{FF2B5EF4-FFF2-40B4-BE49-F238E27FC236}">
                <a16:creationId xmlns:a16="http://schemas.microsoft.com/office/drawing/2014/main" id="{D46EC8C8-4611-45D2-B549-133455903751}"/>
              </a:ext>
            </a:extLst>
          </p:cNvPr>
          <p:cNvSpPr/>
          <p:nvPr/>
        </p:nvSpPr>
        <p:spPr>
          <a:xfrm>
            <a:off x="7393184" y="3000604"/>
            <a:ext cx="1033078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인증완료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86" name="모서리가 둥근 직사각형 211">
            <a:extLst>
              <a:ext uri="{FF2B5EF4-FFF2-40B4-BE49-F238E27FC236}">
                <a16:creationId xmlns:a16="http://schemas.microsoft.com/office/drawing/2014/main" id="{0496C441-605C-4D21-9AF0-507C636A4EF5}"/>
              </a:ext>
            </a:extLst>
          </p:cNvPr>
          <p:cNvSpPr/>
          <p:nvPr/>
        </p:nvSpPr>
        <p:spPr>
          <a:xfrm>
            <a:off x="7427656" y="3462754"/>
            <a:ext cx="1033078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재설정</a:t>
            </a: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9116A598-490C-408B-9992-22386A08ED2B}"/>
              </a:ext>
            </a:extLst>
          </p:cNvPr>
          <p:cNvCxnSpPr>
            <a:cxnSpLocks/>
          </p:cNvCxnSpPr>
          <p:nvPr/>
        </p:nvCxnSpPr>
        <p:spPr>
          <a:xfrm rot="5400000">
            <a:off x="7842403" y="3372754"/>
            <a:ext cx="180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D4DD6584-B5CF-4CCD-9792-E36F0672A1B3}"/>
              </a:ext>
            </a:extLst>
          </p:cNvPr>
          <p:cNvCxnSpPr>
            <a:cxnSpLocks/>
          </p:cNvCxnSpPr>
          <p:nvPr/>
        </p:nvCxnSpPr>
        <p:spPr>
          <a:xfrm rot="10800000" flipH="1">
            <a:off x="8474377" y="3672614"/>
            <a:ext cx="198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F87DF35B-C9F0-464D-A1B1-AFF10F59A81C}"/>
              </a:ext>
            </a:extLst>
          </p:cNvPr>
          <p:cNvCxnSpPr>
            <a:cxnSpLocks/>
          </p:cNvCxnSpPr>
          <p:nvPr/>
        </p:nvCxnSpPr>
        <p:spPr>
          <a:xfrm rot="5400000">
            <a:off x="8636815" y="3849689"/>
            <a:ext cx="432000" cy="3600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모서리가 둥근 직사각형 211">
            <a:extLst>
              <a:ext uri="{FF2B5EF4-FFF2-40B4-BE49-F238E27FC236}">
                <a16:creationId xmlns:a16="http://schemas.microsoft.com/office/drawing/2014/main" id="{D966A5DF-4299-4DCB-8F89-FEF567FB423B}"/>
              </a:ext>
            </a:extLst>
          </p:cNvPr>
          <p:cNvSpPr/>
          <p:nvPr/>
        </p:nvSpPr>
        <p:spPr>
          <a:xfrm>
            <a:off x="7634859" y="4123352"/>
            <a:ext cx="1033078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설정 완료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D28C644D-983D-48D3-BADC-4DA6415404B2}"/>
              </a:ext>
            </a:extLst>
          </p:cNvPr>
          <p:cNvCxnSpPr>
            <a:cxnSpLocks/>
          </p:cNvCxnSpPr>
          <p:nvPr/>
        </p:nvCxnSpPr>
        <p:spPr>
          <a:xfrm flipH="1">
            <a:off x="7310859" y="4264427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모서리가 둥근 직사각형 211">
            <a:extLst>
              <a:ext uri="{FF2B5EF4-FFF2-40B4-BE49-F238E27FC236}">
                <a16:creationId xmlns:a16="http://schemas.microsoft.com/office/drawing/2014/main" id="{D03EE7E5-7A16-4872-BA3D-CBF67AF55C43}"/>
              </a:ext>
            </a:extLst>
          </p:cNvPr>
          <p:cNvSpPr/>
          <p:nvPr/>
        </p:nvSpPr>
        <p:spPr>
          <a:xfrm>
            <a:off x="6264249" y="4054567"/>
            <a:ext cx="1033078" cy="419720"/>
          </a:xfrm>
          <a:prstGeom prst="roundRect">
            <a:avLst>
              <a:gd name="adj" fmla="val 26532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초기화 완료</a:t>
            </a:r>
          </a:p>
        </p:txBody>
      </p:sp>
      <p:sp>
        <p:nvSpPr>
          <p:cNvPr id="118" name="모서리가 둥근 직사각형 211">
            <a:extLst>
              <a:ext uri="{FF2B5EF4-FFF2-40B4-BE49-F238E27FC236}">
                <a16:creationId xmlns:a16="http://schemas.microsoft.com/office/drawing/2014/main" id="{9FC3509F-B6C2-42A2-97BA-4E57E29422DB}"/>
              </a:ext>
            </a:extLst>
          </p:cNvPr>
          <p:cNvSpPr/>
          <p:nvPr/>
        </p:nvSpPr>
        <p:spPr>
          <a:xfrm>
            <a:off x="8673075" y="3531539"/>
            <a:ext cx="1033078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재입력 </a:t>
            </a:r>
          </a:p>
        </p:txBody>
      </p:sp>
      <p:cxnSp>
        <p:nvCxnSpPr>
          <p:cNvPr id="123" name="직선 화살표 연결선 122">
            <a:extLst>
              <a:ext uri="{FF2B5EF4-FFF2-40B4-BE49-F238E27FC236}">
                <a16:creationId xmlns:a16="http://schemas.microsoft.com/office/drawing/2014/main" id="{5568BBB2-BD36-4C35-8BEF-22453F0A58B8}"/>
              </a:ext>
            </a:extLst>
          </p:cNvPr>
          <p:cNvCxnSpPr>
            <a:cxnSpLocks/>
          </p:cNvCxnSpPr>
          <p:nvPr/>
        </p:nvCxnSpPr>
        <p:spPr>
          <a:xfrm>
            <a:off x="9202998" y="3810229"/>
            <a:ext cx="0" cy="784490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모서리가 둥근 직사각형 211">
            <a:extLst>
              <a:ext uri="{FF2B5EF4-FFF2-40B4-BE49-F238E27FC236}">
                <a16:creationId xmlns:a16="http://schemas.microsoft.com/office/drawing/2014/main" id="{E75B41D9-5991-47F6-98AC-4785BD5070F8}"/>
              </a:ext>
            </a:extLst>
          </p:cNvPr>
          <p:cNvSpPr/>
          <p:nvPr/>
        </p:nvSpPr>
        <p:spPr>
          <a:xfrm>
            <a:off x="8686459" y="4594719"/>
            <a:ext cx="1033078" cy="282150"/>
          </a:xfrm>
          <a:prstGeom prst="roundRect">
            <a:avLst>
              <a:gd name="adj" fmla="val 10294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비밀번호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C29F99B7-DC89-4E2C-A42D-A28CFA211ACE}"/>
              </a:ext>
            </a:extLst>
          </p:cNvPr>
          <p:cNvSpPr/>
          <p:nvPr/>
        </p:nvSpPr>
        <p:spPr>
          <a:xfrm>
            <a:off x="9143286" y="3887276"/>
            <a:ext cx="3129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8CBDCA78-9FF4-43C2-B59C-30715A9E1B65}"/>
              </a:ext>
            </a:extLst>
          </p:cNvPr>
          <p:cNvSpPr/>
          <p:nvPr/>
        </p:nvSpPr>
        <p:spPr>
          <a:xfrm>
            <a:off x="8742781" y="4045634"/>
            <a:ext cx="330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050" b="1" dirty="0">
              <a:solidFill>
                <a:schemeClr val="accent1"/>
              </a:solidFill>
            </a:endParaRPr>
          </a:p>
        </p:txBody>
      </p:sp>
      <p:sp>
        <p:nvSpPr>
          <p:cNvPr id="128" name="모서리가 둥근 직사각형 211">
            <a:extLst>
              <a:ext uri="{FF2B5EF4-FFF2-40B4-BE49-F238E27FC236}">
                <a16:creationId xmlns:a16="http://schemas.microsoft.com/office/drawing/2014/main" id="{79456CED-7E29-45B1-B780-0DF490DB848A}"/>
              </a:ext>
            </a:extLst>
          </p:cNvPr>
          <p:cNvSpPr/>
          <p:nvPr/>
        </p:nvSpPr>
        <p:spPr>
          <a:xfrm>
            <a:off x="7393184" y="2437330"/>
            <a:ext cx="1033078" cy="282150"/>
          </a:xfrm>
          <a:prstGeom prst="roundRect">
            <a:avLst>
              <a:gd name="adj" fmla="val 10294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인증번호 확인 </a:t>
            </a:r>
            <a:r>
              <a:rPr lang="en-US" altLang="ko-KR" sz="8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Alert</a:t>
            </a:r>
            <a:endParaRPr lang="ko-KR" altLang="en-US" sz="8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29" name="연결선: 꺾임 128">
            <a:extLst>
              <a:ext uri="{FF2B5EF4-FFF2-40B4-BE49-F238E27FC236}">
                <a16:creationId xmlns:a16="http://schemas.microsoft.com/office/drawing/2014/main" id="{31FA597D-FF1B-41BE-83B3-362279B94294}"/>
              </a:ext>
            </a:extLst>
          </p:cNvPr>
          <p:cNvCxnSpPr/>
          <p:nvPr/>
        </p:nvCxnSpPr>
        <p:spPr>
          <a:xfrm flipV="1">
            <a:off x="7062032" y="2576879"/>
            <a:ext cx="324000" cy="486294"/>
          </a:xfrm>
          <a:prstGeom prst="bentConnector3">
            <a:avLst/>
          </a:prstGeom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55226C32-7027-4F1C-8599-279A85818904}"/>
              </a:ext>
            </a:extLst>
          </p:cNvPr>
          <p:cNvSpPr/>
          <p:nvPr/>
        </p:nvSpPr>
        <p:spPr>
          <a:xfrm>
            <a:off x="6957288" y="2687236"/>
            <a:ext cx="3129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EF32CE23-AE32-475B-97EC-3D20E8163DE7}"/>
              </a:ext>
            </a:extLst>
          </p:cNvPr>
          <p:cNvGrpSpPr/>
          <p:nvPr/>
        </p:nvGrpSpPr>
        <p:grpSpPr>
          <a:xfrm>
            <a:off x="163744" y="5160644"/>
            <a:ext cx="1176272" cy="913602"/>
            <a:chOff x="2339839" y="5080052"/>
            <a:chExt cx="1176272" cy="913602"/>
          </a:xfrm>
        </p:grpSpPr>
        <p:sp>
          <p:nvSpPr>
            <p:cNvPr id="167" name="모서리가 둥근 직사각형 211">
              <a:extLst>
                <a:ext uri="{FF2B5EF4-FFF2-40B4-BE49-F238E27FC236}">
                  <a16:creationId xmlns:a16="http://schemas.microsoft.com/office/drawing/2014/main" id="{D624DC1D-36B2-47BE-AD67-92C6656D75FB}"/>
                </a:ext>
              </a:extLst>
            </p:cNvPr>
            <p:cNvSpPr/>
            <p:nvPr/>
          </p:nvSpPr>
          <p:spPr>
            <a:xfrm>
              <a:off x="2339839" y="5080052"/>
              <a:ext cx="1176272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메신저 재설치</a:t>
              </a:r>
            </a:p>
          </p:txBody>
        </p:sp>
        <p:cxnSp>
          <p:nvCxnSpPr>
            <p:cNvPr id="168" name="직선 화살표 연결선 167">
              <a:extLst>
                <a:ext uri="{FF2B5EF4-FFF2-40B4-BE49-F238E27FC236}">
                  <a16:creationId xmlns:a16="http://schemas.microsoft.com/office/drawing/2014/main" id="{51A20C37-DC07-47AD-B00A-AFCF348324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819975" y="5611888"/>
              <a:ext cx="216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모서리가 둥근 직사각형 211">
              <a:hlinkClick r:id="rId2" action="ppaction://hlinkpres?slideindex=1&amp;slidetitle="/>
              <a:extLst>
                <a:ext uri="{FF2B5EF4-FFF2-40B4-BE49-F238E27FC236}">
                  <a16:creationId xmlns:a16="http://schemas.microsoft.com/office/drawing/2014/main" id="{01315096-1AB2-4BCD-AEBD-4BA6FBD47703}"/>
                </a:ext>
              </a:extLst>
            </p:cNvPr>
            <p:cNvSpPr/>
            <p:nvPr/>
          </p:nvSpPr>
          <p:spPr>
            <a:xfrm>
              <a:off x="2339839" y="5711504"/>
              <a:ext cx="1176272" cy="282150"/>
            </a:xfrm>
            <a:prstGeom prst="roundRect">
              <a:avLst>
                <a:gd name="adj" fmla="val 10294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800" b="1" u="sng" dirty="0">
                  <a:solidFill>
                    <a:schemeClr val="accent1"/>
                  </a:solidFill>
                  <a:latin typeface="맑은 고딕" panose="020B0503020000020004" pitchFamily="50" charset="-127"/>
                  <a:cs typeface="Arial"/>
                </a:rPr>
                <a:t>다운로드 페이지 링크</a:t>
              </a:r>
            </a:p>
          </p:txBody>
        </p:sp>
      </p:grpSp>
      <p:sp>
        <p:nvSpPr>
          <p:cNvPr id="175" name="모서리가 둥근 직사각형 211">
            <a:extLst>
              <a:ext uri="{FF2B5EF4-FFF2-40B4-BE49-F238E27FC236}">
                <a16:creationId xmlns:a16="http://schemas.microsoft.com/office/drawing/2014/main" id="{DBA8DA31-DC4C-4CB8-B4E2-B0C0375C6DEA}"/>
              </a:ext>
            </a:extLst>
          </p:cNvPr>
          <p:cNvSpPr/>
          <p:nvPr/>
        </p:nvSpPr>
        <p:spPr>
          <a:xfrm>
            <a:off x="814345" y="2404512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cs typeface="Arial"/>
              </a:rPr>
              <a:t>로그인</a:t>
            </a:r>
          </a:p>
        </p:txBody>
      </p: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65CF7D0D-37F6-413A-BE4D-8E3B5CC3FC4E}"/>
              </a:ext>
            </a:extLst>
          </p:cNvPr>
          <p:cNvGrpSpPr/>
          <p:nvPr/>
        </p:nvGrpSpPr>
        <p:grpSpPr>
          <a:xfrm>
            <a:off x="1986472" y="2077546"/>
            <a:ext cx="1116000" cy="1021305"/>
            <a:chOff x="2104037" y="2077546"/>
            <a:chExt cx="1116000" cy="1021305"/>
          </a:xfrm>
        </p:grpSpPr>
        <p:cxnSp>
          <p:nvCxnSpPr>
            <p:cNvPr id="181" name="연결선: 꺾임 180">
              <a:extLst>
                <a:ext uri="{FF2B5EF4-FFF2-40B4-BE49-F238E27FC236}">
                  <a16:creationId xmlns:a16="http://schemas.microsoft.com/office/drawing/2014/main" id="{F1DBFD54-A4D5-4F71-A8DE-DA09CC1B58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4037" y="2077546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연결선: 꺾임 181">
              <a:extLst>
                <a:ext uri="{FF2B5EF4-FFF2-40B4-BE49-F238E27FC236}">
                  <a16:creationId xmlns:a16="http://schemas.microsoft.com/office/drawing/2014/main" id="{ADB906E8-B70C-4936-8B34-68E686D1EE01}"/>
                </a:ext>
              </a:extLst>
            </p:cNvPr>
            <p:cNvCxnSpPr>
              <a:cxnSpLocks/>
            </p:cNvCxnSpPr>
            <p:nvPr/>
          </p:nvCxnSpPr>
          <p:spPr>
            <a:xfrm>
              <a:off x="2104037" y="2630851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A5958631-5DD6-434D-9ADC-478300821507}"/>
              </a:ext>
            </a:extLst>
          </p:cNvPr>
          <p:cNvGrpSpPr/>
          <p:nvPr/>
        </p:nvGrpSpPr>
        <p:grpSpPr>
          <a:xfrm rot="5400000">
            <a:off x="266808" y="3467303"/>
            <a:ext cx="2267200" cy="1021305"/>
            <a:chOff x="2104037" y="2077546"/>
            <a:chExt cx="1116000" cy="1021305"/>
          </a:xfrm>
        </p:grpSpPr>
        <p:cxnSp>
          <p:nvCxnSpPr>
            <p:cNvPr id="185" name="연결선: 꺾임 184">
              <a:extLst>
                <a:ext uri="{FF2B5EF4-FFF2-40B4-BE49-F238E27FC236}">
                  <a16:creationId xmlns:a16="http://schemas.microsoft.com/office/drawing/2014/main" id="{5D3A011B-2779-4690-8B47-FDD6214A25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4037" y="2077546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연결선: 꺾임 185">
              <a:extLst>
                <a:ext uri="{FF2B5EF4-FFF2-40B4-BE49-F238E27FC236}">
                  <a16:creationId xmlns:a16="http://schemas.microsoft.com/office/drawing/2014/main" id="{3B8F1E13-87D9-4E8B-8318-51D56720C0C6}"/>
                </a:ext>
              </a:extLst>
            </p:cNvPr>
            <p:cNvCxnSpPr>
              <a:cxnSpLocks/>
            </p:cNvCxnSpPr>
            <p:nvPr/>
          </p:nvCxnSpPr>
          <p:spPr>
            <a:xfrm>
              <a:off x="2104037" y="2630851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31EEFCFA-A922-4B8E-AF6C-3BE89A2580D6}"/>
              </a:ext>
            </a:extLst>
          </p:cNvPr>
          <p:cNvGrpSpPr/>
          <p:nvPr/>
        </p:nvGrpSpPr>
        <p:grpSpPr>
          <a:xfrm>
            <a:off x="1452991" y="5160644"/>
            <a:ext cx="1176272" cy="913602"/>
            <a:chOff x="2339839" y="5080052"/>
            <a:chExt cx="1176272" cy="913602"/>
          </a:xfrm>
        </p:grpSpPr>
        <p:sp>
          <p:nvSpPr>
            <p:cNvPr id="188" name="모서리가 둥근 직사각형 211">
              <a:extLst>
                <a:ext uri="{FF2B5EF4-FFF2-40B4-BE49-F238E27FC236}">
                  <a16:creationId xmlns:a16="http://schemas.microsoft.com/office/drawing/2014/main" id="{E4C35970-D052-4480-9489-46618584ADD8}"/>
                </a:ext>
              </a:extLst>
            </p:cNvPr>
            <p:cNvSpPr/>
            <p:nvPr/>
          </p:nvSpPr>
          <p:spPr>
            <a:xfrm>
              <a:off x="2339839" y="5080052"/>
              <a:ext cx="1176272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개인정보 처리방침</a:t>
              </a:r>
            </a:p>
          </p:txBody>
        </p:sp>
        <p:cxnSp>
          <p:nvCxnSpPr>
            <p:cNvPr id="189" name="직선 화살표 연결선 188">
              <a:extLst>
                <a:ext uri="{FF2B5EF4-FFF2-40B4-BE49-F238E27FC236}">
                  <a16:creationId xmlns:a16="http://schemas.microsoft.com/office/drawing/2014/main" id="{FACA867F-CE56-4D59-A3A9-95F5A6CD8B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819975" y="5611888"/>
              <a:ext cx="216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모서리가 둥근 직사각형 211">
              <a:hlinkClick r:id="rId2" action="ppaction://hlinkpres?slideindex=1&amp;slidetitle="/>
              <a:extLst>
                <a:ext uri="{FF2B5EF4-FFF2-40B4-BE49-F238E27FC236}">
                  <a16:creationId xmlns:a16="http://schemas.microsoft.com/office/drawing/2014/main" id="{101BB848-BFFD-4C7E-8AB6-FAD5ACBB2308}"/>
                </a:ext>
              </a:extLst>
            </p:cNvPr>
            <p:cNvSpPr/>
            <p:nvPr/>
          </p:nvSpPr>
          <p:spPr>
            <a:xfrm>
              <a:off x="2339839" y="5711504"/>
              <a:ext cx="1176272" cy="282150"/>
            </a:xfrm>
            <a:prstGeom prst="roundRect">
              <a:avLst>
                <a:gd name="adj" fmla="val 10294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800" b="1" u="sng" dirty="0">
                  <a:solidFill>
                    <a:schemeClr val="accent1"/>
                  </a:solidFill>
                  <a:latin typeface="맑은 고딕" panose="020B0503020000020004" pitchFamily="50" charset="-127"/>
                  <a:cs typeface="Arial"/>
                </a:rPr>
                <a:t>해당 페이지 링크</a:t>
              </a:r>
            </a:p>
          </p:txBody>
        </p:sp>
      </p:grpSp>
      <p:cxnSp>
        <p:nvCxnSpPr>
          <p:cNvPr id="195" name="연결선: 꺾임 194">
            <a:extLst>
              <a:ext uri="{FF2B5EF4-FFF2-40B4-BE49-F238E27FC236}">
                <a16:creationId xmlns:a16="http://schemas.microsoft.com/office/drawing/2014/main" id="{9F6B13D2-D636-46FD-9BFD-0873D7F69532}"/>
              </a:ext>
            </a:extLst>
          </p:cNvPr>
          <p:cNvCxnSpPr>
            <a:cxnSpLocks/>
          </p:cNvCxnSpPr>
          <p:nvPr/>
        </p:nvCxnSpPr>
        <p:spPr>
          <a:xfrm rot="10800000">
            <a:off x="1987957" y="2714370"/>
            <a:ext cx="4248000" cy="1548000"/>
          </a:xfrm>
          <a:prstGeom prst="bentConnector3">
            <a:avLst>
              <a:gd name="adj1" fmla="val 90470"/>
            </a:avLst>
          </a:prstGeom>
          <a:ln w="12700">
            <a:solidFill>
              <a:srgbClr val="7F7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F0EFE79-3B18-4905-AFEC-CBCC71EABAEC}"/>
              </a:ext>
            </a:extLst>
          </p:cNvPr>
          <p:cNvGrpSpPr/>
          <p:nvPr/>
        </p:nvGrpSpPr>
        <p:grpSpPr>
          <a:xfrm>
            <a:off x="282580" y="622073"/>
            <a:ext cx="4750655" cy="347550"/>
            <a:chOff x="282580" y="571273"/>
            <a:chExt cx="4750655" cy="347550"/>
          </a:xfrm>
        </p:grpSpPr>
        <p:pic>
          <p:nvPicPr>
            <p:cNvPr id="59" name="그래픽 58" descr="브라유 점자">
              <a:extLst>
                <a:ext uri="{FF2B5EF4-FFF2-40B4-BE49-F238E27FC236}">
                  <a16:creationId xmlns:a16="http://schemas.microsoft.com/office/drawing/2014/main" id="{0A9C8214-FA63-4E4C-A21D-ADBAA56C2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F1C7349-FF97-4BD8-AA3D-773B68D1BB69}"/>
                </a:ext>
              </a:extLst>
            </p:cNvPr>
            <p:cNvSpPr/>
            <p:nvPr/>
          </p:nvSpPr>
          <p:spPr>
            <a:xfrm>
              <a:off x="544506" y="606550"/>
              <a:ext cx="4488729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비밀번호 초기화 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재설치 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처리방침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9213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36FDD981-806F-4305-9B54-3AA83975A01A}"/>
              </a:ext>
            </a:extLst>
          </p:cNvPr>
          <p:cNvGrpSpPr/>
          <p:nvPr/>
        </p:nvGrpSpPr>
        <p:grpSpPr>
          <a:xfrm>
            <a:off x="128224" y="571499"/>
            <a:ext cx="7401600" cy="5802471"/>
            <a:chOff x="128224" y="572929"/>
            <a:chExt cx="7401600" cy="6177600"/>
          </a:xfrm>
          <a:solidFill>
            <a:schemeClr val="bg1">
              <a:lumMod val="95000"/>
            </a:schemeClr>
          </a:solidFill>
        </p:grpSpPr>
        <p:sp>
          <p:nvSpPr>
            <p:cNvPr id="283" name="Border">
              <a:extLst>
                <a:ext uri="{FF2B5EF4-FFF2-40B4-BE49-F238E27FC236}">
                  <a16:creationId xmlns:a16="http://schemas.microsoft.com/office/drawing/2014/main" id="{2944B01E-4E71-4F43-A19E-3B9CE630E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24" y="572929"/>
              <a:ext cx="7401600" cy="6177600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4" name="Line 2">
              <a:extLst>
                <a:ext uri="{FF2B5EF4-FFF2-40B4-BE49-F238E27FC236}">
                  <a16:creationId xmlns:a16="http://schemas.microsoft.com/office/drawing/2014/main" id="{E4E24168-D35B-4F3A-B8EE-F94BF041A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24" y="572929"/>
              <a:ext cx="7401600" cy="6177600"/>
            </a:xfrm>
            <a:custGeom>
              <a:avLst/>
              <a:gdLst>
                <a:gd name="connsiteX0" fmla="*/ 0 w 1008112"/>
                <a:gd name="connsiteY0" fmla="*/ 1008112 h 1008112"/>
                <a:gd name="connsiteX1" fmla="*/ 1008112 w 1008112"/>
                <a:gd name="connsiteY1" fmla="*/ 0 h 10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8112" h="1008112">
                  <a:moveTo>
                    <a:pt x="0" y="1008112"/>
                  </a:moveTo>
                  <a:lnTo>
                    <a:pt x="1008112" y="0"/>
                  </a:lnTo>
                </a:path>
              </a:pathLst>
            </a:cu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5" name="Line 1">
              <a:extLst>
                <a:ext uri="{FF2B5EF4-FFF2-40B4-BE49-F238E27FC236}">
                  <a16:creationId xmlns:a16="http://schemas.microsoft.com/office/drawing/2014/main" id="{EF206519-F797-41D4-80E0-F136E1C82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24" y="572929"/>
              <a:ext cx="7401600" cy="6177600"/>
            </a:xfrm>
            <a:custGeom>
              <a:avLst/>
              <a:gdLst>
                <a:gd name="connsiteX0" fmla="*/ 1008112 w 1008112"/>
                <a:gd name="connsiteY0" fmla="*/ 1008112 h 1008112"/>
                <a:gd name="connsiteX1" fmla="*/ 0 w 1008112"/>
                <a:gd name="connsiteY1" fmla="*/ 0 h 10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8112" h="1008112">
                  <a:moveTo>
                    <a:pt x="1008112" y="1008112"/>
                  </a:move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로그인</a:t>
            </a: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4" name="그림 223">
            <a:extLst>
              <a:ext uri="{FF2B5EF4-FFF2-40B4-BE49-F238E27FC236}">
                <a16:creationId xmlns:a16="http://schemas.microsoft.com/office/drawing/2014/main" id="{DE2D2641-7514-477A-BCBB-56391B56F9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304"/>
          <a:stretch/>
        </p:blipFill>
        <p:spPr>
          <a:xfrm>
            <a:off x="216254" y="651664"/>
            <a:ext cx="1750126" cy="426942"/>
          </a:xfrm>
          <a:prstGeom prst="rect">
            <a:avLst/>
          </a:prstGeom>
        </p:spPr>
      </p:pic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E2DF0570-2A0E-4485-9604-0573245DE2C3}"/>
              </a:ext>
            </a:extLst>
          </p:cNvPr>
          <p:cNvSpPr/>
          <p:nvPr/>
        </p:nvSpPr>
        <p:spPr>
          <a:xfrm>
            <a:off x="1210733" y="2081012"/>
            <a:ext cx="51379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>
                <a:latin typeface="+mn-ea"/>
                <a:ea typeface="+mn-ea"/>
              </a:rPr>
              <a:t>디지털 </a:t>
            </a:r>
            <a:r>
              <a:rPr lang="en-US" altLang="ko-KR" b="1" dirty="0">
                <a:latin typeface="+mn-ea"/>
                <a:ea typeface="+mn-ea"/>
              </a:rPr>
              <a:t>IT </a:t>
            </a:r>
            <a:r>
              <a:rPr lang="ko-KR" altLang="en-US" b="1" dirty="0">
                <a:latin typeface="+mn-ea"/>
                <a:ea typeface="+mn-ea"/>
              </a:rPr>
              <a:t>신기술로 고객의 비즈니스 혁신을 가능하게 합니다</a:t>
            </a:r>
            <a:r>
              <a:rPr lang="en-US" altLang="ko-KR" b="1" dirty="0">
                <a:latin typeface="+mn-ea"/>
                <a:ea typeface="+mn-ea"/>
              </a:rPr>
              <a:t>.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230" name="Modal Dialog Overlay">
            <a:extLst>
              <a:ext uri="{FF2B5EF4-FFF2-40B4-BE49-F238E27FC236}">
                <a16:creationId xmlns:a16="http://schemas.microsoft.com/office/drawing/2014/main" id="{4341E11D-E1DF-420E-8C09-D8F8A32104FF}"/>
              </a:ext>
            </a:extLst>
          </p:cNvPr>
          <p:cNvSpPr>
            <a:spLocks/>
          </p:cNvSpPr>
          <p:nvPr/>
        </p:nvSpPr>
        <p:spPr bwMode="auto">
          <a:xfrm>
            <a:off x="1768210" y="2571750"/>
            <a:ext cx="4022990" cy="1628444"/>
          </a:xfrm>
          <a:prstGeom prst="roundRect">
            <a:avLst>
              <a:gd name="adj" fmla="val 10818"/>
            </a:avLst>
          </a:prstGeom>
          <a:solidFill>
            <a:srgbClr val="FFFFFF">
              <a:alpha val="85098"/>
            </a:srgbClr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73227F4-B6A3-4D74-B6B0-47EF3802AC9E}"/>
              </a:ext>
            </a:extLst>
          </p:cNvPr>
          <p:cNvGrpSpPr/>
          <p:nvPr/>
        </p:nvGrpSpPr>
        <p:grpSpPr>
          <a:xfrm>
            <a:off x="2229905" y="2848368"/>
            <a:ext cx="3098217" cy="241092"/>
            <a:chOff x="2494660" y="3335419"/>
            <a:chExt cx="3098217" cy="241092"/>
          </a:xfrm>
        </p:grpSpPr>
        <p:grpSp>
          <p:nvGrpSpPr>
            <p:cNvPr id="234" name="Drop-Down Box" descr="&lt;SmartSettings&gt;&lt;SmartResize enabled=&quot;True&quot; minWidth=&quot;18&quot; minHeight=&quot;7&quot; /&gt;&lt;/SmartSettings&gt;">
              <a:extLst>
                <a:ext uri="{FF2B5EF4-FFF2-40B4-BE49-F238E27FC236}">
                  <a16:creationId xmlns:a16="http://schemas.microsoft.com/office/drawing/2014/main" id="{27995068-F16E-4682-87E1-7500E35985B9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>
              <a:off x="4224729" y="3335419"/>
              <a:ext cx="1368148" cy="241092"/>
              <a:chOff x="595684" y="1551576"/>
              <a:chExt cx="1368148" cy="241092"/>
            </a:xfrm>
            <a:solidFill>
              <a:srgbClr val="FFFFFF"/>
            </a:solidFill>
          </p:grpSpPr>
          <p:sp>
            <p:nvSpPr>
              <p:cNvPr id="235" name="Text Box" descr="&lt;Tags&gt;&lt;SMARTRESIZEANCHORS&gt;Absolute,Absolute,Absolute,Absolute&lt;/SMARTRESIZEANCHORS&gt;&lt;/Tags&gt;">
                <a:extLst>
                  <a:ext uri="{FF2B5EF4-FFF2-40B4-BE49-F238E27FC236}">
                    <a16:creationId xmlns:a16="http://schemas.microsoft.com/office/drawing/2014/main" id="{BB37E8C5-E03A-4E24-91AA-99ED802F6986}"/>
                  </a:ext>
                </a:extLst>
              </p:cNvPr>
              <p:cNvSpPr/>
              <p:nvPr/>
            </p:nvSpPr>
            <p:spPr>
              <a:xfrm>
                <a:off x="595684" y="1551576"/>
                <a:ext cx="1202158" cy="241092"/>
              </a:xfrm>
              <a:prstGeom prst="rect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LG CNS</a:t>
                </a:r>
              </a:p>
            </p:txBody>
          </p:sp>
          <p:sp>
            <p:nvSpPr>
              <p:cNvPr id="236" name="Arrow Box" descr="&lt;Tags&gt;&lt;SMARTRESIZEANCHORS&gt;Absolute,Absolute,None,Absolute&lt;/SMARTRESIZEANCHORS&gt;&lt;/Tags&gt;">
                <a:extLst>
                  <a:ext uri="{FF2B5EF4-FFF2-40B4-BE49-F238E27FC236}">
                    <a16:creationId xmlns:a16="http://schemas.microsoft.com/office/drawing/2014/main" id="{731A8A01-0EE6-4020-8E18-46ABE59B81A4}"/>
                  </a:ext>
                </a:extLst>
              </p:cNvPr>
              <p:cNvSpPr/>
              <p:nvPr/>
            </p:nvSpPr>
            <p:spPr>
              <a:xfrm>
                <a:off x="1797843" y="1551576"/>
                <a:ext cx="165989" cy="241092"/>
              </a:xfrm>
              <a:prstGeom prst="rect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7" name="Arrow Down" descr="&lt;Tags&gt;&lt;SMARTRESIZEANCHORS&gt;None,None,None,Absolute&lt;/SMARTRESIZEANCHORS&gt;&lt;/Tags&gt;">
                <a:extLst>
                  <a:ext uri="{FF2B5EF4-FFF2-40B4-BE49-F238E27FC236}">
                    <a16:creationId xmlns:a16="http://schemas.microsoft.com/office/drawing/2014/main" id="{3EDD989D-D109-4F5B-B5D6-522C22098D7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848833" y="1654034"/>
                <a:ext cx="64008" cy="36177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grpFill/>
              <a:ln w="6350" cap="sq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39" name="Text Box">
              <a:extLst>
                <a:ext uri="{FF2B5EF4-FFF2-40B4-BE49-F238E27FC236}">
                  <a16:creationId xmlns:a16="http://schemas.microsoft.com/office/drawing/2014/main" id="{4F2299D1-45DD-4500-B88B-ED584E2DD5C8}"/>
                </a:ext>
              </a:extLst>
            </p:cNvPr>
            <p:cNvSpPr/>
            <p:nvPr/>
          </p:nvSpPr>
          <p:spPr>
            <a:xfrm>
              <a:off x="2494660" y="3335419"/>
              <a:ext cx="1687736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8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아이디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1" name="Text Box">
            <a:extLst>
              <a:ext uri="{FF2B5EF4-FFF2-40B4-BE49-F238E27FC236}">
                <a16:creationId xmlns:a16="http://schemas.microsoft.com/office/drawing/2014/main" id="{796A8EEA-9D88-4FB6-A64B-9359A3913F30}"/>
              </a:ext>
            </a:extLst>
          </p:cNvPr>
          <p:cNvSpPr/>
          <p:nvPr/>
        </p:nvSpPr>
        <p:spPr>
          <a:xfrm>
            <a:off x="2229905" y="3125723"/>
            <a:ext cx="3099600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비밀번호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2" name="Text Box">
            <a:extLst>
              <a:ext uri="{FF2B5EF4-FFF2-40B4-BE49-F238E27FC236}">
                <a16:creationId xmlns:a16="http://schemas.microsoft.com/office/drawing/2014/main" id="{44FDC8BA-9EE6-4F16-BC7C-A4404D695229}"/>
              </a:ext>
            </a:extLst>
          </p:cNvPr>
          <p:cNvSpPr/>
          <p:nvPr/>
        </p:nvSpPr>
        <p:spPr>
          <a:xfrm>
            <a:off x="2229905" y="3403078"/>
            <a:ext cx="3099600" cy="271869"/>
          </a:xfrm>
          <a:prstGeom prst="rect">
            <a:avLst/>
          </a:prstGeom>
          <a:solidFill>
            <a:srgbClr val="C00000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b="1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로그인</a:t>
            </a:r>
            <a:endParaRPr lang="en-US" sz="11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45" name="Checkbox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E4ziSfXu9Txb5Y0Myv1JA8mv0rDNFoEbv87BevlMPpIuPOQiCOIpztOtsIfxWWOh08xNi7IDZQASnrt3mYBFVhY/0Ok3U3tO446/dGa6s0OlQXZJNj6ezUy7rY/4t3z2EWgYA2kAjbUhAYwPMp/1ZsE8NJbjts2m8zQHI6Vz4aQNHQ5yHk1YhF3tRP/+ioq+fdtBafP0Ex1ctPux/8fgWOu8XdfLtK3XeaTzXxJ+9Eu6UPTt86xs/NeDdkZsL6tiZrm3M/CtavLTxMJpky9neT0Smh3XF02aD0tZnHsYQpo17uve2H3OT39X0Q83y0tbX99aGpjVXmFohJAvnIRhX2IHZj3aIZ6BTvEQ6361moHc7Zz6Bvjhxl9f64SDimoc/9mAMJ4hAfVk13D+IB+bhwjwRfaWhr6uDe1JkaRFQ7zatFVNULNzMl1Em+qKhn93XsxABSZVsxl2OGqdxK2e73BCvYy/aKo3dfG6pakYL/D7Oh+SbjwdQbvh4/NimZXl+3PHF1lN4yzHrwhzMlEn1eJLlrvOfA4hGsEm8tE0a0lzbp2+m+asxNP83e3NCITjeXVxAfVV11W99dGzrChp0toqXQtjW6nnKRt/NEIHt9Jd3q/uj7vEMY+b9YKszvVR+LFxLsiAiTgplZRZxh0gd/tQjO4Th6cjaI/Ss6dFs6qabFJ6UtqhjAFhvA7nz8RaMWiRGvk14v1we/GAOmLtqy37a9ThwRPTkfOiGQuS9G9UWOElPKurhetry/XVnceewRmYLfPV53nbpFfznGZLp0xInU3bNSQmneRlRdJO3JQJlcj3e+dNpO0jMpl4lG7iMHa9pRvJc5G36S82RtObJLVBhzfa29sMvzonRu2QwQ4VilBdhg8bdT67zWhvLfdKkx5J01/4C+Mv4HEUHP9k0RQkRelnn/VjuSF9fLPOwNO8xyjgWNzGh8azQU3HxpVeZuU6T3+P4bfw3Hrs6aNvANCzjtvnPzfbih5zK5exnyiKMd+6WeWckCmrtz5UcbjYpWGBuTKqnzQVf3BRkEuaunRA3wbYXoaEyPeDI1owqnzfZ/z978CPDhaEI+LqmkdEMArnfVzfsM/xm+vVZqnkYaMVOOrzulqvSOY9ClBDypsAxC6+YO8ZX37VFiVSLe0LSjr4JgRNJUwkfffR+0sf46Am+gK/n1FWBn6wh9Pn9vMNPh0o4QGIBxr+c4ObPBgPmOeG9/HAldkC+xY0oN1D+vH4M2+UQmz6+JNPNuBpnlv0h0dsHFMv9Tv7XvH9DdTzHzY802ypfqvxbAaC1thzI+3Mc8sx4bGc/p5M/qzOc+REbkFh87wHVnhsgKuUEs6zcjWGyDgxGZKRoec9kcETOKSMwy3nzX/6DNDNO9zmGQipYs8tm96y2cagrfu8B415skPSvOeEDoeFDOyWBL4FGW5ocsPXtyLgLQg3OFynmm4a8wZMbx/JD8fOJ19+8c2Hz4VLz/7inV9CfzZttqRUPbs43dCWo+oRAgpora07rDLiTgaeuBOG5wMjmlc5xzLwwB43OQUydX7+2UfWw2ZkP7p7ZEfzdf0xHUDYIkLkjmYdtukDEzTIew7oxiSw0XyRFACejTkP/fFL/h/lZs938xoAAA==&lt;/Code&gt;&lt;CodeSignature&gt;d3kCEg6CNVFi2DvMhF9orNSR8JigTVVnr1qA2qGxMwPGndM9hx5SlO3leKxzALstVHwTTJXX2kvwsxUB1cG0Qf4/Kk7Y93Iss4hkBE2rfol7iCQWS+vXaXYLtrJhhcemPIz0Bza94C3z/zAImSF8yPngEcj5H3c6fcqj4bWdCATNk6iT0WDJhky0sBjiyFo36TcPmNUN86tBx3FRsMeeuTXe/nHKkuGDI6ELGSA2v97RHo3LlQ0EWbYoO8JODgX3HFYwd7t6G/Qfv9jY/ZbP6J8IaSXGbRDUtXTW4m2i3nhgNC2znqNKGFqQHhbJmMxKGKCWLKRTI3/u5FOvu6CngQ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E2CA0BBD-D25C-404B-B118-D7B4747D8BC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229905" y="3711211"/>
            <a:ext cx="896445" cy="212366"/>
            <a:chOff x="554563" y="2592239"/>
            <a:chExt cx="896445" cy="212366"/>
          </a:xfrm>
        </p:grpSpPr>
        <p:sp>
          <p:nvSpPr>
            <p:cNvPr id="246" name="Box">
              <a:extLst>
                <a:ext uri="{FF2B5EF4-FFF2-40B4-BE49-F238E27FC236}">
                  <a16:creationId xmlns:a16="http://schemas.microsoft.com/office/drawing/2014/main" id="{DEC53F31-4F0C-4572-96D0-096F49693F92}"/>
                </a:ext>
              </a:extLst>
            </p:cNvPr>
            <p:cNvSpPr/>
            <p:nvPr/>
          </p:nvSpPr>
          <p:spPr>
            <a:xfrm>
              <a:off x="554563" y="2632644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7" name="Label">
              <a:extLst>
                <a:ext uri="{FF2B5EF4-FFF2-40B4-BE49-F238E27FC236}">
                  <a16:creationId xmlns:a16="http://schemas.microsoft.com/office/drawing/2014/main" id="{1FEE260E-DC10-4236-A6CB-EF368540CBBF}"/>
                </a:ext>
              </a:extLst>
            </p:cNvPr>
            <p:cNvSpPr txBox="1"/>
            <p:nvPr/>
          </p:nvSpPr>
          <p:spPr>
            <a:xfrm>
              <a:off x="686119" y="2592239"/>
              <a:ext cx="764889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아이디 저장</a:t>
              </a:r>
              <a:endParaRPr lang="en-US" sz="900" dirty="0"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48" name="Check" hidden="1">
              <a:extLst>
                <a:ext uri="{FF2B5EF4-FFF2-40B4-BE49-F238E27FC236}">
                  <a16:creationId xmlns:a16="http://schemas.microsoft.com/office/drawing/2014/main" id="{8C665611-9A48-4612-884A-92054F4751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252" y="2653644"/>
              <a:ext cx="88178" cy="89556"/>
            </a:xfrm>
            <a:custGeom>
              <a:avLst/>
              <a:gdLst>
                <a:gd name="T0" fmla="*/ 275 w 275"/>
                <a:gd name="T1" fmla="*/ 0 h 275"/>
                <a:gd name="T2" fmla="*/ 0 w 275"/>
                <a:gd name="T3" fmla="*/ 275 h 275"/>
                <a:gd name="T4" fmla="*/ 0 w 275"/>
                <a:gd name="T5" fmla="*/ 0 h 275"/>
                <a:gd name="T6" fmla="*/ 275 w 275"/>
                <a:gd name="T7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275">
                  <a:moveTo>
                    <a:pt x="275" y="0"/>
                  </a:moveTo>
                  <a:lnTo>
                    <a:pt x="0" y="275"/>
                  </a:lnTo>
                  <a:moveTo>
                    <a:pt x="0" y="0"/>
                  </a:moveTo>
                  <a:lnTo>
                    <a:pt x="275" y="275"/>
                  </a:lnTo>
                </a:path>
              </a:pathLst>
            </a:custGeom>
            <a:no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7BF77AD-4112-486D-A0CE-8B9238EC51A1}"/>
              </a:ext>
            </a:extLst>
          </p:cNvPr>
          <p:cNvGrpSpPr/>
          <p:nvPr/>
        </p:nvGrpSpPr>
        <p:grpSpPr>
          <a:xfrm>
            <a:off x="3289808" y="5501586"/>
            <a:ext cx="1375009" cy="687046"/>
            <a:chOff x="3289808" y="5501586"/>
            <a:chExt cx="1375009" cy="687046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0F99B859-24EE-4AA8-86C0-752FD4FE8913}"/>
                </a:ext>
              </a:extLst>
            </p:cNvPr>
            <p:cNvGrpSpPr/>
            <p:nvPr/>
          </p:nvGrpSpPr>
          <p:grpSpPr>
            <a:xfrm>
              <a:off x="3289808" y="5501586"/>
              <a:ext cx="1375009" cy="315898"/>
              <a:chOff x="1733156" y="5827704"/>
              <a:chExt cx="1375009" cy="315898"/>
            </a:xfrm>
          </p:grpSpPr>
          <p:sp>
            <p:nvSpPr>
              <p:cNvPr id="252" name="직사각형 251">
                <a:extLst>
                  <a:ext uri="{FF2B5EF4-FFF2-40B4-BE49-F238E27FC236}">
                    <a16:creationId xmlns:a16="http://schemas.microsoft.com/office/drawing/2014/main" id="{328FD3E7-86F0-4AAC-B4FF-6BA3CF75EFD5}"/>
                  </a:ext>
                </a:extLst>
              </p:cNvPr>
              <p:cNvSpPr/>
              <p:nvPr/>
            </p:nvSpPr>
            <p:spPr>
              <a:xfrm>
                <a:off x="1980933" y="5862542"/>
                <a:ext cx="1127232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ko-KR" altLang="en-US" sz="1000" b="1" dirty="0">
                    <a:latin typeface="+mn-ea"/>
                    <a:ea typeface="+mn-ea"/>
                  </a:rPr>
                  <a:t>비밀번호 초기화</a:t>
                </a:r>
              </a:p>
            </p:txBody>
          </p:sp>
          <p:grpSp>
            <p:nvGrpSpPr>
              <p:cNvPr id="255" name="그룹 254">
                <a:extLst>
                  <a:ext uri="{FF2B5EF4-FFF2-40B4-BE49-F238E27FC236}">
                    <a16:creationId xmlns:a16="http://schemas.microsoft.com/office/drawing/2014/main" id="{0E9B9DA3-9710-4616-AB3B-7571A1E46E6D}"/>
                  </a:ext>
                </a:extLst>
              </p:cNvPr>
              <p:cNvGrpSpPr/>
              <p:nvPr/>
            </p:nvGrpSpPr>
            <p:grpSpPr>
              <a:xfrm>
                <a:off x="1733156" y="5827704"/>
                <a:ext cx="315898" cy="315898"/>
                <a:chOff x="7051089" y="4394647"/>
                <a:chExt cx="924232" cy="924232"/>
              </a:xfrm>
            </p:grpSpPr>
            <p:sp>
              <p:nvSpPr>
                <p:cNvPr id="256" name="Oval">
                  <a:extLst>
                    <a:ext uri="{FF2B5EF4-FFF2-40B4-BE49-F238E27FC236}">
                      <a16:creationId xmlns:a16="http://schemas.microsoft.com/office/drawing/2014/main" id="{EB687EF6-C805-4972-8EDB-B462F0C6D945}"/>
                    </a:ext>
                  </a:extLst>
                </p:cNvPr>
                <p:cNvSpPr/>
                <p:nvPr/>
              </p:nvSpPr>
              <p:spPr>
                <a:xfrm>
                  <a:off x="7051089" y="4394647"/>
                  <a:ext cx="924232" cy="924232"/>
                </a:xfrm>
                <a:prstGeom prst="ellipse">
                  <a:avLst/>
                </a:prstGeom>
                <a:solidFill>
                  <a:srgbClr val="CB135D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0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257" name="그래픽 256" descr="키">
                  <a:extLst>
                    <a:ext uri="{FF2B5EF4-FFF2-40B4-BE49-F238E27FC236}">
                      <a16:creationId xmlns:a16="http://schemas.microsoft.com/office/drawing/2014/main" id="{9000E95A-3117-4F29-93DF-D12E573065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20915" y="4564473"/>
                  <a:ext cx="584580" cy="58458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1564A593-3493-478B-A8F7-C67D729D46F9}"/>
                </a:ext>
              </a:extLst>
            </p:cNvPr>
            <p:cNvGrpSpPr/>
            <p:nvPr/>
          </p:nvGrpSpPr>
          <p:grpSpPr>
            <a:xfrm>
              <a:off x="3289808" y="5872040"/>
              <a:ext cx="1251630" cy="316592"/>
              <a:chOff x="4731258" y="5830208"/>
              <a:chExt cx="1251630" cy="316592"/>
            </a:xfrm>
          </p:grpSpPr>
          <p:sp>
            <p:nvSpPr>
              <p:cNvPr id="263" name="직사각형 262">
                <a:extLst>
                  <a:ext uri="{FF2B5EF4-FFF2-40B4-BE49-F238E27FC236}">
                    <a16:creationId xmlns:a16="http://schemas.microsoft.com/office/drawing/2014/main" id="{D49F6C59-679B-46EE-B794-483D45A1EEA2}"/>
                  </a:ext>
                </a:extLst>
              </p:cNvPr>
              <p:cNvSpPr/>
              <p:nvPr/>
            </p:nvSpPr>
            <p:spPr>
              <a:xfrm>
                <a:off x="4983897" y="5865800"/>
                <a:ext cx="998991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ko-KR" altLang="en-US" sz="1000" b="1" dirty="0">
                    <a:latin typeface="+mn-ea"/>
                    <a:ea typeface="+mn-ea"/>
                  </a:rPr>
                  <a:t>메신저 재설치</a:t>
                </a:r>
              </a:p>
            </p:txBody>
          </p:sp>
          <p:grpSp>
            <p:nvGrpSpPr>
              <p:cNvPr id="270" name="그룹 269">
                <a:extLst>
                  <a:ext uri="{FF2B5EF4-FFF2-40B4-BE49-F238E27FC236}">
                    <a16:creationId xmlns:a16="http://schemas.microsoft.com/office/drawing/2014/main" id="{8B1EB73A-922B-455C-92FC-E32C47727432}"/>
                  </a:ext>
                </a:extLst>
              </p:cNvPr>
              <p:cNvGrpSpPr/>
              <p:nvPr/>
            </p:nvGrpSpPr>
            <p:grpSpPr>
              <a:xfrm>
                <a:off x="4731258" y="5830208"/>
                <a:ext cx="316592" cy="316592"/>
                <a:chOff x="8130589" y="4394647"/>
                <a:chExt cx="924232" cy="924232"/>
              </a:xfrm>
            </p:grpSpPr>
            <p:sp>
              <p:nvSpPr>
                <p:cNvPr id="271" name="Oval">
                  <a:extLst>
                    <a:ext uri="{FF2B5EF4-FFF2-40B4-BE49-F238E27FC236}">
                      <a16:creationId xmlns:a16="http://schemas.microsoft.com/office/drawing/2014/main" id="{B53B4191-4FDB-4D50-8FD9-89A5F53E6629}"/>
                    </a:ext>
                  </a:extLst>
                </p:cNvPr>
                <p:cNvSpPr/>
                <p:nvPr/>
              </p:nvSpPr>
              <p:spPr>
                <a:xfrm>
                  <a:off x="8130589" y="4394647"/>
                  <a:ext cx="924232" cy="924232"/>
                </a:xfrm>
                <a:prstGeom prst="ellipse">
                  <a:avLst/>
                </a:prstGeom>
                <a:solidFill>
                  <a:srgbClr val="CB135D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0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272" name="그래픽 271" descr="다운로드">
                  <a:extLst>
                    <a:ext uri="{FF2B5EF4-FFF2-40B4-BE49-F238E27FC236}">
                      <a16:creationId xmlns:a16="http://schemas.microsoft.com/office/drawing/2014/main" id="{21312969-E19F-4F40-9FDA-136B91FC1D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99618" y="4563676"/>
                  <a:ext cx="586174" cy="58617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76" name="Close Icon">
            <a:extLst>
              <a:ext uri="{FF2B5EF4-FFF2-40B4-BE49-F238E27FC236}">
                <a16:creationId xmlns:a16="http://schemas.microsoft.com/office/drawing/2014/main" id="{68E1101C-8844-4F40-8AD7-844D3B7C7857}"/>
              </a:ext>
            </a:extLst>
          </p:cNvPr>
          <p:cNvSpPr>
            <a:spLocks noChangeAspect="1"/>
          </p:cNvSpPr>
          <p:nvPr/>
        </p:nvSpPr>
        <p:spPr bwMode="auto">
          <a:xfrm flipH="1">
            <a:off x="7252645" y="653535"/>
            <a:ext cx="153608" cy="164784"/>
          </a:xfrm>
          <a:custGeom>
            <a:avLst/>
            <a:gdLst>
              <a:gd name="T0" fmla="*/ 10 w 55"/>
              <a:gd name="T1" fmla="*/ 0 h 59"/>
              <a:gd name="T2" fmla="*/ 0 w 55"/>
              <a:gd name="T3" fmla="*/ 11 h 59"/>
              <a:gd name="T4" fmla="*/ 18 w 55"/>
              <a:gd name="T5" fmla="*/ 30 h 59"/>
              <a:gd name="T6" fmla="*/ 0 w 55"/>
              <a:gd name="T7" fmla="*/ 48 h 59"/>
              <a:gd name="T8" fmla="*/ 10 w 55"/>
              <a:gd name="T9" fmla="*/ 59 h 59"/>
              <a:gd name="T10" fmla="*/ 28 w 55"/>
              <a:gd name="T11" fmla="*/ 40 h 59"/>
              <a:gd name="T12" fmla="*/ 45 w 55"/>
              <a:gd name="T13" fmla="*/ 59 h 59"/>
              <a:gd name="T14" fmla="*/ 55 w 55"/>
              <a:gd name="T15" fmla="*/ 48 h 59"/>
              <a:gd name="T16" fmla="*/ 37 w 55"/>
              <a:gd name="T17" fmla="*/ 30 h 59"/>
              <a:gd name="T18" fmla="*/ 55 w 55"/>
              <a:gd name="T19" fmla="*/ 11 h 59"/>
              <a:gd name="T20" fmla="*/ 45 w 55"/>
              <a:gd name="T21" fmla="*/ 0 h 59"/>
              <a:gd name="T22" fmla="*/ 28 w 55"/>
              <a:gd name="T23" fmla="*/ 19 h 59"/>
              <a:gd name="T24" fmla="*/ 10 w 55"/>
              <a:gd name="T2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" h="59">
                <a:moveTo>
                  <a:pt x="10" y="0"/>
                </a:moveTo>
                <a:lnTo>
                  <a:pt x="0" y="11"/>
                </a:lnTo>
                <a:lnTo>
                  <a:pt x="18" y="30"/>
                </a:lnTo>
                <a:lnTo>
                  <a:pt x="0" y="48"/>
                </a:lnTo>
                <a:lnTo>
                  <a:pt x="10" y="59"/>
                </a:lnTo>
                <a:lnTo>
                  <a:pt x="28" y="40"/>
                </a:lnTo>
                <a:lnTo>
                  <a:pt x="45" y="59"/>
                </a:lnTo>
                <a:lnTo>
                  <a:pt x="55" y="48"/>
                </a:lnTo>
                <a:lnTo>
                  <a:pt x="37" y="30"/>
                </a:lnTo>
                <a:lnTo>
                  <a:pt x="55" y="11"/>
                </a:lnTo>
                <a:lnTo>
                  <a:pt x="45" y="0"/>
                </a:lnTo>
                <a:lnTo>
                  <a:pt x="28" y="19"/>
                </a:lnTo>
                <a:lnTo>
                  <a:pt x="1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9DF62E1-0698-4952-BE13-175BD0A83A5D}"/>
              </a:ext>
            </a:extLst>
          </p:cNvPr>
          <p:cNvSpPr/>
          <p:nvPr/>
        </p:nvSpPr>
        <p:spPr>
          <a:xfrm>
            <a:off x="129324" y="6435839"/>
            <a:ext cx="7300762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ctr" latinLnBrk="1"/>
            <a:r>
              <a:rPr lang="ko-KR" altLang="en-US" sz="900" b="1" dirty="0">
                <a:solidFill>
                  <a:schemeClr val="tx1"/>
                </a:solidFill>
                <a:latin typeface="+mn-ea"/>
                <a:ea typeface="+mn-ea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개인정보 처리방침</a:t>
            </a:r>
            <a:r>
              <a:rPr lang="ko-KR" altLang="en-US" sz="900" b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+mn-ea"/>
                <a:ea typeface="+mn-ea"/>
              </a:rPr>
              <a:t>Copyright ©2019 LG CNS. All right reserved.</a:t>
            </a:r>
          </a:p>
        </p:txBody>
      </p:sp>
      <p:sp>
        <p:nvSpPr>
          <p:cNvPr id="293" name="Google Shape;2374;p26">
            <a:extLst>
              <a:ext uri="{FF2B5EF4-FFF2-40B4-BE49-F238E27FC236}">
                <a16:creationId xmlns:a16="http://schemas.microsoft.com/office/drawing/2014/main" id="{7EC5C023-5736-46A0-BC64-8B39123D3C8E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00" name="Checkbox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E4ziSfXu9Txb5Y0Myv1JA8mv0rDNFoEbv87BevlMPpIuPOQiCOIpztOtsIfxWWOh08xNi7IDZQASnrt3mYBFVhY/0Ok3U3tO446/dGa6s0OlQXZJNj6ezUy7rY/4t3z2EWgYA2kAjbUhAYwPMp/1ZsE8NJbjts2m8zQHI6Vz4aQNHQ5yHk1YhF3tRP/+ioq+fdtBafP0Ex1ctPux/8fgWOu8XdfLtK3XeaTzXxJ+9Eu6UPTt86xs/NeDdkZsL6tiZrm3M/CtavLTxMJpky9neT0Smh3XF02aD0tZnHsYQpo17uve2H3OT39X0Q83y0tbX99aGpjVXmFohJAvnIRhX2IHZj3aIZ6BTvEQ6361moHc7Zz6Bvjhxl9f64SDimoc/9mAMJ4hAfVk13D+IB+bhwjwRfaWhr6uDe1JkaRFQ7zatFVNULNzMl1Em+qKhn93XsxABSZVsxl2OGqdxK2e73BCvYy/aKo3dfG6pakYL/D7Oh+SbjwdQbvh4/NimZXl+3PHF1lN4yzHrwhzMlEn1eJLlrvOfA4hGsEm8tE0a0lzbp2+m+asxNP83e3NCITjeXVxAfVV11W99dGzrChp0toqXQtjW6nnKRt/NEIHt9Jd3q/uj7vEMY+b9YKszvVR+LFxLsiAiTgplZRZxh0gd/tQjO4Th6cjaI/Ss6dFs6qabFJ6UtqhjAFhvA7nz8RaMWiRGvk14v1we/GAOmLtqy37a9ThwRPTkfOiGQuS9G9UWOElPKurhetry/XVnceewRmYLfPV53nbpFfznGZLp0xInU3bNSQmneRlRdJO3JQJlcj3e+dNpO0jMpl4lG7iMHa9pRvJc5G36S82RtObJLVBhzfa29sMvzonRu2QwQ4VilBdhg8bdT67zWhvLfdKkx5J01/4C+Mv4HEUHP9k0RQkRelnn/VjuSF9fLPOwNO8xyjgWNzGh8azQU3HxpVeZuU6T3+P4bfw3Hrs6aNvANCzjtvnPzfbih5zK5exnyiKMd+6WeWckCmrtz5UcbjYpWGBuTKqnzQVf3BRkEuaunRA3wbYXoaEyPeDI1owqnzfZ/z978CPDhaEI+LqmkdEMArnfVzfsM/xm+vVZqnkYaMVOOrzulqvSOY9ClBDypsAxC6+YO8ZX37VFiVSLe0LSjr4JgRNJUwkfffR+0sf46Am+gK/n1FWBn6wh9Pn9vMNPh0o4QGIBxr+c4ObPBgPmOeG9/HAldkC+xY0oN1D+vH4M2+UQmz6+JNPNuBpnlv0h0dsHFMv9Tv7XvH9DdTzHzY802ypfqvxbAaC1thzI+3Mc8sx4bGc/p5M/qzOc+REbkFh87wHVnhsgKuUEs6zcjWGyDgxGZKRoec9kcETOKSMwy3nzX/6DNDNO9zmGQipYs8tm96y2cagrfu8B415skPSvOeEDoeFDOyWBL4FGW5ocsPXtyLgLQg3OFynmm4a8wZMbx/JD8fOJ19+8c2Hz4VLz/7inV9CfzZttqRUPbs43dCWo+oRAgpora07rDLiTgaeuBOG5wMjmlc5xzLwwB43OQUydX7+2UfWw2ZkP7p7ZEfzdf0xHUDYIkLkjmYdtukDEzTIew7oxiSw0XyRFACejTkP/fFL/h/lZs938xoAAA==&lt;/Code&gt;&lt;CodeSignature&gt;d3kCEg6CNVFi2DvMhF9orNSR8JigTVVnr1qA2qGxMwPGndM9hx5SlO3leKxzALstVHwTTJXX2kvwsxUB1cG0Qf4/Kk7Y93Iss4hkBE2rfol7iCQWS+vXaXYLtrJhhcemPIz0Bza94C3z/zAImSF8yPngEcj5H3c6fcqj4bWdCATNk6iT0WDJhky0sBjiyFo36TcPmNUN86tBx3FRsMeeuTXe/nHKkuGDI6ELGSA2v97RHo3LlQ0EWbYoO8JODgX3HFYwd7t6G/Qfv9jY/ZbP6J8IaSXGbRDUtXTW4m2i3nhgNC2znqNKGFqQHhbJmMxKGKCWLKRTI3/u5FOvu6CngQ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1C34A9B7-064E-4FCB-ABE5-1DDB542CD0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46005" y="3711211"/>
            <a:ext cx="1322844" cy="212366"/>
            <a:chOff x="554563" y="2592239"/>
            <a:chExt cx="1322844" cy="212366"/>
          </a:xfrm>
        </p:grpSpPr>
        <p:sp>
          <p:nvSpPr>
            <p:cNvPr id="301" name="Box">
              <a:extLst>
                <a:ext uri="{FF2B5EF4-FFF2-40B4-BE49-F238E27FC236}">
                  <a16:creationId xmlns:a16="http://schemas.microsoft.com/office/drawing/2014/main" id="{DB29979D-5C17-4BA0-98EB-E50B2D20133D}"/>
                </a:ext>
              </a:extLst>
            </p:cNvPr>
            <p:cNvSpPr/>
            <p:nvPr/>
          </p:nvSpPr>
          <p:spPr>
            <a:xfrm>
              <a:off x="554563" y="2632644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2" name="Label">
              <a:extLst>
                <a:ext uri="{FF2B5EF4-FFF2-40B4-BE49-F238E27FC236}">
                  <a16:creationId xmlns:a16="http://schemas.microsoft.com/office/drawing/2014/main" id="{269B3560-8656-4BBD-89B8-791F0E70C068}"/>
                </a:ext>
              </a:extLst>
            </p:cNvPr>
            <p:cNvSpPr txBox="1"/>
            <p:nvPr/>
          </p:nvSpPr>
          <p:spPr>
            <a:xfrm>
              <a:off x="686119" y="2592239"/>
              <a:ext cx="1191288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latin typeface="맑은 고딕" panose="020B0503020000020004" pitchFamily="50" charset="-127"/>
                  <a:cs typeface="Segoe UI" panose="020B0502040204020203" pitchFamily="34" charset="0"/>
                </a:rPr>
                <a:t>실행 시 자동 로그인</a:t>
              </a:r>
              <a:endParaRPr lang="en-US" altLang="ko-KR" sz="900" dirty="0">
                <a:latin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03" name="Check" hidden="1">
              <a:extLst>
                <a:ext uri="{FF2B5EF4-FFF2-40B4-BE49-F238E27FC236}">
                  <a16:creationId xmlns:a16="http://schemas.microsoft.com/office/drawing/2014/main" id="{CB7235CF-0375-46A3-8580-EF422EAEE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252" y="2653644"/>
              <a:ext cx="88178" cy="89556"/>
            </a:xfrm>
            <a:custGeom>
              <a:avLst/>
              <a:gdLst>
                <a:gd name="T0" fmla="*/ 275 w 275"/>
                <a:gd name="T1" fmla="*/ 0 h 275"/>
                <a:gd name="T2" fmla="*/ 0 w 275"/>
                <a:gd name="T3" fmla="*/ 275 h 275"/>
                <a:gd name="T4" fmla="*/ 0 w 275"/>
                <a:gd name="T5" fmla="*/ 0 h 275"/>
                <a:gd name="T6" fmla="*/ 275 w 275"/>
                <a:gd name="T7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275">
                  <a:moveTo>
                    <a:pt x="275" y="0"/>
                  </a:moveTo>
                  <a:lnTo>
                    <a:pt x="0" y="275"/>
                  </a:lnTo>
                  <a:moveTo>
                    <a:pt x="0" y="0"/>
                  </a:moveTo>
                  <a:lnTo>
                    <a:pt x="275" y="275"/>
                  </a:lnTo>
                </a:path>
              </a:pathLst>
            </a:custGeom>
            <a:no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92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로그인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비밀번호 초기화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662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비밀번호 재설정 → 비밀번호 초기화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3" name="Google Shape;2374;p26">
            <a:extLst>
              <a:ext uri="{FF2B5EF4-FFF2-40B4-BE49-F238E27FC236}">
                <a16:creationId xmlns:a16="http://schemas.microsoft.com/office/drawing/2014/main" id="{7EC5C023-5736-46A0-BC64-8B39123D3C8E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5857505-B64C-43A8-A2C7-7859A173C13D}"/>
              </a:ext>
            </a:extLst>
          </p:cNvPr>
          <p:cNvGrpSpPr/>
          <p:nvPr/>
        </p:nvGrpSpPr>
        <p:grpSpPr>
          <a:xfrm>
            <a:off x="334351" y="1616669"/>
            <a:ext cx="3420000" cy="4315480"/>
            <a:chOff x="334351" y="1616669"/>
            <a:chExt cx="3420000" cy="4315480"/>
          </a:xfrm>
        </p:grpSpPr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E8DB6337-2E4F-4F1F-B39A-0DB32DCEE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351" y="1868570"/>
              <a:ext cx="3420000" cy="406357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5A2DAB97-F7EA-4BD3-90DE-967E337791EE}"/>
                </a:ext>
              </a:extLst>
            </p:cNvPr>
            <p:cNvSpPr/>
            <p:nvPr/>
          </p:nvSpPr>
          <p:spPr>
            <a:xfrm>
              <a:off x="1263301" y="1616669"/>
              <a:ext cx="15621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본인인증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7BF5487-2BD3-45A2-8CBA-0BC1C989A383}"/>
              </a:ext>
            </a:extLst>
          </p:cNvPr>
          <p:cNvGrpSpPr/>
          <p:nvPr/>
        </p:nvGrpSpPr>
        <p:grpSpPr>
          <a:xfrm>
            <a:off x="3937990" y="1616669"/>
            <a:ext cx="3420000" cy="4300655"/>
            <a:chOff x="3796002" y="1616669"/>
            <a:chExt cx="3420000" cy="4300655"/>
          </a:xfrm>
        </p:grpSpPr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6126CE9D-3E94-482C-B5C6-1B6A35572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6002" y="1862890"/>
              <a:ext cx="3420000" cy="405443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6C4E8B09-E568-40AE-8D1C-38C59F291E42}"/>
                </a:ext>
              </a:extLst>
            </p:cNvPr>
            <p:cNvSpPr/>
            <p:nvPr/>
          </p:nvSpPr>
          <p:spPr>
            <a:xfrm>
              <a:off x="4724952" y="1616669"/>
              <a:ext cx="15621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비밀번호 재설정</a:t>
              </a:r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2DED6-82D9-40F6-A00A-D3A9D7D2C5E3}"/>
              </a:ext>
            </a:extLst>
          </p:cNvPr>
          <p:cNvSpPr/>
          <p:nvPr/>
        </p:nvSpPr>
        <p:spPr>
          <a:xfrm>
            <a:off x="334351" y="1862890"/>
            <a:ext cx="7023640" cy="539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EC3D93-04FF-4F50-84DF-C056D7D193F8}"/>
              </a:ext>
            </a:extLst>
          </p:cNvPr>
          <p:cNvSpPr txBox="1"/>
          <p:nvPr/>
        </p:nvSpPr>
        <p:spPr>
          <a:xfrm>
            <a:off x="128224" y="1616669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54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kumimoji="0" lang="en-US" altLang="ko-KR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2. </a:t>
            </a:r>
            <a:r>
              <a:rPr kumimoji="0" lang="ko-KR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그룹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4445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23</a:t>
            </a:fld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그룹 </a:t>
            </a: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| 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새 대화상대 추가 </a:t>
            </a: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Flow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C37D3B9-5EDA-49DE-8C89-F5884D73C4CD}"/>
              </a:ext>
            </a:extLst>
          </p:cNvPr>
          <p:cNvGrpSpPr/>
          <p:nvPr/>
        </p:nvGrpSpPr>
        <p:grpSpPr>
          <a:xfrm>
            <a:off x="282580" y="622073"/>
            <a:ext cx="2972925" cy="347550"/>
            <a:chOff x="282580" y="571273"/>
            <a:chExt cx="2972925" cy="347550"/>
          </a:xfrm>
        </p:grpSpPr>
        <p:pic>
          <p:nvPicPr>
            <p:cNvPr id="48" name="그래픽 47" descr="브라유 점자">
              <a:extLst>
                <a:ext uri="{FF2B5EF4-FFF2-40B4-BE49-F238E27FC236}">
                  <a16:creationId xmlns:a16="http://schemas.microsoft.com/office/drawing/2014/main" id="{1C14E8E8-A37F-400E-AC18-EEFA5C0F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E148EC7-412E-4C71-832B-D3893F261911}"/>
                </a:ext>
              </a:extLst>
            </p:cNvPr>
            <p:cNvSpPr/>
            <p:nvPr/>
          </p:nvSpPr>
          <p:spPr>
            <a:xfrm>
              <a:off x="544506" y="606550"/>
              <a:ext cx="2710999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검색결과 목록을 통한 대화상대 추가</a:t>
              </a:r>
            </a:p>
          </p:txBody>
        </p:sp>
      </p:grpSp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4FF461B5-ACE8-47E5-86D5-ABB9B3F3C3A8}"/>
              </a:ext>
            </a:extLst>
          </p:cNvPr>
          <p:cNvGrpSpPr/>
          <p:nvPr/>
        </p:nvGrpSpPr>
        <p:grpSpPr>
          <a:xfrm>
            <a:off x="282580" y="3057936"/>
            <a:ext cx="3027427" cy="347550"/>
            <a:chOff x="282580" y="571273"/>
            <a:chExt cx="3027427" cy="347550"/>
          </a:xfrm>
        </p:grpSpPr>
        <p:pic>
          <p:nvPicPr>
            <p:cNvPr id="282" name="그래픽 281" descr="브라유 점자">
              <a:extLst>
                <a:ext uri="{FF2B5EF4-FFF2-40B4-BE49-F238E27FC236}">
                  <a16:creationId xmlns:a16="http://schemas.microsoft.com/office/drawing/2014/main" id="{039D67C2-2C7D-47D0-9631-DA41143AE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87C7EA7-7450-4A85-961B-EF6350D4BA22}"/>
                </a:ext>
              </a:extLst>
            </p:cNvPr>
            <p:cNvSpPr/>
            <p:nvPr/>
          </p:nvSpPr>
          <p:spPr>
            <a:xfrm>
              <a:off x="544506" y="606550"/>
              <a:ext cx="276550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추가 버튼을 통한 대화상대 추가</a:t>
              </a:r>
            </a:p>
          </p:txBody>
        </p:sp>
      </p:grpSp>
      <p:sp>
        <p:nvSpPr>
          <p:cNvPr id="284" name="모서리가 둥근 직사각형 211">
            <a:extLst>
              <a:ext uri="{FF2B5EF4-FFF2-40B4-BE49-F238E27FC236}">
                <a16:creationId xmlns:a16="http://schemas.microsoft.com/office/drawing/2014/main" id="{2BA87C2F-FD0D-469A-B25D-B68172421040}"/>
              </a:ext>
            </a:extLst>
          </p:cNvPr>
          <p:cNvSpPr/>
          <p:nvPr/>
        </p:nvSpPr>
        <p:spPr>
          <a:xfrm>
            <a:off x="1801371" y="4726726"/>
            <a:ext cx="1053908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동료추가 버튼</a:t>
            </a:r>
            <a:endParaRPr lang="en-US" altLang="ko-KR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클릭</a:t>
            </a:r>
          </a:p>
        </p:txBody>
      </p:sp>
      <p:cxnSp>
        <p:nvCxnSpPr>
          <p:cNvPr id="285" name="직선 화살표 연결선 284">
            <a:extLst>
              <a:ext uri="{FF2B5EF4-FFF2-40B4-BE49-F238E27FC236}">
                <a16:creationId xmlns:a16="http://schemas.microsoft.com/office/drawing/2014/main" id="{68BC938F-BD72-4B68-A9D9-E60E607239F4}"/>
              </a:ext>
            </a:extLst>
          </p:cNvPr>
          <p:cNvCxnSpPr>
            <a:cxnSpLocks/>
          </p:cNvCxnSpPr>
          <p:nvPr/>
        </p:nvCxnSpPr>
        <p:spPr>
          <a:xfrm>
            <a:off x="1460412" y="49386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모서리가 둥근 직사각형 211">
            <a:extLst>
              <a:ext uri="{FF2B5EF4-FFF2-40B4-BE49-F238E27FC236}">
                <a16:creationId xmlns:a16="http://schemas.microsoft.com/office/drawing/2014/main" id="{E807EF58-9588-4395-952A-694DEFB97DD6}"/>
              </a:ext>
            </a:extLst>
          </p:cNvPr>
          <p:cNvSpPr/>
          <p:nvPr/>
        </p:nvSpPr>
        <p:spPr>
          <a:xfrm>
            <a:off x="303188" y="4726726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cs typeface="Arial"/>
              </a:rPr>
              <a:t>동료</a:t>
            </a:r>
          </a:p>
        </p:txBody>
      </p:sp>
      <p:cxnSp>
        <p:nvCxnSpPr>
          <p:cNvPr id="287" name="직선 화살표 연결선 286">
            <a:extLst>
              <a:ext uri="{FF2B5EF4-FFF2-40B4-BE49-F238E27FC236}">
                <a16:creationId xmlns:a16="http://schemas.microsoft.com/office/drawing/2014/main" id="{8B96E288-E84C-4580-B8FB-AD7F2835E688}"/>
              </a:ext>
            </a:extLst>
          </p:cNvPr>
          <p:cNvCxnSpPr>
            <a:cxnSpLocks/>
          </p:cNvCxnSpPr>
          <p:nvPr/>
        </p:nvCxnSpPr>
        <p:spPr>
          <a:xfrm>
            <a:off x="2857570" y="49386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모서리가 둥근 직사각형 211">
            <a:extLst>
              <a:ext uri="{FF2B5EF4-FFF2-40B4-BE49-F238E27FC236}">
                <a16:creationId xmlns:a16="http://schemas.microsoft.com/office/drawing/2014/main" id="{C42F9AAB-9944-4291-BD05-34715C3A83E9}"/>
              </a:ext>
            </a:extLst>
          </p:cNvPr>
          <p:cNvSpPr/>
          <p:nvPr/>
        </p:nvSpPr>
        <p:spPr>
          <a:xfrm>
            <a:off x="3193246" y="4728784"/>
            <a:ext cx="1033078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멤버 및 그룹 선택 팝업</a:t>
            </a:r>
          </a:p>
        </p:txBody>
      </p:sp>
      <p:sp>
        <p:nvSpPr>
          <p:cNvPr id="289" name="모서리가 둥근 직사각형 211">
            <a:extLst>
              <a:ext uri="{FF2B5EF4-FFF2-40B4-BE49-F238E27FC236}">
                <a16:creationId xmlns:a16="http://schemas.microsoft.com/office/drawing/2014/main" id="{8475070A-F0B4-42BE-8C8D-70C5BEA8DD02}"/>
              </a:ext>
            </a:extLst>
          </p:cNvPr>
          <p:cNvSpPr/>
          <p:nvPr/>
        </p:nvSpPr>
        <p:spPr>
          <a:xfrm>
            <a:off x="4552890" y="4217428"/>
            <a:ext cx="933511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멤버 선택</a:t>
            </a:r>
          </a:p>
        </p:txBody>
      </p:sp>
      <p:grpSp>
        <p:nvGrpSpPr>
          <p:cNvPr id="290" name="그룹 289">
            <a:extLst>
              <a:ext uri="{FF2B5EF4-FFF2-40B4-BE49-F238E27FC236}">
                <a16:creationId xmlns:a16="http://schemas.microsoft.com/office/drawing/2014/main" id="{0669C8E2-17E8-4D6A-9A91-73E26BAD1C5C}"/>
              </a:ext>
            </a:extLst>
          </p:cNvPr>
          <p:cNvGrpSpPr/>
          <p:nvPr/>
        </p:nvGrpSpPr>
        <p:grpSpPr>
          <a:xfrm>
            <a:off x="4219949" y="4426622"/>
            <a:ext cx="324000" cy="1021305"/>
            <a:chOff x="2104037" y="2077546"/>
            <a:chExt cx="1116000" cy="1021305"/>
          </a:xfrm>
        </p:grpSpPr>
        <p:cxnSp>
          <p:nvCxnSpPr>
            <p:cNvPr id="291" name="연결선: 꺾임 290">
              <a:extLst>
                <a:ext uri="{FF2B5EF4-FFF2-40B4-BE49-F238E27FC236}">
                  <a16:creationId xmlns:a16="http://schemas.microsoft.com/office/drawing/2014/main" id="{F190A26B-5C09-40F9-AC09-D6DAD3D281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4037" y="2077546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연결선: 꺾임 291">
              <a:extLst>
                <a:ext uri="{FF2B5EF4-FFF2-40B4-BE49-F238E27FC236}">
                  <a16:creationId xmlns:a16="http://schemas.microsoft.com/office/drawing/2014/main" id="{99BF238A-95F0-4A91-8317-F01D6A2D3470}"/>
                </a:ext>
              </a:extLst>
            </p:cNvPr>
            <p:cNvCxnSpPr>
              <a:cxnSpLocks/>
            </p:cNvCxnSpPr>
            <p:nvPr/>
          </p:nvCxnSpPr>
          <p:spPr>
            <a:xfrm>
              <a:off x="2104037" y="2630851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3" name="모서리가 둥근 직사각형 211">
            <a:extLst>
              <a:ext uri="{FF2B5EF4-FFF2-40B4-BE49-F238E27FC236}">
                <a16:creationId xmlns:a16="http://schemas.microsoft.com/office/drawing/2014/main" id="{77ECEB35-57A1-4F08-8362-0AD1DB033301}"/>
              </a:ext>
            </a:extLst>
          </p:cNvPr>
          <p:cNvSpPr/>
          <p:nvPr/>
        </p:nvSpPr>
        <p:spPr>
          <a:xfrm>
            <a:off x="4552890" y="5233496"/>
            <a:ext cx="933511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그룹 선택</a:t>
            </a:r>
          </a:p>
        </p:txBody>
      </p: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F2DBE7A6-50F8-4771-B3F2-D81A8D4052D5}"/>
              </a:ext>
            </a:extLst>
          </p:cNvPr>
          <p:cNvGrpSpPr/>
          <p:nvPr/>
        </p:nvGrpSpPr>
        <p:grpSpPr>
          <a:xfrm>
            <a:off x="5522238" y="3698360"/>
            <a:ext cx="1277718" cy="1429108"/>
            <a:chOff x="7128097" y="2934659"/>
            <a:chExt cx="1277718" cy="1429108"/>
          </a:xfrm>
        </p:grpSpPr>
        <p:grpSp>
          <p:nvGrpSpPr>
            <p:cNvPr id="295" name="그룹 294">
              <a:extLst>
                <a:ext uri="{FF2B5EF4-FFF2-40B4-BE49-F238E27FC236}">
                  <a16:creationId xmlns:a16="http://schemas.microsoft.com/office/drawing/2014/main" id="{EF73CE0A-48FA-42C5-A760-A57E86880675}"/>
                </a:ext>
              </a:extLst>
            </p:cNvPr>
            <p:cNvGrpSpPr/>
            <p:nvPr/>
          </p:nvGrpSpPr>
          <p:grpSpPr>
            <a:xfrm>
              <a:off x="7128097" y="3141397"/>
              <a:ext cx="324000" cy="1021305"/>
              <a:chOff x="7128097" y="3141397"/>
              <a:chExt cx="324000" cy="1021305"/>
            </a:xfrm>
          </p:grpSpPr>
          <p:grpSp>
            <p:nvGrpSpPr>
              <p:cNvPr id="299" name="그룹 298">
                <a:extLst>
                  <a:ext uri="{FF2B5EF4-FFF2-40B4-BE49-F238E27FC236}">
                    <a16:creationId xmlns:a16="http://schemas.microsoft.com/office/drawing/2014/main" id="{8212E9CA-ADC5-4BA4-BBE3-3D03D62FA5DC}"/>
                  </a:ext>
                </a:extLst>
              </p:cNvPr>
              <p:cNvGrpSpPr/>
              <p:nvPr/>
            </p:nvGrpSpPr>
            <p:grpSpPr>
              <a:xfrm>
                <a:off x="7128097" y="3141397"/>
                <a:ext cx="324000" cy="1021305"/>
                <a:chOff x="2104037" y="2077546"/>
                <a:chExt cx="1116000" cy="1021305"/>
              </a:xfrm>
            </p:grpSpPr>
            <p:cxnSp>
              <p:nvCxnSpPr>
                <p:cNvPr id="301" name="연결선: 꺾임 300">
                  <a:extLst>
                    <a:ext uri="{FF2B5EF4-FFF2-40B4-BE49-F238E27FC236}">
                      <a16:creationId xmlns:a16="http://schemas.microsoft.com/office/drawing/2014/main" id="{566609B7-02A6-45E0-AFE9-11ED7CF02D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104037" y="2077546"/>
                  <a:ext cx="1116000" cy="468000"/>
                </a:xfrm>
                <a:prstGeom prst="bentConnector3">
                  <a:avLst/>
                </a:prstGeom>
                <a:ln w="9525">
                  <a:solidFill>
                    <a:srgbClr val="7F7F7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연결선: 꺾임 301">
                  <a:extLst>
                    <a:ext uri="{FF2B5EF4-FFF2-40B4-BE49-F238E27FC236}">
                      <a16:creationId xmlns:a16="http://schemas.microsoft.com/office/drawing/2014/main" id="{534771F7-8476-4667-89DE-8D57ECC792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04037" y="2630851"/>
                  <a:ext cx="1116000" cy="468000"/>
                </a:xfrm>
                <a:prstGeom prst="bentConnector3">
                  <a:avLst/>
                </a:prstGeom>
                <a:ln w="9525">
                  <a:solidFill>
                    <a:srgbClr val="7F7F7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0" name="직선 화살표 연결선 299">
                <a:extLst>
                  <a:ext uri="{FF2B5EF4-FFF2-40B4-BE49-F238E27FC236}">
                    <a16:creationId xmlns:a16="http://schemas.microsoft.com/office/drawing/2014/main" id="{B137917F-56E0-4373-8161-AD383D64EE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8097" y="3652049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6" name="모서리가 둥근 직사각형 211">
              <a:extLst>
                <a:ext uri="{FF2B5EF4-FFF2-40B4-BE49-F238E27FC236}">
                  <a16:creationId xmlns:a16="http://schemas.microsoft.com/office/drawing/2014/main" id="{BD012BBC-F931-4962-B99D-D6FAEE18C65C}"/>
                </a:ext>
              </a:extLst>
            </p:cNvPr>
            <p:cNvSpPr/>
            <p:nvPr/>
          </p:nvSpPr>
          <p:spPr>
            <a:xfrm>
              <a:off x="7472304" y="2934659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그룹에서 선택</a:t>
              </a:r>
              <a:endPara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</p:txBody>
        </p:sp>
        <p:sp>
          <p:nvSpPr>
            <p:cNvPr id="297" name="모서리가 둥근 직사각형 211">
              <a:extLst>
                <a:ext uri="{FF2B5EF4-FFF2-40B4-BE49-F238E27FC236}">
                  <a16:creationId xmlns:a16="http://schemas.microsoft.com/office/drawing/2014/main" id="{BB074851-F7B3-4FC6-BFD7-DDA07C4FB41D}"/>
                </a:ext>
              </a:extLst>
            </p:cNvPr>
            <p:cNvSpPr/>
            <p:nvPr/>
          </p:nvSpPr>
          <p:spPr>
            <a:xfrm>
              <a:off x="7472304" y="3441866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조직도에서 선택</a:t>
              </a:r>
            </a:p>
          </p:txBody>
        </p:sp>
        <p:sp>
          <p:nvSpPr>
            <p:cNvPr id="298" name="모서리가 둥근 직사각형 211">
              <a:extLst>
                <a:ext uri="{FF2B5EF4-FFF2-40B4-BE49-F238E27FC236}">
                  <a16:creationId xmlns:a16="http://schemas.microsoft.com/office/drawing/2014/main" id="{F16480CF-45F7-4469-B641-C6AFACAA5723}"/>
                </a:ext>
              </a:extLst>
            </p:cNvPr>
            <p:cNvSpPr/>
            <p:nvPr/>
          </p:nvSpPr>
          <p:spPr>
            <a:xfrm>
              <a:off x="7472304" y="3939931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검색을 통한 선택</a:t>
              </a:r>
            </a:p>
          </p:txBody>
        </p:sp>
      </p:grpSp>
      <p:grpSp>
        <p:nvGrpSpPr>
          <p:cNvPr id="303" name="그룹 302">
            <a:extLst>
              <a:ext uri="{FF2B5EF4-FFF2-40B4-BE49-F238E27FC236}">
                <a16:creationId xmlns:a16="http://schemas.microsoft.com/office/drawing/2014/main" id="{91F3687F-B989-4257-9F30-DCBA8247EBD1}"/>
              </a:ext>
            </a:extLst>
          </p:cNvPr>
          <p:cNvGrpSpPr/>
          <p:nvPr/>
        </p:nvGrpSpPr>
        <p:grpSpPr>
          <a:xfrm>
            <a:off x="5522238" y="5227878"/>
            <a:ext cx="1277718" cy="921901"/>
            <a:chOff x="7128097" y="3441866"/>
            <a:chExt cx="1277718" cy="921901"/>
          </a:xfrm>
        </p:grpSpPr>
        <p:grpSp>
          <p:nvGrpSpPr>
            <p:cNvPr id="304" name="그룹 303">
              <a:extLst>
                <a:ext uri="{FF2B5EF4-FFF2-40B4-BE49-F238E27FC236}">
                  <a16:creationId xmlns:a16="http://schemas.microsoft.com/office/drawing/2014/main" id="{7321E5FA-E9FF-4450-8305-F18931EE1CCD}"/>
                </a:ext>
              </a:extLst>
            </p:cNvPr>
            <p:cNvGrpSpPr/>
            <p:nvPr/>
          </p:nvGrpSpPr>
          <p:grpSpPr>
            <a:xfrm>
              <a:off x="7128097" y="3652049"/>
              <a:ext cx="324000" cy="510653"/>
              <a:chOff x="7128097" y="3652049"/>
              <a:chExt cx="324000" cy="510653"/>
            </a:xfrm>
          </p:grpSpPr>
          <p:cxnSp>
            <p:nvCxnSpPr>
              <p:cNvPr id="307" name="연결선: 꺾임 306">
                <a:extLst>
                  <a:ext uri="{FF2B5EF4-FFF2-40B4-BE49-F238E27FC236}">
                    <a16:creationId xmlns:a16="http://schemas.microsoft.com/office/drawing/2014/main" id="{5CB777D6-ED1E-4F3F-89B2-AB2C3C5E40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8097" y="3694702"/>
                <a:ext cx="324000" cy="468000"/>
              </a:xfrm>
              <a:prstGeom prst="bentConnector3">
                <a:avLst/>
              </a:prstGeom>
              <a:ln w="9525">
                <a:solidFill>
                  <a:srgbClr val="7F7F7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직선 화살표 연결선 307">
                <a:extLst>
                  <a:ext uri="{FF2B5EF4-FFF2-40B4-BE49-F238E27FC236}">
                    <a16:creationId xmlns:a16="http://schemas.microsoft.com/office/drawing/2014/main" id="{B394D426-E616-46BA-B80B-B0E9E32F4A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8097" y="3652049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5" name="모서리가 둥근 직사각형 211">
              <a:extLst>
                <a:ext uri="{FF2B5EF4-FFF2-40B4-BE49-F238E27FC236}">
                  <a16:creationId xmlns:a16="http://schemas.microsoft.com/office/drawing/2014/main" id="{1FBFC419-8BD3-4B62-B414-93C3AD9D83D7}"/>
                </a:ext>
              </a:extLst>
            </p:cNvPr>
            <p:cNvSpPr/>
            <p:nvPr/>
          </p:nvSpPr>
          <p:spPr>
            <a:xfrm>
              <a:off x="7472304" y="3441866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새 그룹 생성</a:t>
              </a:r>
            </a:p>
          </p:txBody>
        </p:sp>
        <p:sp>
          <p:nvSpPr>
            <p:cNvPr id="306" name="모서리가 둥근 직사각형 211">
              <a:extLst>
                <a:ext uri="{FF2B5EF4-FFF2-40B4-BE49-F238E27FC236}">
                  <a16:creationId xmlns:a16="http://schemas.microsoft.com/office/drawing/2014/main" id="{3ED2C238-6936-41C2-B13A-95ACE9D9B104}"/>
                </a:ext>
              </a:extLst>
            </p:cNvPr>
            <p:cNvSpPr/>
            <p:nvPr/>
          </p:nvSpPr>
          <p:spPr>
            <a:xfrm>
              <a:off x="7472304" y="3939931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기존 그룹 지정</a:t>
              </a:r>
            </a:p>
          </p:txBody>
        </p:sp>
      </p:grpSp>
      <p:sp>
        <p:nvSpPr>
          <p:cNvPr id="309" name="모서리가 둥근 직사각형 211">
            <a:extLst>
              <a:ext uri="{FF2B5EF4-FFF2-40B4-BE49-F238E27FC236}">
                <a16:creationId xmlns:a16="http://schemas.microsoft.com/office/drawing/2014/main" id="{60738C88-A943-4124-AF7B-2FA27404CECD}"/>
              </a:ext>
            </a:extLst>
          </p:cNvPr>
          <p:cNvSpPr/>
          <p:nvPr/>
        </p:nvSpPr>
        <p:spPr>
          <a:xfrm>
            <a:off x="7106973" y="4262193"/>
            <a:ext cx="1152000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새 그룹 생성 또는 기존 그룹 지정</a:t>
            </a:r>
          </a:p>
        </p:txBody>
      </p:sp>
      <p:sp>
        <p:nvSpPr>
          <p:cNvPr id="310" name="모서리가 둥근 직사각형 211">
            <a:extLst>
              <a:ext uri="{FF2B5EF4-FFF2-40B4-BE49-F238E27FC236}">
                <a16:creationId xmlns:a16="http://schemas.microsoft.com/office/drawing/2014/main" id="{9383CADD-FC46-4B45-A523-53C568987D1F}"/>
              </a:ext>
            </a:extLst>
          </p:cNvPr>
          <p:cNvSpPr/>
          <p:nvPr/>
        </p:nvSpPr>
        <p:spPr>
          <a:xfrm>
            <a:off x="7105251" y="5546192"/>
            <a:ext cx="1152000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멤버 선택</a:t>
            </a:r>
          </a:p>
        </p:txBody>
      </p:sp>
      <p:sp>
        <p:nvSpPr>
          <p:cNvPr id="311" name="모서리가 둥근 직사각형 211">
            <a:extLst>
              <a:ext uri="{FF2B5EF4-FFF2-40B4-BE49-F238E27FC236}">
                <a16:creationId xmlns:a16="http://schemas.microsoft.com/office/drawing/2014/main" id="{AD018074-77F7-4CA5-992E-62083D89853C}"/>
              </a:ext>
            </a:extLst>
          </p:cNvPr>
          <p:cNvSpPr/>
          <p:nvPr/>
        </p:nvSpPr>
        <p:spPr>
          <a:xfrm>
            <a:off x="4527550" y="3673318"/>
            <a:ext cx="2298700" cy="147319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sp>
        <p:nvSpPr>
          <p:cNvPr id="312" name="모서리가 둥근 직사각형 211">
            <a:extLst>
              <a:ext uri="{FF2B5EF4-FFF2-40B4-BE49-F238E27FC236}">
                <a16:creationId xmlns:a16="http://schemas.microsoft.com/office/drawing/2014/main" id="{C58D0E23-0D41-4662-B7BD-7E8F9AA2AC73}"/>
              </a:ext>
            </a:extLst>
          </p:cNvPr>
          <p:cNvSpPr/>
          <p:nvPr/>
        </p:nvSpPr>
        <p:spPr>
          <a:xfrm>
            <a:off x="4527550" y="5216367"/>
            <a:ext cx="2298700" cy="96520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313" name="연결선: 꺾임 312">
            <a:extLst>
              <a:ext uri="{FF2B5EF4-FFF2-40B4-BE49-F238E27FC236}">
                <a16:creationId xmlns:a16="http://schemas.microsoft.com/office/drawing/2014/main" id="{5DA1AABD-C628-478D-A26C-730075C4218E}"/>
              </a:ext>
            </a:extLst>
          </p:cNvPr>
          <p:cNvCxnSpPr>
            <a:cxnSpLocks/>
          </p:cNvCxnSpPr>
          <p:nvPr/>
        </p:nvCxnSpPr>
        <p:spPr>
          <a:xfrm rot="16200000" flipV="1">
            <a:off x="7155118" y="4651060"/>
            <a:ext cx="566265" cy="1224000"/>
          </a:xfrm>
          <a:prstGeom prst="bentConnector2">
            <a:avLst/>
          </a:prstGeom>
          <a:ln w="9525">
            <a:solidFill>
              <a:schemeClr val="tx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연결선: 꺾임 313">
            <a:extLst>
              <a:ext uri="{FF2B5EF4-FFF2-40B4-BE49-F238E27FC236}">
                <a16:creationId xmlns:a16="http://schemas.microsoft.com/office/drawing/2014/main" id="{E5531F06-5AED-4ECD-83F5-0D64A31ACA2D}"/>
              </a:ext>
            </a:extLst>
          </p:cNvPr>
          <p:cNvCxnSpPr>
            <a:cxnSpLocks/>
          </p:cNvCxnSpPr>
          <p:nvPr/>
        </p:nvCxnSpPr>
        <p:spPr>
          <a:xfrm rot="5400000">
            <a:off x="6988110" y="4386128"/>
            <a:ext cx="756000" cy="1080000"/>
          </a:xfrm>
          <a:prstGeom prst="bentConnector2">
            <a:avLst/>
          </a:prstGeom>
          <a:ln w="9525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모서리가 둥근 직사각형 211">
            <a:extLst>
              <a:ext uri="{FF2B5EF4-FFF2-40B4-BE49-F238E27FC236}">
                <a16:creationId xmlns:a16="http://schemas.microsoft.com/office/drawing/2014/main" id="{B1AB2DD7-BAE2-4C89-8DE0-2DFA738A6973}"/>
              </a:ext>
            </a:extLst>
          </p:cNvPr>
          <p:cNvSpPr/>
          <p:nvPr/>
        </p:nvSpPr>
        <p:spPr>
          <a:xfrm>
            <a:off x="8476604" y="4743887"/>
            <a:ext cx="1192529" cy="622962"/>
          </a:xfrm>
          <a:prstGeom prst="roundRect">
            <a:avLst>
              <a:gd name="adj" fmla="val 14680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대화상대 추가 완료</a:t>
            </a:r>
            <a:endParaRPr lang="en-US" altLang="ko-KR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(</a:t>
            </a:r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동료 목록 추가</a:t>
            </a:r>
            <a:r>
              <a: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)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grpSp>
        <p:nvGrpSpPr>
          <p:cNvPr id="316" name="그룹 315">
            <a:extLst>
              <a:ext uri="{FF2B5EF4-FFF2-40B4-BE49-F238E27FC236}">
                <a16:creationId xmlns:a16="http://schemas.microsoft.com/office/drawing/2014/main" id="{D0ED4544-A2E7-447B-AFE9-373A779F69E6}"/>
              </a:ext>
            </a:extLst>
          </p:cNvPr>
          <p:cNvGrpSpPr/>
          <p:nvPr/>
        </p:nvGrpSpPr>
        <p:grpSpPr>
          <a:xfrm>
            <a:off x="6832143" y="3885154"/>
            <a:ext cx="285015" cy="2044666"/>
            <a:chOff x="6832143" y="2186686"/>
            <a:chExt cx="443353" cy="2044666"/>
          </a:xfrm>
        </p:grpSpPr>
        <p:sp>
          <p:nvSpPr>
            <p:cNvPr id="317" name="오른쪽 대괄호 316">
              <a:extLst>
                <a:ext uri="{FF2B5EF4-FFF2-40B4-BE49-F238E27FC236}">
                  <a16:creationId xmlns:a16="http://schemas.microsoft.com/office/drawing/2014/main" id="{CC513EAA-B593-42FA-B712-90124C91322A}"/>
                </a:ext>
              </a:extLst>
            </p:cNvPr>
            <p:cNvSpPr/>
            <p:nvPr/>
          </p:nvSpPr>
          <p:spPr>
            <a:xfrm>
              <a:off x="6832143" y="3720152"/>
              <a:ext cx="117631" cy="511200"/>
            </a:xfrm>
            <a:prstGeom prst="rightBracket">
              <a:avLst/>
            </a:prstGeom>
            <a:ln w="9525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8" name="직선 화살표 연결선 317">
              <a:extLst>
                <a:ext uri="{FF2B5EF4-FFF2-40B4-BE49-F238E27FC236}">
                  <a16:creationId xmlns:a16="http://schemas.microsoft.com/office/drawing/2014/main" id="{CA45B369-A91D-4053-A230-9C2B0B4D48E6}"/>
                </a:ext>
              </a:extLst>
            </p:cNvPr>
            <p:cNvCxnSpPr>
              <a:cxnSpLocks/>
            </p:cNvCxnSpPr>
            <p:nvPr/>
          </p:nvCxnSpPr>
          <p:spPr>
            <a:xfrm>
              <a:off x="6949774" y="3988799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9" name="그룹 318">
              <a:extLst>
                <a:ext uri="{FF2B5EF4-FFF2-40B4-BE49-F238E27FC236}">
                  <a16:creationId xmlns:a16="http://schemas.microsoft.com/office/drawing/2014/main" id="{8FB05855-9546-4FB1-98EE-9D465C5A89E2}"/>
                </a:ext>
              </a:extLst>
            </p:cNvPr>
            <p:cNvGrpSpPr/>
            <p:nvPr/>
          </p:nvGrpSpPr>
          <p:grpSpPr>
            <a:xfrm>
              <a:off x="6832143" y="2186686"/>
              <a:ext cx="443353" cy="1022400"/>
              <a:chOff x="6832143" y="2186686"/>
              <a:chExt cx="443353" cy="1022400"/>
            </a:xfrm>
          </p:grpSpPr>
          <p:sp>
            <p:nvSpPr>
              <p:cNvPr id="320" name="오른쪽 대괄호 319">
                <a:extLst>
                  <a:ext uri="{FF2B5EF4-FFF2-40B4-BE49-F238E27FC236}">
                    <a16:creationId xmlns:a16="http://schemas.microsoft.com/office/drawing/2014/main" id="{A208BCAA-67F7-447E-A9CA-010226720792}"/>
                  </a:ext>
                </a:extLst>
              </p:cNvPr>
              <p:cNvSpPr/>
              <p:nvPr/>
            </p:nvSpPr>
            <p:spPr>
              <a:xfrm>
                <a:off x="6832143" y="2186686"/>
                <a:ext cx="117631" cy="1022400"/>
              </a:xfrm>
              <a:prstGeom prst="rightBracket">
                <a:avLst/>
              </a:prstGeom>
              <a:ln w="9525">
                <a:solidFill>
                  <a:srgbClr val="7F7F7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21" name="직선 화살표 연결선 320">
                <a:extLst>
                  <a:ext uri="{FF2B5EF4-FFF2-40B4-BE49-F238E27FC236}">
                    <a16:creationId xmlns:a16="http://schemas.microsoft.com/office/drawing/2014/main" id="{98992A11-D680-42A0-8839-204B9E9CD7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51496" y="2704800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35C27CDE-DD32-4C85-83DC-D5A2CAC5A305}"/>
              </a:ext>
            </a:extLst>
          </p:cNvPr>
          <p:cNvGrpSpPr/>
          <p:nvPr/>
        </p:nvGrpSpPr>
        <p:grpSpPr>
          <a:xfrm>
            <a:off x="8265898" y="4406143"/>
            <a:ext cx="187749" cy="1281123"/>
            <a:chOff x="6832143" y="2186686"/>
            <a:chExt cx="280987" cy="1022400"/>
          </a:xfrm>
        </p:grpSpPr>
        <p:sp>
          <p:nvSpPr>
            <p:cNvPr id="323" name="오른쪽 대괄호 322">
              <a:extLst>
                <a:ext uri="{FF2B5EF4-FFF2-40B4-BE49-F238E27FC236}">
                  <a16:creationId xmlns:a16="http://schemas.microsoft.com/office/drawing/2014/main" id="{9A7FC0B2-C257-4C01-AEAE-75A627513D5D}"/>
                </a:ext>
              </a:extLst>
            </p:cNvPr>
            <p:cNvSpPr/>
            <p:nvPr/>
          </p:nvSpPr>
          <p:spPr>
            <a:xfrm>
              <a:off x="6832143" y="2186686"/>
              <a:ext cx="117631" cy="1022400"/>
            </a:xfrm>
            <a:prstGeom prst="rightBracket">
              <a:avLst/>
            </a:prstGeom>
            <a:ln w="9525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4" name="직선 화살표 연결선 323">
              <a:extLst>
                <a:ext uri="{FF2B5EF4-FFF2-40B4-BE49-F238E27FC236}">
                  <a16:creationId xmlns:a16="http://schemas.microsoft.com/office/drawing/2014/main" id="{3BAEB32C-4D2C-4944-8621-7DF9F27AC990}"/>
                </a:ext>
              </a:extLst>
            </p:cNvPr>
            <p:cNvCxnSpPr>
              <a:cxnSpLocks/>
            </p:cNvCxnSpPr>
            <p:nvPr/>
          </p:nvCxnSpPr>
          <p:spPr>
            <a:xfrm>
              <a:off x="6951496" y="2704800"/>
              <a:ext cx="161634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그룹 360">
            <a:extLst>
              <a:ext uri="{FF2B5EF4-FFF2-40B4-BE49-F238E27FC236}">
                <a16:creationId xmlns:a16="http://schemas.microsoft.com/office/drawing/2014/main" id="{61D197E5-8365-45D9-B049-B48645585A8E}"/>
              </a:ext>
            </a:extLst>
          </p:cNvPr>
          <p:cNvGrpSpPr/>
          <p:nvPr/>
        </p:nvGrpSpPr>
        <p:grpSpPr>
          <a:xfrm>
            <a:off x="303188" y="1441380"/>
            <a:ext cx="8391585" cy="1008672"/>
            <a:chOff x="785945" y="1198871"/>
            <a:chExt cx="8391585" cy="1008672"/>
          </a:xfrm>
        </p:grpSpPr>
        <p:grpSp>
          <p:nvGrpSpPr>
            <p:cNvPr id="362" name="그룹 361">
              <a:extLst>
                <a:ext uri="{FF2B5EF4-FFF2-40B4-BE49-F238E27FC236}">
                  <a16:creationId xmlns:a16="http://schemas.microsoft.com/office/drawing/2014/main" id="{9BB449C0-4ADD-42F2-A068-5E24CB968E25}"/>
                </a:ext>
              </a:extLst>
            </p:cNvPr>
            <p:cNvGrpSpPr/>
            <p:nvPr/>
          </p:nvGrpSpPr>
          <p:grpSpPr>
            <a:xfrm>
              <a:off x="3248772" y="1198871"/>
              <a:ext cx="5928758" cy="1008672"/>
              <a:chOff x="3248772" y="1198871"/>
              <a:chExt cx="5928758" cy="1008672"/>
            </a:xfrm>
          </p:grpSpPr>
          <p:cxnSp>
            <p:nvCxnSpPr>
              <p:cNvPr id="366" name="직선 화살표 연결선 365">
                <a:extLst>
                  <a:ext uri="{FF2B5EF4-FFF2-40B4-BE49-F238E27FC236}">
                    <a16:creationId xmlns:a16="http://schemas.microsoft.com/office/drawing/2014/main" id="{B96B3389-3F45-4E5C-9EFC-CF5E781E98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3820" y="1896062"/>
                <a:ext cx="324000" cy="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직사각형 366">
                <a:extLst>
                  <a:ext uri="{FF2B5EF4-FFF2-40B4-BE49-F238E27FC236}">
                    <a16:creationId xmlns:a16="http://schemas.microsoft.com/office/drawing/2014/main" id="{81D74582-FB71-4374-BFC8-FB5C1269006D}"/>
                  </a:ext>
                </a:extLst>
              </p:cNvPr>
              <p:cNvSpPr/>
              <p:nvPr/>
            </p:nvSpPr>
            <p:spPr>
              <a:xfrm>
                <a:off x="3326861" y="1864195"/>
                <a:ext cx="330539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700" b="1" dirty="0">
                    <a:solidFill>
                      <a:schemeClr val="accent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Yes</a:t>
                </a:r>
                <a:endParaRPr lang="ko-KR" altLang="en-US" sz="105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68" name="모서리가 둥근 직사각형 211">
                <a:extLst>
                  <a:ext uri="{FF2B5EF4-FFF2-40B4-BE49-F238E27FC236}">
                    <a16:creationId xmlns:a16="http://schemas.microsoft.com/office/drawing/2014/main" id="{040E611D-A495-4C03-9F4C-30671A4B0414}"/>
                  </a:ext>
                </a:extLst>
              </p:cNvPr>
              <p:cNvSpPr/>
              <p:nvPr/>
            </p:nvSpPr>
            <p:spPr>
              <a:xfrm>
                <a:off x="3684667" y="1198871"/>
                <a:ext cx="1194493" cy="282150"/>
              </a:xfrm>
              <a:prstGeom prst="roundRect">
                <a:avLst>
                  <a:gd name="adj" fmla="val 10294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ko-KR" altLang="en-US" sz="8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검색결과 없음</a:t>
                </a:r>
                <a:endParaRPr lang="en-US" altLang="ko-KR" sz="8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endParaRPr>
              </a:p>
              <a:p>
                <a:pPr lvl="0" algn="ctr"/>
                <a:r>
                  <a:rPr lang="ko-KR" altLang="en-US" sz="8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안내 문구 노출</a:t>
                </a:r>
              </a:p>
            </p:txBody>
          </p:sp>
          <p:cxnSp>
            <p:nvCxnSpPr>
              <p:cNvPr id="369" name="연결선: 꺾임 368">
                <a:extLst>
                  <a:ext uri="{FF2B5EF4-FFF2-40B4-BE49-F238E27FC236}">
                    <a16:creationId xmlns:a16="http://schemas.microsoft.com/office/drawing/2014/main" id="{4151692B-BDFA-4278-AFCF-B7CAA56624E3}"/>
                  </a:ext>
                </a:extLst>
              </p:cNvPr>
              <p:cNvCxnSpPr/>
              <p:nvPr/>
            </p:nvCxnSpPr>
            <p:spPr>
              <a:xfrm flipV="1">
                <a:off x="3353516" y="1338420"/>
                <a:ext cx="324000" cy="486294"/>
              </a:xfrm>
              <a:prstGeom prst="bentConnector3">
                <a:avLst/>
              </a:prstGeom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70" name="직사각형 369">
                <a:extLst>
                  <a:ext uri="{FF2B5EF4-FFF2-40B4-BE49-F238E27FC236}">
                    <a16:creationId xmlns:a16="http://schemas.microsoft.com/office/drawing/2014/main" id="{68B699ED-A5AD-4A81-84E8-D604961A410C}"/>
                  </a:ext>
                </a:extLst>
              </p:cNvPr>
              <p:cNvSpPr/>
              <p:nvPr/>
            </p:nvSpPr>
            <p:spPr>
              <a:xfrm>
                <a:off x="3248772" y="1448777"/>
                <a:ext cx="312906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700" b="1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No</a:t>
                </a:r>
                <a:endParaRPr lang="ko-KR" altLang="en-US" sz="105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71" name="모서리가 둥근 직사각형 211">
                <a:extLst>
                  <a:ext uri="{FF2B5EF4-FFF2-40B4-BE49-F238E27FC236}">
                    <a16:creationId xmlns:a16="http://schemas.microsoft.com/office/drawing/2014/main" id="{C8E324EA-8CF9-4FF6-B7C3-C4586C269663}"/>
                  </a:ext>
                </a:extLst>
              </p:cNvPr>
              <p:cNvSpPr/>
              <p:nvPr/>
            </p:nvSpPr>
            <p:spPr>
              <a:xfrm>
                <a:off x="3662627" y="1754987"/>
                <a:ext cx="1033078" cy="282150"/>
              </a:xfrm>
              <a:prstGeom prst="roundRect">
                <a:avLst>
                  <a:gd name="adj" fmla="val 1706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ko-KR" altLang="en-US" sz="9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대화상대 추가 클릭</a:t>
                </a:r>
              </a:p>
            </p:txBody>
          </p:sp>
          <p:cxnSp>
            <p:nvCxnSpPr>
              <p:cNvPr id="372" name="직선 화살표 연결선 371">
                <a:extLst>
                  <a:ext uri="{FF2B5EF4-FFF2-40B4-BE49-F238E27FC236}">
                    <a16:creationId xmlns:a16="http://schemas.microsoft.com/office/drawing/2014/main" id="{FC55213F-1364-4607-9906-AB8D32E70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7160" y="1896062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3" name="모서리가 둥근 직사각형 211">
                <a:extLst>
                  <a:ext uri="{FF2B5EF4-FFF2-40B4-BE49-F238E27FC236}">
                    <a16:creationId xmlns:a16="http://schemas.microsoft.com/office/drawing/2014/main" id="{3A235BD9-B3D8-4089-9F8B-5A974DAD3AB1}"/>
                  </a:ext>
                </a:extLst>
              </p:cNvPr>
              <p:cNvSpPr/>
              <p:nvPr/>
            </p:nvSpPr>
            <p:spPr>
              <a:xfrm>
                <a:off x="7985001" y="1584581"/>
                <a:ext cx="1192529" cy="622962"/>
              </a:xfrm>
              <a:prstGeom prst="roundRect">
                <a:avLst>
                  <a:gd name="adj" fmla="val 14680"/>
                </a:avLst>
              </a:prstGeom>
              <a:solidFill>
                <a:srgbClr val="D9D9D9"/>
              </a:solidFill>
              <a:ln w="31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ko-KR" altLang="en-US" sz="10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대화상대 추가 완료</a:t>
                </a:r>
                <a:endPara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endParaRPr>
              </a:p>
              <a:p>
                <a:pPr lvl="0" algn="ctr"/>
                <a:r>
                  <a:rPr lang="en-US" altLang="ko-KR" sz="10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(</a:t>
                </a:r>
                <a:r>
                  <a:rPr lang="ko-KR" altLang="en-US" sz="10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동료 목록 추가</a:t>
                </a:r>
                <a:r>
                  <a:rPr lang="en-US" altLang="ko-KR" sz="10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)</a:t>
                </a:r>
                <a:endPara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endParaRPr>
              </a:p>
            </p:txBody>
          </p:sp>
          <p:cxnSp>
            <p:nvCxnSpPr>
              <p:cNvPr id="374" name="직선 화살표 연결선 373">
                <a:extLst>
                  <a:ext uri="{FF2B5EF4-FFF2-40B4-BE49-F238E27FC236}">
                    <a16:creationId xmlns:a16="http://schemas.microsoft.com/office/drawing/2014/main" id="{B024A08C-3F1A-46F1-A3D1-F0BB44C41E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3463" y="1896062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5" name="모서리가 둥근 직사각형 211">
                <a:extLst>
                  <a:ext uri="{FF2B5EF4-FFF2-40B4-BE49-F238E27FC236}">
                    <a16:creationId xmlns:a16="http://schemas.microsoft.com/office/drawing/2014/main" id="{AFF568EF-CD9F-4594-ABE7-776B0CB43E2B}"/>
                  </a:ext>
                </a:extLst>
              </p:cNvPr>
              <p:cNvSpPr/>
              <p:nvPr/>
            </p:nvSpPr>
            <p:spPr>
              <a:xfrm>
                <a:off x="5053335" y="1686202"/>
                <a:ext cx="1033078" cy="419720"/>
              </a:xfrm>
              <a:prstGeom prst="roundRect">
                <a:avLst>
                  <a:gd name="adj" fmla="val 26532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ko-KR" altLang="en-US" sz="10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멤버 및 그룹 선택 팝업</a:t>
                </a:r>
              </a:p>
            </p:txBody>
          </p:sp>
          <p:cxnSp>
            <p:nvCxnSpPr>
              <p:cNvPr id="376" name="직선 화살표 연결선 375">
                <a:extLst>
                  <a:ext uri="{FF2B5EF4-FFF2-40B4-BE49-F238E27FC236}">
                    <a16:creationId xmlns:a16="http://schemas.microsoft.com/office/drawing/2014/main" id="{6B3EAD8C-3DA8-45E9-B4A8-B05B03718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68882" y="1896062"/>
                <a:ext cx="32400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7" name="모서리가 둥근 직사각형 211">
                <a:extLst>
                  <a:ext uri="{FF2B5EF4-FFF2-40B4-BE49-F238E27FC236}">
                    <a16:creationId xmlns:a16="http://schemas.microsoft.com/office/drawing/2014/main" id="{2C76C8D4-8C80-45B8-9261-3DBF88221457}"/>
                  </a:ext>
                </a:extLst>
              </p:cNvPr>
              <p:cNvSpPr/>
              <p:nvPr/>
            </p:nvSpPr>
            <p:spPr>
              <a:xfrm>
                <a:off x="6383109" y="1754987"/>
                <a:ext cx="1284218" cy="282150"/>
              </a:xfrm>
              <a:prstGeom prst="roundRect">
                <a:avLst>
                  <a:gd name="adj" fmla="val 1706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ko-KR" altLang="en-US" sz="900" b="1" dirty="0">
                    <a:solidFill>
                      <a:srgbClr val="000000"/>
                    </a:solidFill>
                    <a:latin typeface="맑은 고딕" panose="020B0503020000020004" pitchFamily="50" charset="-127"/>
                    <a:cs typeface="Arial"/>
                  </a:rPr>
                  <a:t>새 그룹 생성 또는 기존 그룹 지정</a:t>
                </a:r>
              </a:p>
            </p:txBody>
          </p:sp>
        </p:grpSp>
        <p:sp>
          <p:nvSpPr>
            <p:cNvPr id="363" name="모서리가 둥근 직사각형 211">
              <a:extLst>
                <a:ext uri="{FF2B5EF4-FFF2-40B4-BE49-F238E27FC236}">
                  <a16:creationId xmlns:a16="http://schemas.microsoft.com/office/drawing/2014/main" id="{CB69051F-AFFD-4081-85B3-16471F48C85E}"/>
                </a:ext>
              </a:extLst>
            </p:cNvPr>
            <p:cNvSpPr/>
            <p:nvPr/>
          </p:nvSpPr>
          <p:spPr>
            <a:xfrm>
              <a:off x="2284128" y="1665014"/>
              <a:ext cx="1053908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검색</a:t>
              </a:r>
              <a:endPara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</p:txBody>
        </p:sp>
        <p:cxnSp>
          <p:nvCxnSpPr>
            <p:cNvPr id="364" name="직선 화살표 연결선 363">
              <a:extLst>
                <a:ext uri="{FF2B5EF4-FFF2-40B4-BE49-F238E27FC236}">
                  <a16:creationId xmlns:a16="http://schemas.microsoft.com/office/drawing/2014/main" id="{756002F3-BB13-4669-A15E-DE6E5A7BA048}"/>
                </a:ext>
              </a:extLst>
            </p:cNvPr>
            <p:cNvCxnSpPr>
              <a:cxnSpLocks/>
            </p:cNvCxnSpPr>
            <p:nvPr/>
          </p:nvCxnSpPr>
          <p:spPr>
            <a:xfrm>
              <a:off x="1943169" y="1876932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모서리가 둥근 직사각형 211">
              <a:extLst>
                <a:ext uri="{FF2B5EF4-FFF2-40B4-BE49-F238E27FC236}">
                  <a16:creationId xmlns:a16="http://schemas.microsoft.com/office/drawing/2014/main" id="{49C3BE28-1E7B-4B63-9D14-1F10160DCB05}"/>
                </a:ext>
              </a:extLst>
            </p:cNvPr>
            <p:cNvSpPr/>
            <p:nvPr/>
          </p:nvSpPr>
          <p:spPr>
            <a:xfrm>
              <a:off x="785945" y="1665014"/>
              <a:ext cx="1176272" cy="423836"/>
            </a:xfrm>
            <a:prstGeom prst="roundRect">
              <a:avLst>
                <a:gd name="adj" fmla="val 21503"/>
              </a:avLst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cs typeface="Arial"/>
                </a:rPr>
                <a:t>동료</a:t>
              </a:r>
            </a:p>
          </p:txBody>
        </p:sp>
      </p:grpSp>
      <p:sp>
        <p:nvSpPr>
          <p:cNvPr id="378" name="설명선: 굽은 선(테두리 및 강조선) 377">
            <a:extLst>
              <a:ext uri="{FF2B5EF4-FFF2-40B4-BE49-F238E27FC236}">
                <a16:creationId xmlns:a16="http://schemas.microsoft.com/office/drawing/2014/main" id="{80B5569A-AEA3-406D-ADDB-E0AEA5570909}"/>
              </a:ext>
            </a:extLst>
          </p:cNvPr>
          <p:cNvSpPr/>
          <p:nvPr/>
        </p:nvSpPr>
        <p:spPr>
          <a:xfrm>
            <a:off x="5563097" y="1203740"/>
            <a:ext cx="1510803" cy="43797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1126"/>
              <a:gd name="adj6" fmla="val -2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프로필 동료 상태 지정된 상태</a:t>
            </a:r>
          </a:p>
        </p:txBody>
      </p:sp>
    </p:spTree>
    <p:extLst>
      <p:ext uri="{BB962C8B-B14F-4D97-AF65-F5344CB8AC3E}">
        <p14:creationId xmlns:p14="http://schemas.microsoft.com/office/powerpoint/2010/main" val="3632201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그룹 </a:t>
            </a: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| </a:t>
            </a: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새 대화상대 추가 </a:t>
            </a: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Flow 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C37D3B9-5EDA-49DE-8C89-F5884D73C4CD}"/>
              </a:ext>
            </a:extLst>
          </p:cNvPr>
          <p:cNvGrpSpPr/>
          <p:nvPr/>
        </p:nvGrpSpPr>
        <p:grpSpPr>
          <a:xfrm>
            <a:off x="282580" y="622073"/>
            <a:ext cx="3248641" cy="347550"/>
            <a:chOff x="282580" y="571273"/>
            <a:chExt cx="3248641" cy="347550"/>
          </a:xfrm>
        </p:grpSpPr>
        <p:pic>
          <p:nvPicPr>
            <p:cNvPr id="48" name="그래픽 47" descr="브라유 점자">
              <a:extLst>
                <a:ext uri="{FF2B5EF4-FFF2-40B4-BE49-F238E27FC236}">
                  <a16:creationId xmlns:a16="http://schemas.microsoft.com/office/drawing/2014/main" id="{1C14E8E8-A37F-400E-AC18-EEFA5C0F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E148EC7-412E-4C71-832B-D3893F261911}"/>
                </a:ext>
              </a:extLst>
            </p:cNvPr>
            <p:cNvSpPr/>
            <p:nvPr/>
          </p:nvSpPr>
          <p:spPr>
            <a:xfrm>
              <a:off x="544506" y="606550"/>
              <a:ext cx="2986715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프로필에서 대화상대 추가</a:t>
              </a:r>
            </a:p>
          </p:txBody>
        </p:sp>
      </p:grpSp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4FF461B5-ACE8-47E5-86D5-ABB9B3F3C3A8}"/>
              </a:ext>
            </a:extLst>
          </p:cNvPr>
          <p:cNvGrpSpPr/>
          <p:nvPr/>
        </p:nvGrpSpPr>
        <p:grpSpPr>
          <a:xfrm>
            <a:off x="282580" y="3057936"/>
            <a:ext cx="3181315" cy="347550"/>
            <a:chOff x="282580" y="571273"/>
            <a:chExt cx="3181315" cy="347550"/>
          </a:xfrm>
        </p:grpSpPr>
        <p:pic>
          <p:nvPicPr>
            <p:cNvPr id="282" name="그래픽 281" descr="브라유 점자">
              <a:extLst>
                <a:ext uri="{FF2B5EF4-FFF2-40B4-BE49-F238E27FC236}">
                  <a16:creationId xmlns:a16="http://schemas.microsoft.com/office/drawing/2014/main" id="{039D67C2-2C7D-47D0-9631-DA41143AE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87C7EA7-7450-4A85-961B-EF6350D4BA22}"/>
                </a:ext>
              </a:extLst>
            </p:cNvPr>
            <p:cNvSpPr/>
            <p:nvPr/>
          </p:nvSpPr>
          <p:spPr>
            <a:xfrm>
              <a:off x="544506" y="606550"/>
              <a:ext cx="2919389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내 멤버 목록에서 대화상대 추가</a:t>
              </a:r>
            </a:p>
          </p:txBody>
        </p:sp>
      </p:grpSp>
      <p:sp>
        <p:nvSpPr>
          <p:cNvPr id="284" name="모서리가 둥근 직사각형 211">
            <a:extLst>
              <a:ext uri="{FF2B5EF4-FFF2-40B4-BE49-F238E27FC236}">
                <a16:creationId xmlns:a16="http://schemas.microsoft.com/office/drawing/2014/main" id="{2BA87C2F-FD0D-469A-B25D-B68172421040}"/>
              </a:ext>
            </a:extLst>
          </p:cNvPr>
          <p:cNvSpPr/>
          <p:nvPr/>
        </p:nvSpPr>
        <p:spPr>
          <a:xfrm>
            <a:off x="1801371" y="4366790"/>
            <a:ext cx="1053908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대화방 멤버</a:t>
            </a:r>
            <a:endParaRPr lang="en-US" altLang="ko-KR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목록 클릭</a:t>
            </a:r>
          </a:p>
        </p:txBody>
      </p:sp>
      <p:cxnSp>
        <p:nvCxnSpPr>
          <p:cNvPr id="285" name="직선 화살표 연결선 284">
            <a:extLst>
              <a:ext uri="{FF2B5EF4-FFF2-40B4-BE49-F238E27FC236}">
                <a16:creationId xmlns:a16="http://schemas.microsoft.com/office/drawing/2014/main" id="{68BC938F-BD72-4B68-A9D9-E60E607239F4}"/>
              </a:ext>
            </a:extLst>
          </p:cNvPr>
          <p:cNvCxnSpPr>
            <a:cxnSpLocks/>
          </p:cNvCxnSpPr>
          <p:nvPr/>
        </p:nvCxnSpPr>
        <p:spPr>
          <a:xfrm>
            <a:off x="1460412" y="4578708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모서리가 둥근 직사각형 211">
            <a:extLst>
              <a:ext uri="{FF2B5EF4-FFF2-40B4-BE49-F238E27FC236}">
                <a16:creationId xmlns:a16="http://schemas.microsoft.com/office/drawing/2014/main" id="{E807EF58-9588-4395-952A-694DEFB97DD6}"/>
              </a:ext>
            </a:extLst>
          </p:cNvPr>
          <p:cNvSpPr/>
          <p:nvPr/>
        </p:nvSpPr>
        <p:spPr>
          <a:xfrm>
            <a:off x="303188" y="4366790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cs typeface="Arial"/>
              </a:rPr>
              <a:t>대화방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E3AC1F-2696-4D22-8603-A9DE8D015EC6}"/>
              </a:ext>
            </a:extLst>
          </p:cNvPr>
          <p:cNvGrpSpPr/>
          <p:nvPr/>
        </p:nvGrpSpPr>
        <p:grpSpPr>
          <a:xfrm>
            <a:off x="2893226" y="1835760"/>
            <a:ext cx="4460370" cy="622962"/>
            <a:chOff x="4234403" y="1604840"/>
            <a:chExt cx="4460370" cy="622962"/>
          </a:xfrm>
        </p:grpSpPr>
        <p:cxnSp>
          <p:nvCxnSpPr>
            <p:cNvPr id="150" name="직선 화살표 연결선 149">
              <a:extLst>
                <a:ext uri="{FF2B5EF4-FFF2-40B4-BE49-F238E27FC236}">
                  <a16:creationId xmlns:a16="http://schemas.microsoft.com/office/drawing/2014/main" id="{705B7F19-64F7-40D5-9121-EE1AF22B4EB6}"/>
                </a:ext>
              </a:extLst>
            </p:cNvPr>
            <p:cNvCxnSpPr>
              <a:cxnSpLocks/>
            </p:cNvCxnSpPr>
            <p:nvPr/>
          </p:nvCxnSpPr>
          <p:spPr>
            <a:xfrm>
              <a:off x="4234403" y="1916321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모서리가 둥근 직사각형 211">
              <a:extLst>
                <a:ext uri="{FF2B5EF4-FFF2-40B4-BE49-F238E27FC236}">
                  <a16:creationId xmlns:a16="http://schemas.microsoft.com/office/drawing/2014/main" id="{F68DBFD3-1335-4040-88B1-51C0DF3B6F3F}"/>
                </a:ext>
              </a:extLst>
            </p:cNvPr>
            <p:cNvSpPr/>
            <p:nvPr/>
          </p:nvSpPr>
          <p:spPr>
            <a:xfrm>
              <a:off x="7502244" y="1604840"/>
              <a:ext cx="1192529" cy="622962"/>
            </a:xfrm>
            <a:prstGeom prst="roundRect">
              <a:avLst>
                <a:gd name="adj" fmla="val 14680"/>
              </a:avLst>
            </a:prstGeom>
            <a:solidFill>
              <a:srgbClr val="D9D9D9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대화상대 추가 완료</a:t>
              </a:r>
              <a:endPara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  <a:p>
              <a:pPr lvl="0" algn="ctr"/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(</a:t>
              </a:r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목록 추가</a:t>
              </a:r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)</a:t>
              </a:r>
              <a:endPara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</p:txBody>
        </p:sp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id="{4818FA9F-9A34-43A3-8BE1-D2CF79640BD8}"/>
                </a:ext>
              </a:extLst>
            </p:cNvPr>
            <p:cNvCxnSpPr>
              <a:cxnSpLocks/>
            </p:cNvCxnSpPr>
            <p:nvPr/>
          </p:nvCxnSpPr>
          <p:spPr>
            <a:xfrm>
              <a:off x="7170706" y="1916321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모서리가 둥근 직사각형 211">
              <a:extLst>
                <a:ext uri="{FF2B5EF4-FFF2-40B4-BE49-F238E27FC236}">
                  <a16:creationId xmlns:a16="http://schemas.microsoft.com/office/drawing/2014/main" id="{7241650A-D8A0-4035-AB99-575FC1C43E5F}"/>
                </a:ext>
              </a:extLst>
            </p:cNvPr>
            <p:cNvSpPr/>
            <p:nvPr/>
          </p:nvSpPr>
          <p:spPr>
            <a:xfrm>
              <a:off x="4570578" y="1706461"/>
              <a:ext cx="1033078" cy="419720"/>
            </a:xfrm>
            <a:prstGeom prst="roundRect">
              <a:avLst>
                <a:gd name="adj" fmla="val 26532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멤버 및 그룹 선택 팝업</a:t>
              </a:r>
            </a:p>
          </p:txBody>
        </p:sp>
        <p:cxnSp>
          <p:nvCxnSpPr>
            <p:cNvPr id="159" name="직선 화살표 연결선 158">
              <a:extLst>
                <a:ext uri="{FF2B5EF4-FFF2-40B4-BE49-F238E27FC236}">
                  <a16:creationId xmlns:a16="http://schemas.microsoft.com/office/drawing/2014/main" id="{97B17A05-9EAE-45E6-9DE0-F466AAF65B33}"/>
                </a:ext>
              </a:extLst>
            </p:cNvPr>
            <p:cNvCxnSpPr>
              <a:cxnSpLocks/>
            </p:cNvCxnSpPr>
            <p:nvPr/>
          </p:nvCxnSpPr>
          <p:spPr>
            <a:xfrm>
              <a:off x="5586125" y="1916321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모서리가 둥근 직사각형 211">
              <a:extLst>
                <a:ext uri="{FF2B5EF4-FFF2-40B4-BE49-F238E27FC236}">
                  <a16:creationId xmlns:a16="http://schemas.microsoft.com/office/drawing/2014/main" id="{7C8832EC-444A-40F4-9054-B695C81DDA1B}"/>
                </a:ext>
              </a:extLst>
            </p:cNvPr>
            <p:cNvSpPr/>
            <p:nvPr/>
          </p:nvSpPr>
          <p:spPr>
            <a:xfrm>
              <a:off x="5900352" y="1775246"/>
              <a:ext cx="1284218" cy="282150"/>
            </a:xfrm>
            <a:prstGeom prst="roundRect">
              <a:avLst>
                <a:gd name="adj" fmla="val 17060"/>
              </a:avLst>
            </a:prstGeom>
            <a:solidFill>
              <a:schemeClr val="bg1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9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새 그룹 생성 또는 기존 그룹 지정</a:t>
              </a:r>
            </a:p>
          </p:txBody>
        </p:sp>
      </p:grpSp>
      <p:sp>
        <p:nvSpPr>
          <p:cNvPr id="179" name="모서리가 둥근 직사각형 211">
            <a:extLst>
              <a:ext uri="{FF2B5EF4-FFF2-40B4-BE49-F238E27FC236}">
                <a16:creationId xmlns:a16="http://schemas.microsoft.com/office/drawing/2014/main" id="{25559AC3-88E7-426C-8588-820E8B191431}"/>
              </a:ext>
            </a:extLst>
          </p:cNvPr>
          <p:cNvSpPr/>
          <p:nvPr/>
        </p:nvSpPr>
        <p:spPr>
          <a:xfrm>
            <a:off x="1801371" y="1939273"/>
            <a:ext cx="1053908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대화상대 추가 클릭</a:t>
            </a:r>
          </a:p>
        </p:txBody>
      </p:sp>
      <p:cxnSp>
        <p:nvCxnSpPr>
          <p:cNvPr id="180" name="직선 화살표 연결선 179">
            <a:extLst>
              <a:ext uri="{FF2B5EF4-FFF2-40B4-BE49-F238E27FC236}">
                <a16:creationId xmlns:a16="http://schemas.microsoft.com/office/drawing/2014/main" id="{D7E2624C-03A8-4426-8D95-A2E82D188836}"/>
              </a:ext>
            </a:extLst>
          </p:cNvPr>
          <p:cNvCxnSpPr>
            <a:cxnSpLocks/>
          </p:cNvCxnSpPr>
          <p:nvPr/>
        </p:nvCxnSpPr>
        <p:spPr>
          <a:xfrm>
            <a:off x="1460412" y="2151191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모서리가 둥근 직사각형 211">
            <a:extLst>
              <a:ext uri="{FF2B5EF4-FFF2-40B4-BE49-F238E27FC236}">
                <a16:creationId xmlns:a16="http://schemas.microsoft.com/office/drawing/2014/main" id="{D578B495-6D86-4561-80BE-B61906ED1E4C}"/>
              </a:ext>
            </a:extLst>
          </p:cNvPr>
          <p:cNvSpPr/>
          <p:nvPr/>
        </p:nvSpPr>
        <p:spPr>
          <a:xfrm>
            <a:off x="303188" y="1939273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cs typeface="Arial"/>
              </a:rPr>
              <a:t>동료 프로필</a:t>
            </a:r>
          </a:p>
        </p:txBody>
      </p:sp>
      <p:sp>
        <p:nvSpPr>
          <p:cNvPr id="6" name="설명선: 굽은 선(테두리 및 강조선) 5">
            <a:extLst>
              <a:ext uri="{FF2B5EF4-FFF2-40B4-BE49-F238E27FC236}">
                <a16:creationId xmlns:a16="http://schemas.microsoft.com/office/drawing/2014/main" id="{0647BB62-A436-4458-91ED-76D37FC0D0F4}"/>
              </a:ext>
            </a:extLst>
          </p:cNvPr>
          <p:cNvSpPr/>
          <p:nvPr/>
        </p:nvSpPr>
        <p:spPr>
          <a:xfrm>
            <a:off x="4204197" y="1203740"/>
            <a:ext cx="1510803" cy="43797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1126"/>
              <a:gd name="adj6" fmla="val -2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프로필 동료 상태 지정된 상태</a:t>
            </a:r>
          </a:p>
        </p:txBody>
      </p:sp>
      <p:sp>
        <p:nvSpPr>
          <p:cNvPr id="78" name="모서리가 둥근 직사각형 211">
            <a:extLst>
              <a:ext uri="{FF2B5EF4-FFF2-40B4-BE49-F238E27FC236}">
                <a16:creationId xmlns:a16="http://schemas.microsoft.com/office/drawing/2014/main" id="{A458F07B-DFB1-4F0B-9A7D-5658FB56D100}"/>
              </a:ext>
            </a:extLst>
          </p:cNvPr>
          <p:cNvSpPr/>
          <p:nvPr/>
        </p:nvSpPr>
        <p:spPr>
          <a:xfrm>
            <a:off x="4772548" y="3858756"/>
            <a:ext cx="1061904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미등록 동료 프로필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1825614-5B62-44DE-A2EB-2239DBF90AE4}"/>
              </a:ext>
            </a:extLst>
          </p:cNvPr>
          <p:cNvGrpSpPr/>
          <p:nvPr/>
        </p:nvGrpSpPr>
        <p:grpSpPr>
          <a:xfrm>
            <a:off x="4448548" y="4067950"/>
            <a:ext cx="324000" cy="1021305"/>
            <a:chOff x="2104037" y="2077546"/>
            <a:chExt cx="1116000" cy="1021305"/>
          </a:xfrm>
        </p:grpSpPr>
        <p:cxnSp>
          <p:nvCxnSpPr>
            <p:cNvPr id="80" name="연결선: 꺾임 79">
              <a:extLst>
                <a:ext uri="{FF2B5EF4-FFF2-40B4-BE49-F238E27FC236}">
                  <a16:creationId xmlns:a16="http://schemas.microsoft.com/office/drawing/2014/main" id="{AF00BE63-F3FC-4CAB-AFD1-F202E8F72E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4037" y="2077546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연결선: 꺾임 80">
              <a:extLst>
                <a:ext uri="{FF2B5EF4-FFF2-40B4-BE49-F238E27FC236}">
                  <a16:creationId xmlns:a16="http://schemas.microsoft.com/office/drawing/2014/main" id="{4D3A19C6-124F-4239-A526-D369FF258576}"/>
                </a:ext>
              </a:extLst>
            </p:cNvPr>
            <p:cNvCxnSpPr>
              <a:cxnSpLocks/>
            </p:cNvCxnSpPr>
            <p:nvPr/>
          </p:nvCxnSpPr>
          <p:spPr>
            <a:xfrm>
              <a:off x="2104037" y="2630851"/>
              <a:ext cx="1116000" cy="468000"/>
            </a:xfrm>
            <a:prstGeom prst="bentConnector3">
              <a:avLst/>
            </a:prstGeom>
            <a:ln w="9525">
              <a:solidFill>
                <a:srgbClr val="7F7F7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모서리가 둥근 직사각형 211">
            <a:extLst>
              <a:ext uri="{FF2B5EF4-FFF2-40B4-BE49-F238E27FC236}">
                <a16:creationId xmlns:a16="http://schemas.microsoft.com/office/drawing/2014/main" id="{7C051C0E-A7BD-44EF-8DFA-5022A675509C}"/>
              </a:ext>
            </a:extLst>
          </p:cNvPr>
          <p:cNvSpPr/>
          <p:nvPr/>
        </p:nvSpPr>
        <p:spPr>
          <a:xfrm>
            <a:off x="4772548" y="4874824"/>
            <a:ext cx="1061904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대화상대 추가 클릭</a:t>
            </a: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6F46AECB-3ADA-43AF-946A-0FE962FF78B1}"/>
              </a:ext>
            </a:extLst>
          </p:cNvPr>
          <p:cNvCxnSpPr>
            <a:cxnSpLocks/>
          </p:cNvCxnSpPr>
          <p:nvPr/>
        </p:nvCxnSpPr>
        <p:spPr>
          <a:xfrm>
            <a:off x="2862963" y="4578708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모서리가 둥근 직사각형 211">
            <a:extLst>
              <a:ext uri="{FF2B5EF4-FFF2-40B4-BE49-F238E27FC236}">
                <a16:creationId xmlns:a16="http://schemas.microsoft.com/office/drawing/2014/main" id="{D06638EA-62B6-43AE-98DC-FFCD2A6D06D6}"/>
              </a:ext>
            </a:extLst>
          </p:cNvPr>
          <p:cNvSpPr/>
          <p:nvPr/>
        </p:nvSpPr>
        <p:spPr>
          <a:xfrm>
            <a:off x="3168249" y="4368848"/>
            <a:ext cx="1270354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대화방 멤버 목록</a:t>
            </a:r>
          </a:p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레이어</a:t>
            </a:r>
          </a:p>
        </p:txBody>
      </p:sp>
      <p:sp>
        <p:nvSpPr>
          <p:cNvPr id="101" name="모서리가 둥근 직사각형 211">
            <a:extLst>
              <a:ext uri="{FF2B5EF4-FFF2-40B4-BE49-F238E27FC236}">
                <a16:creationId xmlns:a16="http://schemas.microsoft.com/office/drawing/2014/main" id="{6C813A5A-D700-472A-A6D3-6B8A0ECE2112}"/>
              </a:ext>
            </a:extLst>
          </p:cNvPr>
          <p:cNvSpPr/>
          <p:nvPr/>
        </p:nvSpPr>
        <p:spPr>
          <a:xfrm>
            <a:off x="6210619" y="4876882"/>
            <a:ext cx="1033078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멤버 및 그룹 선택 팝업</a:t>
            </a:r>
          </a:p>
        </p:txBody>
      </p:sp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8089DDE4-F016-4118-BD65-295ECCC9A708}"/>
              </a:ext>
            </a:extLst>
          </p:cNvPr>
          <p:cNvCxnSpPr>
            <a:cxnSpLocks/>
          </p:cNvCxnSpPr>
          <p:nvPr/>
        </p:nvCxnSpPr>
        <p:spPr>
          <a:xfrm>
            <a:off x="7226166" y="5086742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211">
            <a:extLst>
              <a:ext uri="{FF2B5EF4-FFF2-40B4-BE49-F238E27FC236}">
                <a16:creationId xmlns:a16="http://schemas.microsoft.com/office/drawing/2014/main" id="{6CA4F2ED-F915-4711-BC7C-234DC0AA638B}"/>
              </a:ext>
            </a:extLst>
          </p:cNvPr>
          <p:cNvSpPr/>
          <p:nvPr/>
        </p:nvSpPr>
        <p:spPr>
          <a:xfrm>
            <a:off x="7540393" y="4945667"/>
            <a:ext cx="1284218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새 그룹 생성 또는 기존 그룹 지정</a:t>
            </a:r>
          </a:p>
        </p:txBody>
      </p: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4BD4E724-D320-4C57-97A3-84289C731440}"/>
              </a:ext>
            </a:extLst>
          </p:cNvPr>
          <p:cNvCxnSpPr>
            <a:cxnSpLocks/>
          </p:cNvCxnSpPr>
          <p:nvPr/>
        </p:nvCxnSpPr>
        <p:spPr>
          <a:xfrm rot="5400000">
            <a:off x="8020502" y="5398223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211">
            <a:extLst>
              <a:ext uri="{FF2B5EF4-FFF2-40B4-BE49-F238E27FC236}">
                <a16:creationId xmlns:a16="http://schemas.microsoft.com/office/drawing/2014/main" id="{6A5CB631-6E6A-4490-BB9D-28AAC30291F9}"/>
              </a:ext>
            </a:extLst>
          </p:cNvPr>
          <p:cNvSpPr/>
          <p:nvPr/>
        </p:nvSpPr>
        <p:spPr>
          <a:xfrm>
            <a:off x="7586238" y="5568629"/>
            <a:ext cx="1192529" cy="622962"/>
          </a:xfrm>
          <a:prstGeom prst="roundRect">
            <a:avLst>
              <a:gd name="adj" fmla="val 14680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대화상대 추가 완료</a:t>
            </a:r>
            <a:endParaRPr lang="en-US" altLang="ko-KR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  <a:p>
            <a:pPr lvl="0" algn="ctr"/>
            <a:r>
              <a: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(</a:t>
            </a:r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동료 목록 추가</a:t>
            </a:r>
            <a:r>
              <a: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)</a:t>
            </a:r>
            <a:endParaRPr lang="ko-KR" altLang="en-US" sz="1000" b="1" dirty="0">
              <a:solidFill>
                <a:srgbClr val="000000"/>
              </a:solidFill>
              <a:latin typeface="맑은 고딕" panose="020B0503020000020004" pitchFamily="50" charset="-127"/>
              <a:cs typeface="Arial"/>
            </a:endParaRPr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E5A02DB5-548B-4051-9313-50B24D373BDE}"/>
              </a:ext>
            </a:extLst>
          </p:cNvPr>
          <p:cNvCxnSpPr>
            <a:cxnSpLocks/>
          </p:cNvCxnSpPr>
          <p:nvPr/>
        </p:nvCxnSpPr>
        <p:spPr>
          <a:xfrm>
            <a:off x="5303500" y="4297255"/>
            <a:ext cx="0" cy="5668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2186D11E-DD0B-4A61-BA0E-DB92963DDCAE}"/>
              </a:ext>
            </a:extLst>
          </p:cNvPr>
          <p:cNvCxnSpPr>
            <a:cxnSpLocks/>
          </p:cNvCxnSpPr>
          <p:nvPr/>
        </p:nvCxnSpPr>
        <p:spPr>
          <a:xfrm>
            <a:off x="5843393" y="5086742"/>
            <a:ext cx="360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278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7286983"/>
              </p:ext>
            </p:extLst>
          </p:nvPr>
        </p:nvGraphicFramePr>
        <p:xfrm>
          <a:off x="7572375" y="571500"/>
          <a:ext cx="2200900" cy="444811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33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전화번호와 이메일로도 검색이 가능한지 확인 필요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현재는 이름과 부서명으로만 검색 가능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검색 시 검색결과 목록 노출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2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동료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대화상대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)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 정렬 기능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‒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전체 보기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‒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접속한 동료만 보기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‒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온라인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/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오프라인으로 보기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3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 순서 정렬 아이콘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아이콘 드래그를 통해 그룹 순서 정렬 가능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 err="1">
                          <a:latin typeface="+mj-ea"/>
                          <a:ea typeface="+mj-ea"/>
                        </a:rPr>
                        <a:t>즐겨찾기와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 부서 그룹의 순서는 고정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‘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기본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’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그룹과 사용자가 추가한 그룹은 순서 정렬 가능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4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사용자가 설정한 상태 정보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7393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5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그룹별 대화상대 목록 접기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펼치기 가능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3446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6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클릭 시 새 대화상대 추가 팝업 노출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42824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7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사용자가 선택한 대화상대에 대한 정보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이름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프로필 이미지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회사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부서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메일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사무실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휴대폰 정보 노출 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577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8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클릭 시 사용자가 설정한 그룹 목록 팝업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해당 사용자를 그룹에서 삭제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이동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복사 등의 기능 제공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06078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9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 err="1">
                          <a:latin typeface="+mj-ea"/>
                          <a:ea typeface="+mj-ea"/>
                        </a:rPr>
                        <a:t>클릭시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 대화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회의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쪽지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전화 팝업 노출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0234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10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해당 사용자와 본인이 함께 참여중인 대화방 목록 노출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47675"/>
                  </a:ext>
                </a:extLst>
              </a:tr>
            </a:tbl>
          </a:graphicData>
        </a:graphic>
      </p:graphicFrame>
      <p:sp>
        <p:nvSpPr>
          <p:cNvPr id="170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3D2C3BA-BAD3-4BB2-B9F5-D74610A731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886128D3-D826-44B3-8237-A8AC45D06136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172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938FBAD5-F86B-46DD-961E-EACBFE5940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73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4EDE7E00-8B58-4697-8830-A45BF483D74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74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4AD2FE8D-3FBA-4EE7-9D56-1F7D4E174D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7CB6B5F6-E3CD-4FDC-8F37-30E4C29B4852}"/>
              </a:ext>
            </a:extLst>
          </p:cNvPr>
          <p:cNvSpPr/>
          <p:nvPr/>
        </p:nvSpPr>
        <p:spPr>
          <a:xfrm>
            <a:off x="3230073" y="1312561"/>
            <a:ext cx="4299749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63526FAE-0C0D-4AAA-BFE9-4508AA9AB577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8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A7D2C21-FB74-4FD6-AE30-98E7DF03CA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59D74AAE-8746-46BA-9394-A4677873E1BF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519EF2FB-C9C4-4792-8735-B7FB9F4D5AE5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58823005-F789-47DD-8E4A-BE7BBB5D2699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3" name="Download">
              <a:extLst>
                <a:ext uri="{FF2B5EF4-FFF2-40B4-BE49-F238E27FC236}">
                  <a16:creationId xmlns:a16="http://schemas.microsoft.com/office/drawing/2014/main" id="{C18EBD47-1346-4803-9F44-7C0D909AA5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F8F42D2D-6947-4420-81E5-A8F267B53CF3}"/>
              </a:ext>
            </a:extLst>
          </p:cNvPr>
          <p:cNvSpPr/>
          <p:nvPr/>
        </p:nvSpPr>
        <p:spPr>
          <a:xfrm>
            <a:off x="547579" y="1312561"/>
            <a:ext cx="2682509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74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C8236E03-3E70-4C45-99BD-C047575BDDC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CA55772-5B52-4A2E-9B48-4F6687B213B2}"/>
              </a:ext>
            </a:extLst>
          </p:cNvPr>
          <p:cNvGrpSpPr/>
          <p:nvPr/>
        </p:nvGrpSpPr>
        <p:grpSpPr>
          <a:xfrm>
            <a:off x="523527" y="1345268"/>
            <a:ext cx="2327951" cy="225640"/>
            <a:chOff x="498127" y="1345268"/>
            <a:chExt cx="2327951" cy="225640"/>
          </a:xfrm>
        </p:grpSpPr>
        <p:grpSp>
          <p:nvGrpSpPr>
            <p:cNvPr id="241" name="그룹 240">
              <a:extLst>
                <a:ext uri="{FF2B5EF4-FFF2-40B4-BE49-F238E27FC236}">
                  <a16:creationId xmlns:a16="http://schemas.microsoft.com/office/drawing/2014/main" id="{8A2833DF-11CA-429B-A7C4-AE7DA61913E7}"/>
                </a:ext>
              </a:extLst>
            </p:cNvPr>
            <p:cNvGrpSpPr/>
            <p:nvPr/>
          </p:nvGrpSpPr>
          <p:grpSpPr>
            <a:xfrm>
              <a:off x="558078" y="1355464"/>
              <a:ext cx="2268000" cy="215444"/>
              <a:chOff x="2753227" y="6341570"/>
              <a:chExt cx="2268000" cy="215444"/>
            </a:xfrm>
          </p:grpSpPr>
          <p:grpSp>
            <p:nvGrpSpPr>
              <p:cNvPr id="244" name="그룹 243">
                <a:extLst>
                  <a:ext uri="{FF2B5EF4-FFF2-40B4-BE49-F238E27FC236}">
                    <a16:creationId xmlns:a16="http://schemas.microsoft.com/office/drawing/2014/main" id="{187F7ED9-8413-4DAA-AA72-84DBD706781B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1747977" cy="215444"/>
                <a:chOff x="3244556" y="6341570"/>
                <a:chExt cx="1747977" cy="215444"/>
              </a:xfrm>
            </p:grpSpPr>
            <p:sp>
              <p:nvSpPr>
                <p:cNvPr id="246" name="Search Icon">
                  <a:extLst>
                    <a:ext uri="{FF2B5EF4-FFF2-40B4-BE49-F238E27FC236}">
                      <a16:creationId xmlns:a16="http://schemas.microsoft.com/office/drawing/2014/main" id="{0B9102FA-E50B-4E21-8506-4CF4290ABA8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881524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55" name="직사각형 254">
                  <a:extLst>
                    <a:ext uri="{FF2B5EF4-FFF2-40B4-BE49-F238E27FC236}">
                      <a16:creationId xmlns:a16="http://schemas.microsoft.com/office/drawing/2014/main" id="{D0AD888D-0F7F-4E04-8ACA-9B111EA17783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59370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844083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</a:t>
                  </a:r>
                </a:p>
              </p:txBody>
            </p:sp>
          </p:grpSp>
          <p:cxnSp>
            <p:nvCxnSpPr>
              <p:cNvPr id="245" name="Line">
                <a:extLst>
                  <a:ext uri="{FF2B5EF4-FFF2-40B4-BE49-F238E27FC236}">
                    <a16:creationId xmlns:a16="http://schemas.microsoft.com/office/drawing/2014/main" id="{6F7001C9-9738-407D-A7BF-6F22451E56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268000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6379F193-57E4-465C-8F53-3DFD7C3A94AE}"/>
                </a:ext>
              </a:extLst>
            </p:cNvPr>
            <p:cNvSpPr/>
            <p:nvPr/>
          </p:nvSpPr>
          <p:spPr>
            <a:xfrm>
              <a:off x="498127" y="1345268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3" name="Sort" descr="&lt;SmartSettings&gt;&lt;SmartResize anchorLeft=&quot;Non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DE03D685-146D-4C12-BC4A-81482148E167}"/>
              </a:ext>
            </a:extLst>
          </p:cNvPr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2922302" y="1405220"/>
            <a:ext cx="119299" cy="126000"/>
          </a:xfrm>
          <a:custGeom>
            <a:avLst/>
            <a:gdLst>
              <a:gd name="T0" fmla="*/ 126 w 499"/>
              <a:gd name="T1" fmla="*/ 0 h 549"/>
              <a:gd name="T2" fmla="*/ 0 w 499"/>
              <a:gd name="T3" fmla="*/ 131 h 549"/>
              <a:gd name="T4" fmla="*/ 20 w 499"/>
              <a:gd name="T5" fmla="*/ 150 h 549"/>
              <a:gd name="T6" fmla="*/ 112 w 499"/>
              <a:gd name="T7" fmla="*/ 55 h 549"/>
              <a:gd name="T8" fmla="*/ 112 w 499"/>
              <a:gd name="T9" fmla="*/ 549 h 549"/>
              <a:gd name="T10" fmla="*/ 140 w 499"/>
              <a:gd name="T11" fmla="*/ 549 h 549"/>
              <a:gd name="T12" fmla="*/ 140 w 499"/>
              <a:gd name="T13" fmla="*/ 55 h 549"/>
              <a:gd name="T14" fmla="*/ 232 w 499"/>
              <a:gd name="T15" fmla="*/ 150 h 549"/>
              <a:gd name="T16" fmla="*/ 252 w 499"/>
              <a:gd name="T17" fmla="*/ 131 h 549"/>
              <a:gd name="T18" fmla="*/ 126 w 499"/>
              <a:gd name="T19" fmla="*/ 0 h 549"/>
              <a:gd name="T20" fmla="*/ 359 w 499"/>
              <a:gd name="T21" fmla="*/ 0 h 549"/>
              <a:gd name="T22" fmla="*/ 359 w 499"/>
              <a:gd name="T23" fmla="*/ 494 h 549"/>
              <a:gd name="T24" fmla="*/ 267 w 499"/>
              <a:gd name="T25" fmla="*/ 399 h 549"/>
              <a:gd name="T26" fmla="*/ 247 w 499"/>
              <a:gd name="T27" fmla="*/ 418 h 549"/>
              <a:gd name="T28" fmla="*/ 373 w 499"/>
              <a:gd name="T29" fmla="*/ 549 h 549"/>
              <a:gd name="T30" fmla="*/ 499 w 499"/>
              <a:gd name="T31" fmla="*/ 418 h 549"/>
              <a:gd name="T32" fmla="*/ 479 w 499"/>
              <a:gd name="T33" fmla="*/ 399 h 549"/>
              <a:gd name="T34" fmla="*/ 387 w 499"/>
              <a:gd name="T35" fmla="*/ 494 h 549"/>
              <a:gd name="T36" fmla="*/ 387 w 499"/>
              <a:gd name="T37" fmla="*/ 0 h 549"/>
              <a:gd name="T38" fmla="*/ 359 w 499"/>
              <a:gd name="T39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9" h="549">
                <a:moveTo>
                  <a:pt x="126" y="0"/>
                </a:moveTo>
                <a:cubicBezTo>
                  <a:pt x="85" y="45"/>
                  <a:pt x="42" y="88"/>
                  <a:pt x="0" y="131"/>
                </a:cubicBezTo>
                <a:lnTo>
                  <a:pt x="20" y="150"/>
                </a:lnTo>
                <a:lnTo>
                  <a:pt x="112" y="55"/>
                </a:lnTo>
                <a:lnTo>
                  <a:pt x="112" y="549"/>
                </a:lnTo>
                <a:lnTo>
                  <a:pt x="140" y="549"/>
                </a:lnTo>
                <a:lnTo>
                  <a:pt x="140" y="55"/>
                </a:lnTo>
                <a:lnTo>
                  <a:pt x="232" y="150"/>
                </a:lnTo>
                <a:lnTo>
                  <a:pt x="252" y="131"/>
                </a:lnTo>
                <a:cubicBezTo>
                  <a:pt x="210" y="87"/>
                  <a:pt x="168" y="44"/>
                  <a:pt x="126" y="0"/>
                </a:cubicBezTo>
                <a:close/>
                <a:moveTo>
                  <a:pt x="359" y="0"/>
                </a:moveTo>
                <a:lnTo>
                  <a:pt x="359" y="494"/>
                </a:lnTo>
                <a:lnTo>
                  <a:pt x="267" y="399"/>
                </a:lnTo>
                <a:lnTo>
                  <a:pt x="247" y="418"/>
                </a:lnTo>
                <a:cubicBezTo>
                  <a:pt x="289" y="462"/>
                  <a:pt x="331" y="505"/>
                  <a:pt x="373" y="549"/>
                </a:cubicBezTo>
                <a:cubicBezTo>
                  <a:pt x="414" y="505"/>
                  <a:pt x="457" y="462"/>
                  <a:pt x="499" y="418"/>
                </a:cubicBezTo>
                <a:lnTo>
                  <a:pt x="479" y="399"/>
                </a:lnTo>
                <a:lnTo>
                  <a:pt x="387" y="494"/>
                </a:lnTo>
                <a:lnTo>
                  <a:pt x="387" y="0"/>
                </a:lnTo>
                <a:lnTo>
                  <a:pt x="359" y="0"/>
                </a:lnTo>
                <a:close/>
              </a:path>
            </a:pathLst>
          </a:custGeom>
          <a:solidFill>
            <a:srgbClr val="7F7F7F"/>
          </a:solidFill>
          <a:ln w="0">
            <a:solidFill>
              <a:srgbClr val="FFFFFF">
                <a:lumMod val="50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endParaRPr lang="en-US" sz="85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BE334639-2D4F-4D1D-8A3E-246EDE22A229}"/>
              </a:ext>
            </a:extLst>
          </p:cNvPr>
          <p:cNvGrpSpPr/>
          <p:nvPr/>
        </p:nvGrpSpPr>
        <p:grpSpPr>
          <a:xfrm>
            <a:off x="3112425" y="1399206"/>
            <a:ext cx="39506" cy="144000"/>
            <a:chOff x="3198941" y="2371350"/>
            <a:chExt cx="39506" cy="140236"/>
          </a:xfrm>
        </p:grpSpPr>
        <p:sp>
          <p:nvSpPr>
            <p:cNvPr id="257" name="Oval">
              <a:extLst>
                <a:ext uri="{FF2B5EF4-FFF2-40B4-BE49-F238E27FC236}">
                  <a16:creationId xmlns:a16="http://schemas.microsoft.com/office/drawing/2014/main" id="{A9CF9E51-C2B3-4FBB-9AC7-509574085417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05" name="Oval">
              <a:extLst>
                <a:ext uri="{FF2B5EF4-FFF2-40B4-BE49-F238E27FC236}">
                  <a16:creationId xmlns:a16="http://schemas.microsoft.com/office/drawing/2014/main" id="{F00E9749-6470-4ACD-9288-A0FEA03F9A02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06" name="Oval">
              <a:extLst>
                <a:ext uri="{FF2B5EF4-FFF2-40B4-BE49-F238E27FC236}">
                  <a16:creationId xmlns:a16="http://schemas.microsoft.com/office/drawing/2014/main" id="{9A54BF9C-11E9-4DC2-8FD0-7DCA39E66F9E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384" name="직사각형 383">
            <a:extLst>
              <a:ext uri="{FF2B5EF4-FFF2-40B4-BE49-F238E27FC236}">
                <a16:creationId xmlns:a16="http://schemas.microsoft.com/office/drawing/2014/main" id="{A111F613-A071-4D3C-B529-48AF3B81BA89}"/>
              </a:ext>
            </a:extLst>
          </p:cNvPr>
          <p:cNvSpPr/>
          <p:nvPr/>
        </p:nvSpPr>
        <p:spPr>
          <a:xfrm>
            <a:off x="660272" y="1627734"/>
            <a:ext cx="987771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즐겨찾기</a:t>
            </a:r>
            <a:r>
              <a:rPr kumimoji="1" lang="ko-KR" altLang="en-US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</a:t>
            </a:r>
            <a:r>
              <a:rPr kumimoji="1" lang="en-US" altLang="ko-KR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/20)</a:t>
            </a:r>
          </a:p>
        </p:txBody>
      </p:sp>
      <p:sp>
        <p:nvSpPr>
          <p:cNvPr id="386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0D93F35C-A3C8-453D-89A0-8E041C9A26C4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635060" y="1750533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88" name="그룹 387">
            <a:extLst>
              <a:ext uri="{FF2B5EF4-FFF2-40B4-BE49-F238E27FC236}">
                <a16:creationId xmlns:a16="http://schemas.microsoft.com/office/drawing/2014/main" id="{42E92645-E4E9-4D29-A7B4-E6802C1D84A2}"/>
              </a:ext>
            </a:extLst>
          </p:cNvPr>
          <p:cNvGrpSpPr/>
          <p:nvPr/>
        </p:nvGrpSpPr>
        <p:grpSpPr>
          <a:xfrm>
            <a:off x="677818" y="1938211"/>
            <a:ext cx="1233927" cy="377855"/>
            <a:chOff x="11046174" y="4430284"/>
            <a:chExt cx="1233927" cy="377855"/>
          </a:xfrm>
        </p:grpSpPr>
        <p:sp>
          <p:nvSpPr>
            <p:cNvPr id="446" name="직사각형 445">
              <a:extLst>
                <a:ext uri="{FF2B5EF4-FFF2-40B4-BE49-F238E27FC236}">
                  <a16:creationId xmlns:a16="http://schemas.microsoft.com/office/drawing/2014/main" id="{5894D973-CB89-4DDB-B5DE-F5939814FC4D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47" name="Profile Picture">
              <a:extLst>
                <a:ext uri="{FF2B5EF4-FFF2-40B4-BE49-F238E27FC236}">
                  <a16:creationId xmlns:a16="http://schemas.microsoft.com/office/drawing/2014/main" id="{B73B1944-A6FB-4F40-922B-C97494C1CE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49" name="Background">
                <a:extLst>
                  <a:ext uri="{FF2B5EF4-FFF2-40B4-BE49-F238E27FC236}">
                    <a16:creationId xmlns:a16="http://schemas.microsoft.com/office/drawing/2014/main" id="{CEB51F63-F254-4212-9F37-9E5B79E595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0" name="Profile Icon">
                <a:extLst>
                  <a:ext uri="{FF2B5EF4-FFF2-40B4-BE49-F238E27FC236}">
                    <a16:creationId xmlns:a16="http://schemas.microsoft.com/office/drawing/2014/main" id="{B68F6443-BFDA-4ABB-920C-7A007A44320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48" name="직사각형 447">
              <a:extLst>
                <a:ext uri="{FF2B5EF4-FFF2-40B4-BE49-F238E27FC236}">
                  <a16:creationId xmlns:a16="http://schemas.microsoft.com/office/drawing/2014/main" id="{23D44157-FE62-4158-B6CF-6688F977B8BB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389" name="타원 388">
            <a:extLst>
              <a:ext uri="{FF2B5EF4-FFF2-40B4-BE49-F238E27FC236}">
                <a16:creationId xmlns:a16="http://schemas.microsoft.com/office/drawing/2014/main" id="{96C2A3F9-DDE8-47FB-B88F-E4241DFC2D73}"/>
              </a:ext>
            </a:extLst>
          </p:cNvPr>
          <p:cNvSpPr/>
          <p:nvPr/>
        </p:nvSpPr>
        <p:spPr>
          <a:xfrm>
            <a:off x="652430" y="1944736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90" name="그래픽 389" descr="스마트폰">
            <a:extLst>
              <a:ext uri="{FF2B5EF4-FFF2-40B4-BE49-F238E27FC236}">
                <a16:creationId xmlns:a16="http://schemas.microsoft.com/office/drawing/2014/main" id="{DCF309C6-9545-4B25-BE5B-0684F10332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1590" y="2146211"/>
            <a:ext cx="144000" cy="144000"/>
          </a:xfrm>
          <a:prstGeom prst="rect">
            <a:avLst/>
          </a:prstGeom>
        </p:spPr>
      </p:pic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252F014D-0E41-48D7-A9C4-89884CB05A79}"/>
              </a:ext>
            </a:extLst>
          </p:cNvPr>
          <p:cNvGrpSpPr/>
          <p:nvPr/>
        </p:nvGrpSpPr>
        <p:grpSpPr>
          <a:xfrm>
            <a:off x="677818" y="2371660"/>
            <a:ext cx="1431079" cy="377855"/>
            <a:chOff x="11046174" y="4430284"/>
            <a:chExt cx="1431079" cy="377855"/>
          </a:xfrm>
        </p:grpSpPr>
        <p:sp>
          <p:nvSpPr>
            <p:cNvPr id="439" name="직사각형 438">
              <a:extLst>
                <a:ext uri="{FF2B5EF4-FFF2-40B4-BE49-F238E27FC236}">
                  <a16:creationId xmlns:a16="http://schemas.microsoft.com/office/drawing/2014/main" id="{E8B20F66-CD8D-4D50-BA1D-ACE0F7B2E2A4}"/>
                </a:ext>
              </a:extLst>
            </p:cNvPr>
            <p:cNvSpPr/>
            <p:nvPr/>
          </p:nvSpPr>
          <p:spPr>
            <a:xfrm>
              <a:off x="116754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책임</a:t>
              </a:r>
            </a:p>
          </p:txBody>
        </p:sp>
        <p:grpSp>
          <p:nvGrpSpPr>
            <p:cNvPr id="440" name="Profile Picture">
              <a:extLst>
                <a:ext uri="{FF2B5EF4-FFF2-40B4-BE49-F238E27FC236}">
                  <a16:creationId xmlns:a16="http://schemas.microsoft.com/office/drawing/2014/main" id="{98FC5754-1243-4917-8489-3A21CFE4AD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42" name="Background">
                <a:extLst>
                  <a:ext uri="{FF2B5EF4-FFF2-40B4-BE49-F238E27FC236}">
                    <a16:creationId xmlns:a16="http://schemas.microsoft.com/office/drawing/2014/main" id="{F7FA72F1-C7F0-4DC1-B025-2AD8DDD3EE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43" name="Profile Icon">
                <a:extLst>
                  <a:ext uri="{FF2B5EF4-FFF2-40B4-BE49-F238E27FC236}">
                    <a16:creationId xmlns:a16="http://schemas.microsoft.com/office/drawing/2014/main" id="{9C08F1D6-821F-4021-8204-1C769A7DBE6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F26DE4FB-A91C-4822-97FF-82FB00811F66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393" name="타원 392">
            <a:extLst>
              <a:ext uri="{FF2B5EF4-FFF2-40B4-BE49-F238E27FC236}">
                <a16:creationId xmlns:a16="http://schemas.microsoft.com/office/drawing/2014/main" id="{96DD42AC-F55C-4BE0-8578-5E67410485A5}"/>
              </a:ext>
            </a:extLst>
          </p:cNvPr>
          <p:cNvSpPr/>
          <p:nvPr/>
        </p:nvSpPr>
        <p:spPr>
          <a:xfrm>
            <a:off x="652430" y="2378185"/>
            <a:ext cx="101600" cy="101600"/>
          </a:xfrm>
          <a:prstGeom prst="ellipse">
            <a:avLst/>
          </a:prstGeom>
          <a:solidFill>
            <a:srgbClr val="FD9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94" name="그래픽 393" descr="스마트폰">
            <a:extLst>
              <a:ext uri="{FF2B5EF4-FFF2-40B4-BE49-F238E27FC236}">
                <a16:creationId xmlns:a16="http://schemas.microsoft.com/office/drawing/2014/main" id="{1B42C87E-C04D-4846-8D73-1A87D538C5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1590" y="2579660"/>
            <a:ext cx="144000" cy="144000"/>
          </a:xfrm>
          <a:prstGeom prst="rect">
            <a:avLst/>
          </a:prstGeom>
        </p:spPr>
      </p:pic>
      <p:grpSp>
        <p:nvGrpSpPr>
          <p:cNvPr id="396" name="그룹 395">
            <a:extLst>
              <a:ext uri="{FF2B5EF4-FFF2-40B4-BE49-F238E27FC236}">
                <a16:creationId xmlns:a16="http://schemas.microsoft.com/office/drawing/2014/main" id="{9F5FB150-3DEA-4E59-B9A8-63AEE015F0C7}"/>
              </a:ext>
            </a:extLst>
          </p:cNvPr>
          <p:cNvGrpSpPr/>
          <p:nvPr/>
        </p:nvGrpSpPr>
        <p:grpSpPr>
          <a:xfrm>
            <a:off x="1050092" y="2398257"/>
            <a:ext cx="338554" cy="184666"/>
            <a:chOff x="1063283" y="3697077"/>
            <a:chExt cx="338554" cy="184666"/>
          </a:xfrm>
        </p:grpSpPr>
        <p:sp>
          <p:nvSpPr>
            <p:cNvPr id="435" name="사각형: 둥근 모서리 434">
              <a:extLst>
                <a:ext uri="{FF2B5EF4-FFF2-40B4-BE49-F238E27FC236}">
                  <a16:creationId xmlns:a16="http://schemas.microsoft.com/office/drawing/2014/main" id="{AA623898-490D-4B71-BA89-58932AFEB76F}"/>
                </a:ext>
              </a:extLst>
            </p:cNvPr>
            <p:cNvSpPr/>
            <p:nvPr/>
          </p:nvSpPr>
          <p:spPr>
            <a:xfrm>
              <a:off x="1088560" y="3735410"/>
              <a:ext cx="288000" cy="108000"/>
            </a:xfrm>
            <a:prstGeom prst="roundRect">
              <a:avLst/>
            </a:prstGeom>
            <a:solidFill>
              <a:srgbClr val="EA473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sp>
          <p:nvSpPr>
            <p:cNvPr id="436" name="직사각형 435">
              <a:extLst>
                <a:ext uri="{FF2B5EF4-FFF2-40B4-BE49-F238E27FC236}">
                  <a16:creationId xmlns:a16="http://schemas.microsoft.com/office/drawing/2014/main" id="{B3C647EC-170C-4F6D-A835-A6BFEB807CEA}"/>
                </a:ext>
              </a:extLst>
            </p:cNvPr>
            <p:cNvSpPr/>
            <p:nvPr/>
          </p:nvSpPr>
          <p:spPr>
            <a:xfrm>
              <a:off x="1063283" y="3697077"/>
              <a:ext cx="338554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ko-KR" altLang="en-US" sz="600" b="1" dirty="0">
                  <a:solidFill>
                    <a:srgbClr val="FFFFFF"/>
                  </a:solidFill>
                  <a:ea typeface="맑은 고딕" panose="020B0503020000020004" pitchFamily="50" charset="-127"/>
                  <a:cs typeface="+mn-cs"/>
                </a:rPr>
                <a:t>장기</a:t>
              </a:r>
            </a:p>
          </p:txBody>
        </p:sp>
      </p:grpSp>
      <p:sp>
        <p:nvSpPr>
          <p:cNvPr id="397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4DE4C4E-644A-4902-B3A4-BCDB9B3FFA2E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 rot="10800000">
            <a:off x="635060" y="2939402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9" name="직사각형 398">
            <a:extLst>
              <a:ext uri="{FF2B5EF4-FFF2-40B4-BE49-F238E27FC236}">
                <a16:creationId xmlns:a16="http://schemas.microsoft.com/office/drawing/2014/main" id="{FE9AF59D-4019-4E88-874B-67E6B53AA27E}"/>
              </a:ext>
            </a:extLst>
          </p:cNvPr>
          <p:cNvSpPr/>
          <p:nvPr/>
        </p:nvSpPr>
        <p:spPr>
          <a:xfrm>
            <a:off x="660272" y="2816603"/>
            <a:ext cx="143500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 err="1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아키텍쳐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 솔루션팀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17/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20)</a:t>
            </a:r>
          </a:p>
        </p:txBody>
      </p:sp>
      <p:grpSp>
        <p:nvGrpSpPr>
          <p:cNvPr id="400" name="그룹 399">
            <a:extLst>
              <a:ext uri="{FF2B5EF4-FFF2-40B4-BE49-F238E27FC236}">
                <a16:creationId xmlns:a16="http://schemas.microsoft.com/office/drawing/2014/main" id="{5C5E3AC8-A019-4F3C-A1B3-5359969D0154}"/>
              </a:ext>
            </a:extLst>
          </p:cNvPr>
          <p:cNvGrpSpPr/>
          <p:nvPr/>
        </p:nvGrpSpPr>
        <p:grpSpPr>
          <a:xfrm>
            <a:off x="677818" y="3127080"/>
            <a:ext cx="1233927" cy="377855"/>
            <a:chOff x="11046174" y="4430284"/>
            <a:chExt cx="1233927" cy="377855"/>
          </a:xfrm>
        </p:grpSpPr>
        <p:sp>
          <p:nvSpPr>
            <p:cNvPr id="430" name="직사각형 429">
              <a:extLst>
                <a:ext uri="{FF2B5EF4-FFF2-40B4-BE49-F238E27FC236}">
                  <a16:creationId xmlns:a16="http://schemas.microsoft.com/office/drawing/2014/main" id="{F8D89BC6-4DA4-42CC-928B-FAF1F748846F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31" name="Profile Picture">
              <a:extLst>
                <a:ext uri="{FF2B5EF4-FFF2-40B4-BE49-F238E27FC236}">
                  <a16:creationId xmlns:a16="http://schemas.microsoft.com/office/drawing/2014/main" id="{A847C553-8C1D-4092-9314-84ED9562EF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33" name="Background">
                <a:extLst>
                  <a:ext uri="{FF2B5EF4-FFF2-40B4-BE49-F238E27FC236}">
                    <a16:creationId xmlns:a16="http://schemas.microsoft.com/office/drawing/2014/main" id="{A5BA4535-6DA5-43CA-B54E-C989F6E119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4" name="Profile Icon">
                <a:extLst>
                  <a:ext uri="{FF2B5EF4-FFF2-40B4-BE49-F238E27FC236}">
                    <a16:creationId xmlns:a16="http://schemas.microsoft.com/office/drawing/2014/main" id="{68756A46-5132-4844-80EE-7C75809F28B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32" name="직사각형 431">
              <a:extLst>
                <a:ext uri="{FF2B5EF4-FFF2-40B4-BE49-F238E27FC236}">
                  <a16:creationId xmlns:a16="http://schemas.microsoft.com/office/drawing/2014/main" id="{15B745FC-6711-4E72-B7F6-EC738E97CD69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401" name="타원 400">
            <a:extLst>
              <a:ext uri="{FF2B5EF4-FFF2-40B4-BE49-F238E27FC236}">
                <a16:creationId xmlns:a16="http://schemas.microsoft.com/office/drawing/2014/main" id="{12B905AB-E37B-4299-8D3D-2ED4C0A8BD52}"/>
              </a:ext>
            </a:extLst>
          </p:cNvPr>
          <p:cNvSpPr/>
          <p:nvPr/>
        </p:nvSpPr>
        <p:spPr>
          <a:xfrm>
            <a:off x="652430" y="3133605"/>
            <a:ext cx="101600" cy="101600"/>
          </a:xfrm>
          <a:prstGeom prst="ellipse">
            <a:avLst/>
          </a:prstGeom>
          <a:solidFill>
            <a:srgbClr val="FFDA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02" name="그래픽 401" descr="스마트폰">
            <a:extLst>
              <a:ext uri="{FF2B5EF4-FFF2-40B4-BE49-F238E27FC236}">
                <a16:creationId xmlns:a16="http://schemas.microsoft.com/office/drawing/2014/main" id="{746F8861-AAC0-4DBB-B3F4-E4C5CAC90B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1590" y="3335080"/>
            <a:ext cx="144000" cy="144000"/>
          </a:xfrm>
          <a:prstGeom prst="rect">
            <a:avLst/>
          </a:prstGeom>
        </p:spPr>
      </p:pic>
      <p:grpSp>
        <p:nvGrpSpPr>
          <p:cNvPr id="404" name="그룹 403">
            <a:extLst>
              <a:ext uri="{FF2B5EF4-FFF2-40B4-BE49-F238E27FC236}">
                <a16:creationId xmlns:a16="http://schemas.microsoft.com/office/drawing/2014/main" id="{8FEC83DD-B2FC-4F04-95E0-864FEF8A1342}"/>
              </a:ext>
            </a:extLst>
          </p:cNvPr>
          <p:cNvGrpSpPr/>
          <p:nvPr/>
        </p:nvGrpSpPr>
        <p:grpSpPr>
          <a:xfrm>
            <a:off x="677818" y="3560529"/>
            <a:ext cx="1431079" cy="377855"/>
            <a:chOff x="11046174" y="4430284"/>
            <a:chExt cx="1431079" cy="377855"/>
          </a:xfrm>
        </p:grpSpPr>
        <p:sp>
          <p:nvSpPr>
            <p:cNvPr id="422" name="직사각형 421">
              <a:extLst>
                <a:ext uri="{FF2B5EF4-FFF2-40B4-BE49-F238E27FC236}">
                  <a16:creationId xmlns:a16="http://schemas.microsoft.com/office/drawing/2014/main" id="{7AA668B2-7C6E-4BAC-972A-B373F38B6A41}"/>
                </a:ext>
              </a:extLst>
            </p:cNvPr>
            <p:cNvSpPr/>
            <p:nvPr/>
          </p:nvSpPr>
          <p:spPr>
            <a:xfrm>
              <a:off x="116754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책임</a:t>
              </a:r>
            </a:p>
          </p:txBody>
        </p:sp>
        <p:grpSp>
          <p:nvGrpSpPr>
            <p:cNvPr id="423" name="Profile Picture">
              <a:extLst>
                <a:ext uri="{FF2B5EF4-FFF2-40B4-BE49-F238E27FC236}">
                  <a16:creationId xmlns:a16="http://schemas.microsoft.com/office/drawing/2014/main" id="{4F873940-F543-4F03-83FA-6BC670F7407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26" name="Background">
                <a:extLst>
                  <a:ext uri="{FF2B5EF4-FFF2-40B4-BE49-F238E27FC236}">
                    <a16:creationId xmlns:a16="http://schemas.microsoft.com/office/drawing/2014/main" id="{C9F1350A-3AA0-41A6-BD61-7FD4822FD5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27" name="Profile Icon">
                <a:extLst>
                  <a:ext uri="{FF2B5EF4-FFF2-40B4-BE49-F238E27FC236}">
                    <a16:creationId xmlns:a16="http://schemas.microsoft.com/office/drawing/2014/main" id="{42E4A229-97EC-4098-9DFF-4D9DB336FBD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24" name="직사각형 423">
              <a:extLst>
                <a:ext uri="{FF2B5EF4-FFF2-40B4-BE49-F238E27FC236}">
                  <a16:creationId xmlns:a16="http://schemas.microsoft.com/office/drawing/2014/main" id="{485F5E05-4EFC-479C-B8C6-941462A87DB6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405" name="타원 404">
            <a:extLst>
              <a:ext uri="{FF2B5EF4-FFF2-40B4-BE49-F238E27FC236}">
                <a16:creationId xmlns:a16="http://schemas.microsoft.com/office/drawing/2014/main" id="{28810A65-C9BF-4054-A012-45EABB148FF2}"/>
              </a:ext>
            </a:extLst>
          </p:cNvPr>
          <p:cNvSpPr/>
          <p:nvPr/>
        </p:nvSpPr>
        <p:spPr>
          <a:xfrm>
            <a:off x="652430" y="3567054"/>
            <a:ext cx="101600" cy="101600"/>
          </a:xfrm>
          <a:prstGeom prst="ellipse">
            <a:avLst/>
          </a:prstGeom>
          <a:solidFill>
            <a:srgbClr val="FD9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06" name="그래픽 405" descr="스마트폰">
            <a:extLst>
              <a:ext uri="{FF2B5EF4-FFF2-40B4-BE49-F238E27FC236}">
                <a16:creationId xmlns:a16="http://schemas.microsoft.com/office/drawing/2014/main" id="{D487FED5-4CA6-4588-BFF0-B65C1625CB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1590" y="3768529"/>
            <a:ext cx="144000" cy="144000"/>
          </a:xfrm>
          <a:prstGeom prst="rect">
            <a:avLst/>
          </a:prstGeom>
        </p:spPr>
      </p:pic>
      <p:grpSp>
        <p:nvGrpSpPr>
          <p:cNvPr id="408" name="그룹 407">
            <a:extLst>
              <a:ext uri="{FF2B5EF4-FFF2-40B4-BE49-F238E27FC236}">
                <a16:creationId xmlns:a16="http://schemas.microsoft.com/office/drawing/2014/main" id="{E4E06839-5B8A-4438-811A-8536F6DDF09D}"/>
              </a:ext>
            </a:extLst>
          </p:cNvPr>
          <p:cNvGrpSpPr/>
          <p:nvPr/>
        </p:nvGrpSpPr>
        <p:grpSpPr>
          <a:xfrm>
            <a:off x="1050092" y="3587126"/>
            <a:ext cx="338554" cy="184666"/>
            <a:chOff x="1063283" y="3697077"/>
            <a:chExt cx="338554" cy="184666"/>
          </a:xfrm>
        </p:grpSpPr>
        <p:sp>
          <p:nvSpPr>
            <p:cNvPr id="418" name="사각형: 둥근 모서리 417">
              <a:extLst>
                <a:ext uri="{FF2B5EF4-FFF2-40B4-BE49-F238E27FC236}">
                  <a16:creationId xmlns:a16="http://schemas.microsoft.com/office/drawing/2014/main" id="{04B95A37-C08D-44AE-A2E8-4409B7967F53}"/>
                </a:ext>
              </a:extLst>
            </p:cNvPr>
            <p:cNvSpPr/>
            <p:nvPr/>
          </p:nvSpPr>
          <p:spPr>
            <a:xfrm>
              <a:off x="1088560" y="3735410"/>
              <a:ext cx="288000" cy="1080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sp>
          <p:nvSpPr>
            <p:cNvPr id="419" name="직사각형 418">
              <a:extLst>
                <a:ext uri="{FF2B5EF4-FFF2-40B4-BE49-F238E27FC236}">
                  <a16:creationId xmlns:a16="http://schemas.microsoft.com/office/drawing/2014/main" id="{240FECC9-6949-4488-9526-23D69FD62308}"/>
                </a:ext>
              </a:extLst>
            </p:cNvPr>
            <p:cNvSpPr/>
            <p:nvPr/>
          </p:nvSpPr>
          <p:spPr>
            <a:xfrm>
              <a:off x="1063283" y="3697077"/>
              <a:ext cx="338554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ko-KR" altLang="en-US" sz="600" b="1" dirty="0">
                  <a:solidFill>
                    <a:srgbClr val="FFFFFF"/>
                  </a:solidFill>
                  <a:ea typeface="맑은 고딕" panose="020B0503020000020004" pitchFamily="50" charset="-127"/>
                  <a:cs typeface="+mn-cs"/>
                </a:rPr>
                <a:t>오전</a:t>
              </a:r>
            </a:p>
          </p:txBody>
        </p:sp>
      </p:grpSp>
      <p:sp>
        <p:nvSpPr>
          <p:cNvPr id="409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1255BDE2-980D-4033-89AA-4B97EC19A86B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635060" y="4128271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0" name="직사각형 409">
            <a:extLst>
              <a:ext uri="{FF2B5EF4-FFF2-40B4-BE49-F238E27FC236}">
                <a16:creationId xmlns:a16="http://schemas.microsoft.com/office/drawing/2014/main" id="{B18B51B8-CC7F-4E95-BD7B-A965E464A91A}"/>
              </a:ext>
            </a:extLst>
          </p:cNvPr>
          <p:cNvSpPr/>
          <p:nvPr/>
        </p:nvSpPr>
        <p:spPr>
          <a:xfrm>
            <a:off x="660272" y="4005472"/>
            <a:ext cx="782587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17/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20)</a:t>
            </a:r>
          </a:p>
        </p:txBody>
      </p:sp>
      <p:sp>
        <p:nvSpPr>
          <p:cNvPr id="412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B36CE1D-E6BE-4512-A809-BC73D41F84C7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635060" y="4448570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3" name="직사각형 412">
            <a:extLst>
              <a:ext uri="{FF2B5EF4-FFF2-40B4-BE49-F238E27FC236}">
                <a16:creationId xmlns:a16="http://schemas.microsoft.com/office/drawing/2014/main" id="{4ACEEF36-A62F-4383-B6B5-DB07B5239180}"/>
              </a:ext>
            </a:extLst>
          </p:cNvPr>
          <p:cNvSpPr/>
          <p:nvPr/>
        </p:nvSpPr>
        <p:spPr>
          <a:xfrm>
            <a:off x="660272" y="4325771"/>
            <a:ext cx="1542410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UCAP </a:t>
            </a:r>
            <a:r>
              <a:rPr kumimoji="1" lang="ko-KR" altLang="en-US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메신저 고도화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17/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20)</a:t>
            </a:r>
          </a:p>
        </p:txBody>
      </p:sp>
      <p:sp>
        <p:nvSpPr>
          <p:cNvPr id="415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6AE33976-4943-4800-B4AF-4B79565DAFB8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635060" y="4768869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6" name="직사각형 415">
            <a:extLst>
              <a:ext uri="{FF2B5EF4-FFF2-40B4-BE49-F238E27FC236}">
                <a16:creationId xmlns:a16="http://schemas.microsoft.com/office/drawing/2014/main" id="{41D505B7-4CBF-4329-8653-D11BB500CC1B}"/>
              </a:ext>
            </a:extLst>
          </p:cNvPr>
          <p:cNvSpPr/>
          <p:nvPr/>
        </p:nvSpPr>
        <p:spPr>
          <a:xfrm>
            <a:off x="660272" y="4646070"/>
            <a:ext cx="1090363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 err="1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금요미식회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17/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20)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4F78043-D99D-43B0-BB6C-442CA649C992}"/>
              </a:ext>
            </a:extLst>
          </p:cNvPr>
          <p:cNvGrpSpPr/>
          <p:nvPr/>
        </p:nvGrpSpPr>
        <p:grpSpPr>
          <a:xfrm>
            <a:off x="2193672" y="2008180"/>
            <a:ext cx="954223" cy="2800496"/>
            <a:chOff x="2193672" y="2008180"/>
            <a:chExt cx="954223" cy="2800496"/>
          </a:xfrm>
        </p:grpSpPr>
        <p:grpSp>
          <p:nvGrpSpPr>
            <p:cNvPr id="391" name="그룹 390">
              <a:extLst>
                <a:ext uri="{FF2B5EF4-FFF2-40B4-BE49-F238E27FC236}">
                  <a16:creationId xmlns:a16="http://schemas.microsoft.com/office/drawing/2014/main" id="{1788BF82-55FF-4A7E-A68E-7EDF22C3F8E8}"/>
                </a:ext>
              </a:extLst>
            </p:cNvPr>
            <p:cNvGrpSpPr/>
            <p:nvPr/>
          </p:nvGrpSpPr>
          <p:grpSpPr>
            <a:xfrm>
              <a:off x="2540984" y="2008180"/>
              <a:ext cx="599713" cy="208878"/>
              <a:chOff x="2618861" y="1818353"/>
              <a:chExt cx="599713" cy="208878"/>
            </a:xfrm>
          </p:grpSpPr>
          <p:sp>
            <p:nvSpPr>
              <p:cNvPr id="444" name="Message">
                <a:extLst>
                  <a:ext uri="{FF2B5EF4-FFF2-40B4-BE49-F238E27FC236}">
                    <a16:creationId xmlns:a16="http://schemas.microsoft.com/office/drawing/2014/main" id="{F21D315E-858C-4FDB-A9B0-70F2251A2633}"/>
                  </a:ext>
                </a:extLst>
              </p:cNvPr>
              <p:cNvSpPr/>
              <p:nvPr/>
            </p:nvSpPr>
            <p:spPr>
              <a:xfrm>
                <a:off x="2618861" y="1818353"/>
                <a:ext cx="599713" cy="179630"/>
              </a:xfrm>
              <a:prstGeom prst="roundRect">
                <a:avLst>
                  <a:gd name="adj" fmla="val 33718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  <a:cs typeface="Segoe UI" panose="020B0502040204020203" pitchFamily="34" charset="0"/>
                  </a:rPr>
                  <a:t>!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445" name="Tip">
                <a:extLst>
                  <a:ext uri="{FF2B5EF4-FFF2-40B4-BE49-F238E27FC236}">
                    <a16:creationId xmlns:a16="http://schemas.microsoft.com/office/drawing/2014/main" id="{EAECE03D-47C3-43FB-9B0A-D7AF62ADC0C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2503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  <p:grpSp>
          <p:nvGrpSpPr>
            <p:cNvPr id="395" name="그룹 394">
              <a:extLst>
                <a:ext uri="{FF2B5EF4-FFF2-40B4-BE49-F238E27FC236}">
                  <a16:creationId xmlns:a16="http://schemas.microsoft.com/office/drawing/2014/main" id="{4C016394-CFF8-4F5B-8BC7-439CCC1629EA}"/>
                </a:ext>
              </a:extLst>
            </p:cNvPr>
            <p:cNvGrpSpPr/>
            <p:nvPr/>
          </p:nvGrpSpPr>
          <p:grpSpPr>
            <a:xfrm>
              <a:off x="2193672" y="2393649"/>
              <a:ext cx="954223" cy="342644"/>
              <a:chOff x="2264351" y="1684587"/>
              <a:chExt cx="954223" cy="342644"/>
            </a:xfrm>
          </p:grpSpPr>
          <p:sp>
            <p:nvSpPr>
              <p:cNvPr id="437" name="Message">
                <a:extLst>
                  <a:ext uri="{FF2B5EF4-FFF2-40B4-BE49-F238E27FC236}">
                    <a16:creationId xmlns:a16="http://schemas.microsoft.com/office/drawing/2014/main" id="{79FA6F41-5014-4C75-B8A2-9146553EFBE4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농사꾼이 아닌</a:t>
                </a:r>
              </a:p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유목민이 필요해요</a:t>
                </a:r>
                <a:r>
                  <a:rPr lang="en-US" altLang="ko-KR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!</a:t>
                </a:r>
              </a:p>
            </p:txBody>
          </p:sp>
          <p:sp>
            <p:nvSpPr>
              <p:cNvPr id="438" name="Tip">
                <a:extLst>
                  <a:ext uri="{FF2B5EF4-FFF2-40B4-BE49-F238E27FC236}">
                    <a16:creationId xmlns:a16="http://schemas.microsoft.com/office/drawing/2014/main" id="{7E87D946-7E1D-4DE7-9F12-E450FB33CB5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  <p:grpSp>
          <p:nvGrpSpPr>
            <p:cNvPr id="403" name="그룹 402">
              <a:extLst>
                <a:ext uri="{FF2B5EF4-FFF2-40B4-BE49-F238E27FC236}">
                  <a16:creationId xmlns:a16="http://schemas.microsoft.com/office/drawing/2014/main" id="{E3A54445-EB7A-498B-B34D-47637AE830B5}"/>
                </a:ext>
              </a:extLst>
            </p:cNvPr>
            <p:cNvGrpSpPr/>
            <p:nvPr/>
          </p:nvGrpSpPr>
          <p:grpSpPr>
            <a:xfrm>
              <a:off x="2540984" y="3197049"/>
              <a:ext cx="599713" cy="208878"/>
              <a:chOff x="2618861" y="1818353"/>
              <a:chExt cx="599713" cy="208878"/>
            </a:xfrm>
          </p:grpSpPr>
          <p:sp>
            <p:nvSpPr>
              <p:cNvPr id="428" name="Message">
                <a:extLst>
                  <a:ext uri="{FF2B5EF4-FFF2-40B4-BE49-F238E27FC236}">
                    <a16:creationId xmlns:a16="http://schemas.microsoft.com/office/drawing/2014/main" id="{07775CEF-7E29-46CC-A3D0-4881ABA8E829}"/>
                  </a:ext>
                </a:extLst>
              </p:cNvPr>
              <p:cNvSpPr/>
              <p:nvPr/>
            </p:nvSpPr>
            <p:spPr>
              <a:xfrm>
                <a:off x="2618861" y="1818353"/>
                <a:ext cx="599713" cy="179630"/>
              </a:xfrm>
              <a:prstGeom prst="roundRect">
                <a:avLst>
                  <a:gd name="adj" fmla="val 33718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  <a:cs typeface="Segoe UI" panose="020B0502040204020203" pitchFamily="34" charset="0"/>
                  </a:rPr>
                  <a:t>!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429" name="Tip">
                <a:extLst>
                  <a:ext uri="{FF2B5EF4-FFF2-40B4-BE49-F238E27FC236}">
                    <a16:creationId xmlns:a16="http://schemas.microsoft.com/office/drawing/2014/main" id="{AAC80EFE-0CCA-4E35-BA29-1883B676567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2503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  <p:grpSp>
          <p:nvGrpSpPr>
            <p:cNvPr id="407" name="그룹 406">
              <a:extLst>
                <a:ext uri="{FF2B5EF4-FFF2-40B4-BE49-F238E27FC236}">
                  <a16:creationId xmlns:a16="http://schemas.microsoft.com/office/drawing/2014/main" id="{4E45AD9A-C5A3-41CF-B8DD-B2BC0E8C7E7D}"/>
                </a:ext>
              </a:extLst>
            </p:cNvPr>
            <p:cNvGrpSpPr/>
            <p:nvPr/>
          </p:nvGrpSpPr>
          <p:grpSpPr>
            <a:xfrm>
              <a:off x="2193672" y="3582518"/>
              <a:ext cx="954223" cy="342644"/>
              <a:chOff x="2264351" y="1684587"/>
              <a:chExt cx="954223" cy="342644"/>
            </a:xfrm>
          </p:grpSpPr>
          <p:sp>
            <p:nvSpPr>
              <p:cNvPr id="420" name="Message">
                <a:extLst>
                  <a:ext uri="{FF2B5EF4-FFF2-40B4-BE49-F238E27FC236}">
                    <a16:creationId xmlns:a16="http://schemas.microsoft.com/office/drawing/2014/main" id="{6D17CB5F-8EB0-44C9-91C3-36BBCC11A433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농사꾼이 아닌</a:t>
                </a:r>
              </a:p>
              <a:p>
                <a:pPr lvl="0">
                  <a:buClrTx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유목민이 필요해요</a:t>
                </a:r>
                <a:r>
                  <a:rPr lang="en-US" altLang="ko-KR" sz="700" dirty="0">
                    <a:solidFill>
                      <a:srgbClr val="000000"/>
                    </a:solidFill>
                    <a:latin typeface="+mn-ea"/>
                    <a:cs typeface="Segoe UI" panose="020B0502040204020203" pitchFamily="34" charset="0"/>
                  </a:rPr>
                  <a:t>!</a:t>
                </a:r>
              </a:p>
            </p:txBody>
          </p:sp>
          <p:sp>
            <p:nvSpPr>
              <p:cNvPr id="421" name="Tip">
                <a:extLst>
                  <a:ext uri="{FF2B5EF4-FFF2-40B4-BE49-F238E27FC236}">
                    <a16:creationId xmlns:a16="http://schemas.microsoft.com/office/drawing/2014/main" id="{90048A26-FB43-4627-B2AC-08021463ACB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Tx/>
                  <a:buFontTx/>
                  <a:buNone/>
                </a:pPr>
                <a:endParaRPr lang="en-US">
                  <a:solidFill>
                    <a:prstClr val="black"/>
                  </a:solidFill>
                  <a:latin typeface="맑은 고딕" panose="020F0502020204030204"/>
                </a:endParaRPr>
              </a:p>
            </p:txBody>
          </p:sp>
        </p:grpSp>
        <p:sp>
          <p:nvSpPr>
            <p:cNvPr id="411" name="Hamburger Button">
              <a:extLst>
                <a:ext uri="{FF2B5EF4-FFF2-40B4-BE49-F238E27FC236}">
                  <a16:creationId xmlns:a16="http://schemas.microsoft.com/office/drawing/2014/main" id="{51F2E911-CF7D-4A16-9F21-6B327E63D5C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021211" y="4096078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4" name="Hamburger Button">
              <a:extLst>
                <a:ext uri="{FF2B5EF4-FFF2-40B4-BE49-F238E27FC236}">
                  <a16:creationId xmlns:a16="http://schemas.microsoft.com/office/drawing/2014/main" id="{1B5F23AA-981E-47C1-9BA2-F0D25504FA2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021211" y="4416377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7" name="Hamburger Button">
              <a:extLst>
                <a:ext uri="{FF2B5EF4-FFF2-40B4-BE49-F238E27FC236}">
                  <a16:creationId xmlns:a16="http://schemas.microsoft.com/office/drawing/2014/main" id="{713797D4-2A31-40C9-9902-09A74CEDE11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021211" y="4736676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52" name="Scroll Indicator">
            <a:extLst>
              <a:ext uri="{FF2B5EF4-FFF2-40B4-BE49-F238E27FC236}">
                <a16:creationId xmlns:a16="http://schemas.microsoft.com/office/drawing/2014/main" id="{F473BA84-720F-4FAE-B4DA-319EC440AF9D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453" name="Track">
              <a:extLst>
                <a:ext uri="{FF2B5EF4-FFF2-40B4-BE49-F238E27FC236}">
                  <a16:creationId xmlns:a16="http://schemas.microsoft.com/office/drawing/2014/main" id="{960A2ECD-CA8C-4FB8-BE15-AA718487FC38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4" name="Thumb">
              <a:extLst>
                <a:ext uri="{FF2B5EF4-FFF2-40B4-BE49-F238E27FC236}">
                  <a16:creationId xmlns:a16="http://schemas.microsoft.com/office/drawing/2014/main" id="{CEF74E3B-C96A-47EE-A3C9-59019E803B67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55" name="직사각형 454">
            <a:extLst>
              <a:ext uri="{FF2B5EF4-FFF2-40B4-BE49-F238E27FC236}">
                <a16:creationId xmlns:a16="http://schemas.microsoft.com/office/drawing/2014/main" id="{4B40CAAE-7403-493B-86E0-3BD29DECDEF7}"/>
              </a:ext>
            </a:extLst>
          </p:cNvPr>
          <p:cNvSpPr/>
          <p:nvPr/>
        </p:nvSpPr>
        <p:spPr>
          <a:xfrm>
            <a:off x="3281078" y="1356139"/>
            <a:ext cx="4197739" cy="197761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56" name="그룹 455">
            <a:extLst>
              <a:ext uri="{FF2B5EF4-FFF2-40B4-BE49-F238E27FC236}">
                <a16:creationId xmlns:a16="http://schemas.microsoft.com/office/drawing/2014/main" id="{DE28B646-98DE-43FA-9DBF-62831D85DF08}"/>
              </a:ext>
            </a:extLst>
          </p:cNvPr>
          <p:cNvGrpSpPr/>
          <p:nvPr/>
        </p:nvGrpSpPr>
        <p:grpSpPr>
          <a:xfrm>
            <a:off x="4819360" y="1848622"/>
            <a:ext cx="2490066" cy="947112"/>
            <a:chOff x="4976639" y="1964452"/>
            <a:chExt cx="2490066" cy="947112"/>
          </a:xfrm>
        </p:grpSpPr>
        <p:sp>
          <p:nvSpPr>
            <p:cNvPr id="457" name="직사각형 456">
              <a:extLst>
                <a:ext uri="{FF2B5EF4-FFF2-40B4-BE49-F238E27FC236}">
                  <a16:creationId xmlns:a16="http://schemas.microsoft.com/office/drawing/2014/main" id="{C5A982A3-FA7A-4670-8499-E8D301B4144A}"/>
                </a:ext>
              </a:extLst>
            </p:cNvPr>
            <p:cNvSpPr/>
            <p:nvPr/>
          </p:nvSpPr>
          <p:spPr>
            <a:xfrm>
              <a:off x="5998033" y="1964452"/>
              <a:ext cx="587020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</a:p>
          </p:txBody>
        </p:sp>
        <p:sp>
          <p:nvSpPr>
            <p:cNvPr id="458" name="직사각형 457">
              <a:extLst>
                <a:ext uri="{FF2B5EF4-FFF2-40B4-BE49-F238E27FC236}">
                  <a16:creationId xmlns:a16="http://schemas.microsoft.com/office/drawing/2014/main" id="{043051D6-2F68-4A08-8A92-38E3574FFC83}"/>
                </a:ext>
              </a:extLst>
            </p:cNvPr>
            <p:cNvSpPr/>
            <p:nvPr/>
          </p:nvSpPr>
          <p:spPr>
            <a:xfrm>
              <a:off x="4976639" y="196445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회사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459" name="직사각형 458">
              <a:extLst>
                <a:ext uri="{FF2B5EF4-FFF2-40B4-BE49-F238E27FC236}">
                  <a16:creationId xmlns:a16="http://schemas.microsoft.com/office/drawing/2014/main" id="{76092AC0-7343-4464-AE7E-9D4F84C76854}"/>
                </a:ext>
              </a:extLst>
            </p:cNvPr>
            <p:cNvSpPr/>
            <p:nvPr/>
          </p:nvSpPr>
          <p:spPr>
            <a:xfrm>
              <a:off x="5998033" y="2143522"/>
              <a:ext cx="1148071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솔루션팀</a:t>
              </a:r>
              <a:endParaRPr kumimoji="1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460" name="직사각형 459">
              <a:extLst>
                <a:ext uri="{FF2B5EF4-FFF2-40B4-BE49-F238E27FC236}">
                  <a16:creationId xmlns:a16="http://schemas.microsoft.com/office/drawing/2014/main" id="{E9617A0B-CC9C-4DE3-9F72-0EC8973B7C95}"/>
                </a:ext>
              </a:extLst>
            </p:cNvPr>
            <p:cNvSpPr/>
            <p:nvPr/>
          </p:nvSpPr>
          <p:spPr>
            <a:xfrm>
              <a:off x="4976639" y="214352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부서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B0DF4C32-6638-42BB-A7C5-7C6B16989245}"/>
                </a:ext>
              </a:extLst>
            </p:cNvPr>
            <p:cNvSpPr/>
            <p:nvPr/>
          </p:nvSpPr>
          <p:spPr>
            <a:xfrm>
              <a:off x="5998033" y="2322592"/>
              <a:ext cx="146867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no1tim@cnspartner.com</a:t>
              </a:r>
            </a:p>
          </p:txBody>
        </p:sp>
        <p:sp>
          <p:nvSpPr>
            <p:cNvPr id="462" name="직사각형 461">
              <a:extLst>
                <a:ext uri="{FF2B5EF4-FFF2-40B4-BE49-F238E27FC236}">
                  <a16:creationId xmlns:a16="http://schemas.microsoft.com/office/drawing/2014/main" id="{E577CB61-5F49-49CB-999B-963C4415B984}"/>
                </a:ext>
              </a:extLst>
            </p:cNvPr>
            <p:cNvSpPr/>
            <p:nvPr/>
          </p:nvSpPr>
          <p:spPr>
            <a:xfrm>
              <a:off x="4976639" y="232259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메일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463" name="직사각형 462">
              <a:extLst>
                <a:ext uri="{FF2B5EF4-FFF2-40B4-BE49-F238E27FC236}">
                  <a16:creationId xmlns:a16="http://schemas.microsoft.com/office/drawing/2014/main" id="{7F0ADD7F-4E4A-4556-8144-37F3687CBA0D}"/>
                </a:ext>
              </a:extLst>
            </p:cNvPr>
            <p:cNvSpPr/>
            <p:nvPr/>
          </p:nvSpPr>
          <p:spPr>
            <a:xfrm>
              <a:off x="5998033" y="2501662"/>
              <a:ext cx="232756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-</a:t>
              </a:r>
            </a:p>
          </p:txBody>
        </p:sp>
        <p:sp>
          <p:nvSpPr>
            <p:cNvPr id="464" name="직사각형 463">
              <a:extLst>
                <a:ext uri="{FF2B5EF4-FFF2-40B4-BE49-F238E27FC236}">
                  <a16:creationId xmlns:a16="http://schemas.microsoft.com/office/drawing/2014/main" id="{C6637843-3A98-4B55-B4BA-203629B90118}"/>
                </a:ext>
              </a:extLst>
            </p:cNvPr>
            <p:cNvSpPr/>
            <p:nvPr/>
          </p:nvSpPr>
          <p:spPr>
            <a:xfrm>
              <a:off x="4976639" y="2501662"/>
              <a:ext cx="530915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사무실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465" name="직사각형 464">
              <a:extLst>
                <a:ext uri="{FF2B5EF4-FFF2-40B4-BE49-F238E27FC236}">
                  <a16:creationId xmlns:a16="http://schemas.microsoft.com/office/drawing/2014/main" id="{787F15C6-4909-4DCA-826A-A2768D15D0FF}"/>
                </a:ext>
              </a:extLst>
            </p:cNvPr>
            <p:cNvSpPr/>
            <p:nvPr/>
          </p:nvSpPr>
          <p:spPr>
            <a:xfrm>
              <a:off x="5998033" y="2680732"/>
              <a:ext cx="986167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010-3268-3333</a:t>
              </a:r>
            </a:p>
          </p:txBody>
        </p:sp>
        <p:sp>
          <p:nvSpPr>
            <p:cNvPr id="466" name="직사각형 465">
              <a:extLst>
                <a:ext uri="{FF2B5EF4-FFF2-40B4-BE49-F238E27FC236}">
                  <a16:creationId xmlns:a16="http://schemas.microsoft.com/office/drawing/2014/main" id="{CB18C18B-90FA-4C6A-A7A0-0F4BF90178A1}"/>
                </a:ext>
              </a:extLst>
            </p:cNvPr>
            <p:cNvSpPr/>
            <p:nvPr/>
          </p:nvSpPr>
          <p:spPr>
            <a:xfrm>
              <a:off x="4976639" y="2680732"/>
              <a:ext cx="530915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휴대폰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sp>
        <p:nvSpPr>
          <p:cNvPr id="467" name="직사각형 466">
            <a:extLst>
              <a:ext uri="{FF2B5EF4-FFF2-40B4-BE49-F238E27FC236}">
                <a16:creationId xmlns:a16="http://schemas.microsoft.com/office/drawing/2014/main" id="{D3CCEE82-C860-4C68-A4B1-85E23B04B7DA}"/>
              </a:ext>
            </a:extLst>
          </p:cNvPr>
          <p:cNvSpPr/>
          <p:nvPr/>
        </p:nvSpPr>
        <p:spPr>
          <a:xfrm>
            <a:off x="3385944" y="2864610"/>
            <a:ext cx="116254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농사꾼이 아닌</a:t>
            </a: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유목민이 필요해요</a:t>
            </a:r>
            <a:r>
              <a: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!</a:t>
            </a:r>
          </a:p>
        </p:txBody>
      </p:sp>
      <p:grpSp>
        <p:nvGrpSpPr>
          <p:cNvPr id="468" name="Image">
            <a:extLst>
              <a:ext uri="{FF2B5EF4-FFF2-40B4-BE49-F238E27FC236}">
                <a16:creationId xmlns:a16="http://schemas.microsoft.com/office/drawing/2014/main" id="{15C43CB6-23F0-44D0-8497-8F16CBCE377F}"/>
              </a:ext>
            </a:extLst>
          </p:cNvPr>
          <p:cNvGrpSpPr/>
          <p:nvPr/>
        </p:nvGrpSpPr>
        <p:grpSpPr>
          <a:xfrm>
            <a:off x="3480148" y="1875926"/>
            <a:ext cx="974132" cy="956174"/>
            <a:chOff x="9600101" y="1622168"/>
            <a:chExt cx="1333500" cy="1333500"/>
          </a:xfrm>
        </p:grpSpPr>
        <p:sp>
          <p:nvSpPr>
            <p:cNvPr id="469" name="Border">
              <a:extLst>
                <a:ext uri="{FF2B5EF4-FFF2-40B4-BE49-F238E27FC236}">
                  <a16:creationId xmlns:a16="http://schemas.microsoft.com/office/drawing/2014/main" id="{5DE0EFF4-FEF8-43B0-AF16-4C6D96D2FF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0101" y="1622168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cxnSp>
          <p:nvCxnSpPr>
            <p:cNvPr id="470" name="Line">
              <a:extLst>
                <a:ext uri="{FF2B5EF4-FFF2-40B4-BE49-F238E27FC236}">
                  <a16:creationId xmlns:a16="http://schemas.microsoft.com/office/drawing/2014/main" id="{3DA2FD3C-28AF-4DF4-9633-2FEA9BBED709}"/>
                </a:ext>
              </a:extLst>
            </p:cNvPr>
            <p:cNvCxnSpPr/>
            <p:nvPr/>
          </p:nvCxnSpPr>
          <p:spPr>
            <a:xfrm>
              <a:off x="9793519" y="1815586"/>
              <a:ext cx="946665" cy="946664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Line">
              <a:extLst>
                <a:ext uri="{FF2B5EF4-FFF2-40B4-BE49-F238E27FC236}">
                  <a16:creationId xmlns:a16="http://schemas.microsoft.com/office/drawing/2014/main" id="{106AB564-1078-4478-A375-743BE28F3B02}"/>
                </a:ext>
              </a:extLst>
            </p:cNvPr>
            <p:cNvCxnSpPr/>
            <p:nvPr/>
          </p:nvCxnSpPr>
          <p:spPr>
            <a:xfrm flipV="1">
              <a:off x="9793519" y="1815587"/>
              <a:ext cx="946666" cy="946663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2" name="직사각형 471">
            <a:extLst>
              <a:ext uri="{FF2B5EF4-FFF2-40B4-BE49-F238E27FC236}">
                <a16:creationId xmlns:a16="http://schemas.microsoft.com/office/drawing/2014/main" id="{6E4ABFB6-6621-4766-9EC4-348808DCB28B}"/>
              </a:ext>
            </a:extLst>
          </p:cNvPr>
          <p:cNvSpPr/>
          <p:nvPr/>
        </p:nvSpPr>
        <p:spPr>
          <a:xfrm>
            <a:off x="3268169" y="1294513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cxnSp>
        <p:nvCxnSpPr>
          <p:cNvPr id="473" name="직선 연결선 472">
            <a:extLst>
              <a:ext uri="{FF2B5EF4-FFF2-40B4-BE49-F238E27FC236}">
                <a16:creationId xmlns:a16="http://schemas.microsoft.com/office/drawing/2014/main" id="{C9FF996D-FCC7-4A15-98AA-0E7668B7E47C}"/>
              </a:ext>
            </a:extLst>
          </p:cNvPr>
          <p:cNvCxnSpPr/>
          <p:nvPr/>
        </p:nvCxnSpPr>
        <p:spPr>
          <a:xfrm>
            <a:off x="3334552" y="1748354"/>
            <a:ext cx="400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4" name="직사각형 473">
            <a:extLst>
              <a:ext uri="{FF2B5EF4-FFF2-40B4-BE49-F238E27FC236}">
                <a16:creationId xmlns:a16="http://schemas.microsoft.com/office/drawing/2014/main" id="{370FA346-F22B-4BAF-9817-580906E1FCC2}"/>
              </a:ext>
            </a:extLst>
          </p:cNvPr>
          <p:cNvSpPr/>
          <p:nvPr/>
        </p:nvSpPr>
        <p:spPr>
          <a:xfrm>
            <a:off x="3300788" y="1432024"/>
            <a:ext cx="2037605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김용주 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이사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Kim Young Ju</a:t>
            </a:r>
          </a:p>
        </p:txBody>
      </p:sp>
      <p:grpSp>
        <p:nvGrpSpPr>
          <p:cNvPr id="481" name="그룹 480">
            <a:extLst>
              <a:ext uri="{FF2B5EF4-FFF2-40B4-BE49-F238E27FC236}">
                <a16:creationId xmlns:a16="http://schemas.microsoft.com/office/drawing/2014/main" id="{759990AB-5B0E-460D-A0BF-10B841F44BCF}"/>
              </a:ext>
            </a:extLst>
          </p:cNvPr>
          <p:cNvGrpSpPr/>
          <p:nvPr/>
        </p:nvGrpSpPr>
        <p:grpSpPr>
          <a:xfrm>
            <a:off x="4941151" y="2865944"/>
            <a:ext cx="2179848" cy="379666"/>
            <a:chOff x="5019254" y="5172770"/>
            <a:chExt cx="2179848" cy="379666"/>
          </a:xfrm>
        </p:grpSpPr>
        <p:grpSp>
          <p:nvGrpSpPr>
            <p:cNvPr id="482" name="그룹 481">
              <a:extLst>
                <a:ext uri="{FF2B5EF4-FFF2-40B4-BE49-F238E27FC236}">
                  <a16:creationId xmlns:a16="http://schemas.microsoft.com/office/drawing/2014/main" id="{9890B7D1-6F18-4D20-96B0-8EBD647C426B}"/>
                </a:ext>
              </a:extLst>
            </p:cNvPr>
            <p:cNvGrpSpPr/>
            <p:nvPr/>
          </p:nvGrpSpPr>
          <p:grpSpPr>
            <a:xfrm>
              <a:off x="6369392" y="5172770"/>
              <a:ext cx="379666" cy="379666"/>
              <a:chOff x="5727769" y="2721864"/>
              <a:chExt cx="903986" cy="903986"/>
            </a:xfrm>
          </p:grpSpPr>
          <p:sp>
            <p:nvSpPr>
              <p:cNvPr id="495" name="Oval">
                <a:extLst>
                  <a:ext uri="{FF2B5EF4-FFF2-40B4-BE49-F238E27FC236}">
                    <a16:creationId xmlns:a16="http://schemas.microsoft.com/office/drawing/2014/main" id="{7F85D9B1-B59C-45D0-B666-242EBBBD6AAB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96" name="그래픽 495" descr="스마트폰">
                <a:extLst>
                  <a:ext uri="{FF2B5EF4-FFF2-40B4-BE49-F238E27FC236}">
                    <a16:creationId xmlns:a16="http://schemas.microsoft.com/office/drawing/2014/main" id="{88E7671E-2B94-4A44-8FAD-518F870429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483" name="그룹 482">
              <a:extLst>
                <a:ext uri="{FF2B5EF4-FFF2-40B4-BE49-F238E27FC236}">
                  <a16:creationId xmlns:a16="http://schemas.microsoft.com/office/drawing/2014/main" id="{72BB7EEF-F07A-4485-BC9F-6AB83FCFAD58}"/>
                </a:ext>
              </a:extLst>
            </p:cNvPr>
            <p:cNvGrpSpPr/>
            <p:nvPr/>
          </p:nvGrpSpPr>
          <p:grpSpPr>
            <a:xfrm>
              <a:off x="5019254" y="5172770"/>
              <a:ext cx="379666" cy="379666"/>
              <a:chOff x="8317111" y="1135558"/>
              <a:chExt cx="924232" cy="924232"/>
            </a:xfrm>
          </p:grpSpPr>
          <p:sp>
            <p:nvSpPr>
              <p:cNvPr id="493" name="Oval">
                <a:extLst>
                  <a:ext uri="{FF2B5EF4-FFF2-40B4-BE49-F238E27FC236}">
                    <a16:creationId xmlns:a16="http://schemas.microsoft.com/office/drawing/2014/main" id="{3FB15586-CC56-4004-9280-F3F6B49EAB8C}"/>
                  </a:ext>
                </a:extLst>
              </p:cNvPr>
              <p:cNvSpPr/>
              <p:nvPr/>
            </p:nvSpPr>
            <p:spPr>
              <a:xfrm>
                <a:off x="8317111" y="11355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94" name="그래픽 493" descr="음성">
                <a:extLst>
                  <a:ext uri="{FF2B5EF4-FFF2-40B4-BE49-F238E27FC236}">
                    <a16:creationId xmlns:a16="http://schemas.microsoft.com/office/drawing/2014/main" id="{39E8FD06-18D3-42E4-BC73-EE0A17AEBD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456211" y="1277869"/>
                <a:ext cx="639615" cy="639615"/>
              </a:xfrm>
              <a:prstGeom prst="rect">
                <a:avLst/>
              </a:prstGeom>
            </p:spPr>
          </p:pic>
        </p:grpSp>
        <p:grpSp>
          <p:nvGrpSpPr>
            <p:cNvPr id="484" name="그룹 483">
              <a:extLst>
                <a:ext uri="{FF2B5EF4-FFF2-40B4-BE49-F238E27FC236}">
                  <a16:creationId xmlns:a16="http://schemas.microsoft.com/office/drawing/2014/main" id="{3EC7B464-51F9-4EE7-AEE3-DCBAB2BBD85F}"/>
                </a:ext>
              </a:extLst>
            </p:cNvPr>
            <p:cNvGrpSpPr/>
            <p:nvPr/>
          </p:nvGrpSpPr>
          <p:grpSpPr>
            <a:xfrm>
              <a:off x="5469300" y="5172770"/>
              <a:ext cx="379666" cy="379666"/>
              <a:chOff x="7528185" y="3895193"/>
              <a:chExt cx="379666" cy="379666"/>
            </a:xfrm>
          </p:grpSpPr>
          <p:sp>
            <p:nvSpPr>
              <p:cNvPr id="491" name="Oval">
                <a:extLst>
                  <a:ext uri="{FF2B5EF4-FFF2-40B4-BE49-F238E27FC236}">
                    <a16:creationId xmlns:a16="http://schemas.microsoft.com/office/drawing/2014/main" id="{131F8B0C-4566-4847-8F49-ABD9B961DBA3}"/>
                  </a:ext>
                </a:extLst>
              </p:cNvPr>
              <p:cNvSpPr/>
              <p:nvPr/>
            </p:nvSpPr>
            <p:spPr>
              <a:xfrm>
                <a:off x="7528185" y="3895193"/>
                <a:ext cx="379666" cy="37966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92" name="그래픽 491" descr="웹 캠">
                <a:extLst>
                  <a:ext uri="{FF2B5EF4-FFF2-40B4-BE49-F238E27FC236}">
                    <a16:creationId xmlns:a16="http://schemas.microsoft.com/office/drawing/2014/main" id="{C341497F-A222-466F-8464-9F261D040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7592018" y="3959026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85" name="그룹 484">
              <a:extLst>
                <a:ext uri="{FF2B5EF4-FFF2-40B4-BE49-F238E27FC236}">
                  <a16:creationId xmlns:a16="http://schemas.microsoft.com/office/drawing/2014/main" id="{A050183D-0271-462E-B7FD-450FA4F92355}"/>
                </a:ext>
              </a:extLst>
            </p:cNvPr>
            <p:cNvGrpSpPr/>
            <p:nvPr/>
          </p:nvGrpSpPr>
          <p:grpSpPr>
            <a:xfrm>
              <a:off x="6819436" y="5172770"/>
              <a:ext cx="379666" cy="379666"/>
              <a:chOff x="8317111" y="4767758"/>
              <a:chExt cx="924232" cy="924232"/>
            </a:xfrm>
          </p:grpSpPr>
          <p:sp>
            <p:nvSpPr>
              <p:cNvPr id="489" name="Oval">
                <a:extLst>
                  <a:ext uri="{FF2B5EF4-FFF2-40B4-BE49-F238E27FC236}">
                    <a16:creationId xmlns:a16="http://schemas.microsoft.com/office/drawing/2014/main" id="{FB1543F7-799A-4E79-AA5B-9C6202A53D12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90" name="그래픽 489" descr="스피커 폰">
                <a:extLst>
                  <a:ext uri="{FF2B5EF4-FFF2-40B4-BE49-F238E27FC236}">
                    <a16:creationId xmlns:a16="http://schemas.microsoft.com/office/drawing/2014/main" id="{17008FDE-E4E1-4493-8C33-FBE914F21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486" name="그룹 485">
              <a:extLst>
                <a:ext uri="{FF2B5EF4-FFF2-40B4-BE49-F238E27FC236}">
                  <a16:creationId xmlns:a16="http://schemas.microsoft.com/office/drawing/2014/main" id="{D4629576-134A-4D62-BAAF-FB6237B0DE66}"/>
                </a:ext>
              </a:extLst>
            </p:cNvPr>
            <p:cNvGrpSpPr/>
            <p:nvPr/>
          </p:nvGrpSpPr>
          <p:grpSpPr>
            <a:xfrm>
              <a:off x="5919346" y="5172770"/>
              <a:ext cx="379666" cy="379666"/>
              <a:chOff x="8317111" y="3624758"/>
              <a:chExt cx="924232" cy="924232"/>
            </a:xfrm>
          </p:grpSpPr>
          <p:sp>
            <p:nvSpPr>
              <p:cNvPr id="487" name="Oval">
                <a:extLst>
                  <a:ext uri="{FF2B5EF4-FFF2-40B4-BE49-F238E27FC236}">
                    <a16:creationId xmlns:a16="http://schemas.microsoft.com/office/drawing/2014/main" id="{E4F23644-421B-4D28-BF61-4557028EECF5}"/>
                  </a:ext>
                </a:extLst>
              </p:cNvPr>
              <p:cNvSpPr/>
              <p:nvPr/>
            </p:nvSpPr>
            <p:spPr>
              <a:xfrm>
                <a:off x="8317111" y="3624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88" name="그래픽 487" descr="보내기">
                <a:extLst>
                  <a:ext uri="{FF2B5EF4-FFF2-40B4-BE49-F238E27FC236}">
                    <a16:creationId xmlns:a16="http://schemas.microsoft.com/office/drawing/2014/main" id="{43FC6AC6-F416-4EDB-B7E5-66E103BCF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8521022" y="3828669"/>
                <a:ext cx="516409" cy="516409"/>
              </a:xfrm>
              <a:prstGeom prst="rect">
                <a:avLst/>
              </a:prstGeom>
            </p:spPr>
          </p:pic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C81162D-A6BE-433E-962A-CEE81FB405F0}"/>
              </a:ext>
            </a:extLst>
          </p:cNvPr>
          <p:cNvGrpSpPr/>
          <p:nvPr/>
        </p:nvGrpSpPr>
        <p:grpSpPr>
          <a:xfrm>
            <a:off x="3222411" y="3375636"/>
            <a:ext cx="4208996" cy="1573635"/>
            <a:chOff x="3222411" y="3375636"/>
            <a:chExt cx="4208996" cy="1573635"/>
          </a:xfrm>
        </p:grpSpPr>
        <p:sp>
          <p:nvSpPr>
            <p:cNvPr id="497" name="사각형: 둥근 모서리 496">
              <a:extLst>
                <a:ext uri="{FF2B5EF4-FFF2-40B4-BE49-F238E27FC236}">
                  <a16:creationId xmlns:a16="http://schemas.microsoft.com/office/drawing/2014/main" id="{9F4D0DD8-58E9-4A08-B1C2-AA6D08142FBC}"/>
                </a:ext>
              </a:extLst>
            </p:cNvPr>
            <p:cNvSpPr/>
            <p:nvPr/>
          </p:nvSpPr>
          <p:spPr>
            <a:xfrm>
              <a:off x="3222411" y="3375636"/>
              <a:ext cx="1403661" cy="279048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함께 참여중인 대화방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498" name="그룹 497">
              <a:extLst>
                <a:ext uri="{FF2B5EF4-FFF2-40B4-BE49-F238E27FC236}">
                  <a16:creationId xmlns:a16="http://schemas.microsoft.com/office/drawing/2014/main" id="{96FF6CB7-87E8-4191-98E8-3EFDFD5B7B06}"/>
                </a:ext>
              </a:extLst>
            </p:cNvPr>
            <p:cNvGrpSpPr/>
            <p:nvPr/>
          </p:nvGrpSpPr>
          <p:grpSpPr>
            <a:xfrm>
              <a:off x="3367470" y="3700365"/>
              <a:ext cx="4041495" cy="540418"/>
              <a:chOff x="3414974" y="3610018"/>
              <a:chExt cx="4041495" cy="540418"/>
            </a:xfrm>
          </p:grpSpPr>
          <p:grpSp>
            <p:nvGrpSpPr>
              <p:cNvPr id="499" name="Profile Picture">
                <a:extLst>
                  <a:ext uri="{FF2B5EF4-FFF2-40B4-BE49-F238E27FC236}">
                    <a16:creationId xmlns:a16="http://schemas.microsoft.com/office/drawing/2014/main" id="{2EC0248F-B67C-49BB-9F47-21BBDD4364B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974" y="366537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05" name="Background">
                  <a:extLst>
                    <a:ext uri="{FF2B5EF4-FFF2-40B4-BE49-F238E27FC236}">
                      <a16:creationId xmlns:a16="http://schemas.microsoft.com/office/drawing/2014/main" id="{55C98B0D-C0AF-44E8-8CF5-F6748AAF8B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06" name="Profile Icon">
                  <a:extLst>
                    <a:ext uri="{FF2B5EF4-FFF2-40B4-BE49-F238E27FC236}">
                      <a16:creationId xmlns:a16="http://schemas.microsoft.com/office/drawing/2014/main" id="{975A81E8-68A7-4FE9-80E5-965EA6ADE05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00" name="그룹 499">
                <a:extLst>
                  <a:ext uri="{FF2B5EF4-FFF2-40B4-BE49-F238E27FC236}">
                    <a16:creationId xmlns:a16="http://schemas.microsoft.com/office/drawing/2014/main" id="{CF398254-2EA4-4B0D-B403-1ADAEE1C0F2F}"/>
                  </a:ext>
                </a:extLst>
              </p:cNvPr>
              <p:cNvGrpSpPr/>
              <p:nvPr/>
            </p:nvGrpSpPr>
            <p:grpSpPr>
              <a:xfrm>
                <a:off x="3788796" y="3610018"/>
                <a:ext cx="3667673" cy="515687"/>
                <a:chOff x="3788796" y="3386627"/>
                <a:chExt cx="3667673" cy="515687"/>
              </a:xfrm>
            </p:grpSpPr>
            <p:sp>
              <p:nvSpPr>
                <p:cNvPr id="502" name="직사각형 501">
                  <a:extLst>
                    <a:ext uri="{FF2B5EF4-FFF2-40B4-BE49-F238E27FC236}">
                      <a16:creationId xmlns:a16="http://schemas.microsoft.com/office/drawing/2014/main" id="{F6085821-5200-48E2-94B6-5BB72FDFDAE8}"/>
                    </a:ext>
                  </a:extLst>
                </p:cNvPr>
                <p:cNvSpPr/>
                <p:nvPr/>
              </p:nvSpPr>
              <p:spPr>
                <a:xfrm>
                  <a:off x="3788796" y="3386627"/>
                  <a:ext cx="1027845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UCAP 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메신저 고도화</a:t>
                  </a:r>
                </a:p>
              </p:txBody>
            </p:sp>
            <p:sp>
              <p:nvSpPr>
                <p:cNvPr id="503" name="직사각형 502">
                  <a:extLst>
                    <a:ext uri="{FF2B5EF4-FFF2-40B4-BE49-F238E27FC236}">
                      <a16:creationId xmlns:a16="http://schemas.microsoft.com/office/drawing/2014/main" id="{A9B1F011-A977-4207-880D-99C45FC7D2B5}"/>
                    </a:ext>
                  </a:extLst>
                </p:cNvPr>
                <p:cNvSpPr/>
                <p:nvPr/>
              </p:nvSpPr>
              <p:spPr>
                <a:xfrm>
                  <a:off x="6765254" y="3386627"/>
                  <a:ext cx="691215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오후 </a:t>
                  </a:r>
                  <a:r>
                    <a:rPr kumimoji="0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12:47</a:t>
                  </a: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사각형: 둥근 모서리 503">
                  <a:extLst>
                    <a:ext uri="{FF2B5EF4-FFF2-40B4-BE49-F238E27FC236}">
                      <a16:creationId xmlns:a16="http://schemas.microsoft.com/office/drawing/2014/main" id="{205E727C-66A0-4EC3-BEAB-50486469810F}"/>
                    </a:ext>
                  </a:extLst>
                </p:cNvPr>
                <p:cNvSpPr/>
                <p:nvPr/>
              </p:nvSpPr>
              <p:spPr>
                <a:xfrm>
                  <a:off x="5992773" y="3665412"/>
                  <a:ext cx="1403661" cy="236902"/>
                </a:xfrm>
                <a:prstGeom prst="roundRect">
                  <a:avLst>
                    <a:gd name="adj" fmla="val 9340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r" defTabSz="844083" rtl="0" eaLnBrk="1" fontAlgn="base" latinLnBrk="1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바로가기</a:t>
                  </a:r>
                  <a:endPara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1" name="직사각형 500">
                <a:extLst>
                  <a:ext uri="{FF2B5EF4-FFF2-40B4-BE49-F238E27FC236}">
                    <a16:creationId xmlns:a16="http://schemas.microsoft.com/office/drawing/2014/main" id="{AA3EE1BB-611D-4757-9874-61E20BB67BB8}"/>
                  </a:ext>
                </a:extLst>
              </p:cNvPr>
              <p:cNvSpPr/>
              <p:nvPr/>
            </p:nvSpPr>
            <p:spPr>
              <a:xfrm>
                <a:off x="3794200" y="3811882"/>
                <a:ext cx="2872194" cy="33855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안녕하세요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!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개선 고도화 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차 기획안을 메일로 보내 드렸습니다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검토 부탁드립니다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</a:t>
                </a:r>
              </a:p>
            </p:txBody>
          </p:sp>
        </p:grpSp>
        <p:grpSp>
          <p:nvGrpSpPr>
            <p:cNvPr id="507" name="그룹 506">
              <a:extLst>
                <a:ext uri="{FF2B5EF4-FFF2-40B4-BE49-F238E27FC236}">
                  <a16:creationId xmlns:a16="http://schemas.microsoft.com/office/drawing/2014/main" id="{58B650C2-3CA4-4B80-A49E-EA0BC2A6A30B}"/>
                </a:ext>
              </a:extLst>
            </p:cNvPr>
            <p:cNvGrpSpPr/>
            <p:nvPr/>
          </p:nvGrpSpPr>
          <p:grpSpPr>
            <a:xfrm>
              <a:off x="3367470" y="4408853"/>
              <a:ext cx="4063937" cy="540418"/>
              <a:chOff x="3414974" y="3610018"/>
              <a:chExt cx="4063937" cy="540418"/>
            </a:xfrm>
          </p:grpSpPr>
          <p:grpSp>
            <p:nvGrpSpPr>
              <p:cNvPr id="508" name="Profile Picture">
                <a:extLst>
                  <a:ext uri="{FF2B5EF4-FFF2-40B4-BE49-F238E27FC236}">
                    <a16:creationId xmlns:a16="http://schemas.microsoft.com/office/drawing/2014/main" id="{7C0F29C7-E87E-4EC2-8B3F-85AC4605D6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974" y="366537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14" name="Background">
                  <a:extLst>
                    <a:ext uri="{FF2B5EF4-FFF2-40B4-BE49-F238E27FC236}">
                      <a16:creationId xmlns:a16="http://schemas.microsoft.com/office/drawing/2014/main" id="{391D229A-2A24-4483-A2A0-4ACB6DCD76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15" name="Profile Icon">
                  <a:extLst>
                    <a:ext uri="{FF2B5EF4-FFF2-40B4-BE49-F238E27FC236}">
                      <a16:creationId xmlns:a16="http://schemas.microsoft.com/office/drawing/2014/main" id="{26299482-5C69-437F-9E55-6D35CDBC3A7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09" name="그룹 508">
                <a:extLst>
                  <a:ext uri="{FF2B5EF4-FFF2-40B4-BE49-F238E27FC236}">
                    <a16:creationId xmlns:a16="http://schemas.microsoft.com/office/drawing/2014/main" id="{EA01C0FD-C352-497D-A5A3-20E211ED83BB}"/>
                  </a:ext>
                </a:extLst>
              </p:cNvPr>
              <p:cNvGrpSpPr/>
              <p:nvPr/>
            </p:nvGrpSpPr>
            <p:grpSpPr>
              <a:xfrm>
                <a:off x="3788796" y="3610018"/>
                <a:ext cx="3690115" cy="515687"/>
                <a:chOff x="3788796" y="3386627"/>
                <a:chExt cx="3690115" cy="515687"/>
              </a:xfrm>
            </p:grpSpPr>
            <p:sp>
              <p:nvSpPr>
                <p:cNvPr id="511" name="직사각형 510">
                  <a:extLst>
                    <a:ext uri="{FF2B5EF4-FFF2-40B4-BE49-F238E27FC236}">
                      <a16:creationId xmlns:a16="http://schemas.microsoft.com/office/drawing/2014/main" id="{153AA26D-6221-4DE9-978D-8FC4E5757031}"/>
                    </a:ext>
                  </a:extLst>
                </p:cNvPr>
                <p:cNvSpPr/>
                <p:nvPr/>
              </p:nvSpPr>
              <p:spPr>
                <a:xfrm>
                  <a:off x="3788796" y="3386627"/>
                  <a:ext cx="729687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</a:t>
                  </a: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이사</a:t>
                  </a: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  <a:endParaRPr kumimoji="0" lang="ko-KR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" name="직사각형 511">
                  <a:extLst>
                    <a:ext uri="{FF2B5EF4-FFF2-40B4-BE49-F238E27FC236}">
                      <a16:creationId xmlns:a16="http://schemas.microsoft.com/office/drawing/2014/main" id="{A91B60E8-6EE5-416B-BFB1-BBF6FE98D85A}"/>
                    </a:ext>
                  </a:extLst>
                </p:cNvPr>
                <p:cNvSpPr/>
                <p:nvPr/>
              </p:nvSpPr>
              <p:spPr>
                <a:xfrm>
                  <a:off x="6765254" y="3386627"/>
                  <a:ext cx="713657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2020.02.10</a:t>
                  </a: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3" name="사각형: 둥근 모서리 512">
                  <a:extLst>
                    <a:ext uri="{FF2B5EF4-FFF2-40B4-BE49-F238E27FC236}">
                      <a16:creationId xmlns:a16="http://schemas.microsoft.com/office/drawing/2014/main" id="{5C624A2D-714C-4BE4-A709-D36E84EB3019}"/>
                    </a:ext>
                  </a:extLst>
                </p:cNvPr>
                <p:cNvSpPr/>
                <p:nvPr/>
              </p:nvSpPr>
              <p:spPr>
                <a:xfrm>
                  <a:off x="5992773" y="3665412"/>
                  <a:ext cx="1403661" cy="236902"/>
                </a:xfrm>
                <a:prstGeom prst="roundRect">
                  <a:avLst>
                    <a:gd name="adj" fmla="val 9340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r" defTabSz="844083" rtl="0" eaLnBrk="1" fontAlgn="base" latinLnBrk="1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바로가기</a:t>
                  </a:r>
                  <a:endPara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0" name="직사각형 509">
                <a:extLst>
                  <a:ext uri="{FF2B5EF4-FFF2-40B4-BE49-F238E27FC236}">
                    <a16:creationId xmlns:a16="http://schemas.microsoft.com/office/drawing/2014/main" id="{95F75CD2-1CB8-46A2-BD77-6A2BBCF5EEDE}"/>
                  </a:ext>
                </a:extLst>
              </p:cNvPr>
              <p:cNvSpPr/>
              <p:nvPr/>
            </p:nvSpPr>
            <p:spPr>
              <a:xfrm>
                <a:off x="3794200" y="3811882"/>
                <a:ext cx="2872194" cy="33855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안녕하세요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!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개선 고도화 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차 기획안을 메일로 보내 드렸습니다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검토 부탁드립니다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</a:t>
                </a:r>
              </a:p>
            </p:txBody>
          </p:sp>
        </p:grpSp>
        <p:cxnSp>
          <p:nvCxnSpPr>
            <p:cNvPr id="516" name="직선 연결선 515">
              <a:extLst>
                <a:ext uri="{FF2B5EF4-FFF2-40B4-BE49-F238E27FC236}">
                  <a16:creationId xmlns:a16="http://schemas.microsoft.com/office/drawing/2014/main" id="{5D604FD1-98A6-41E2-B473-FDFD3878AA1D}"/>
                </a:ext>
              </a:extLst>
            </p:cNvPr>
            <p:cNvCxnSpPr/>
            <p:nvPr/>
          </p:nvCxnSpPr>
          <p:spPr>
            <a:xfrm>
              <a:off x="3327026" y="4303866"/>
              <a:ext cx="4006800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9F100EC-22AA-4057-AF0D-FA6B66560AF1}"/>
              </a:ext>
            </a:extLst>
          </p:cNvPr>
          <p:cNvGrpSpPr/>
          <p:nvPr/>
        </p:nvGrpSpPr>
        <p:grpSpPr>
          <a:xfrm>
            <a:off x="7008137" y="1452843"/>
            <a:ext cx="323061" cy="156754"/>
            <a:chOff x="6501959" y="1414619"/>
            <a:chExt cx="323061" cy="156754"/>
          </a:xfrm>
        </p:grpSpPr>
        <p:sp>
          <p:nvSpPr>
            <p:cNvPr id="522" name="Star">
              <a:extLst>
                <a:ext uri="{FF2B5EF4-FFF2-40B4-BE49-F238E27FC236}">
                  <a16:creationId xmlns:a16="http://schemas.microsoft.com/office/drawing/2014/main" id="{7F239898-A116-4C18-9225-7EE36D1C2B5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64168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091C1B3-BA39-49BD-9CDA-CD558D72340D}"/>
                </a:ext>
              </a:extLst>
            </p:cNvPr>
            <p:cNvGrpSpPr/>
            <p:nvPr/>
          </p:nvGrpSpPr>
          <p:grpSpPr>
            <a:xfrm>
              <a:off x="6501959" y="1416573"/>
              <a:ext cx="126000" cy="154800"/>
              <a:chOff x="8419501" y="2914390"/>
              <a:chExt cx="455531" cy="522687"/>
            </a:xfrm>
          </p:grpSpPr>
          <p:sp>
            <p:nvSpPr>
              <p:cNvPr id="524" name="User">
                <a:extLst>
                  <a:ext uri="{FF2B5EF4-FFF2-40B4-BE49-F238E27FC236}">
                    <a16:creationId xmlns:a16="http://schemas.microsoft.com/office/drawing/2014/main" id="{58130535-A597-4897-B14D-D399B77C19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419501" y="2914390"/>
                <a:ext cx="434758" cy="515642"/>
              </a:xfrm>
              <a:custGeom>
                <a:avLst/>
                <a:gdLst>
                  <a:gd name="T0" fmla="*/ 597 w 1194"/>
                  <a:gd name="T1" fmla="*/ 0 h 1411"/>
                  <a:gd name="T2" fmla="*/ 271 w 1194"/>
                  <a:gd name="T3" fmla="*/ 325 h 1411"/>
                  <a:gd name="T4" fmla="*/ 434 w 1194"/>
                  <a:gd name="T5" fmla="*/ 695 h 1411"/>
                  <a:gd name="T6" fmla="*/ 434 w 1194"/>
                  <a:gd name="T7" fmla="*/ 771 h 1411"/>
                  <a:gd name="T8" fmla="*/ 385 w 1194"/>
                  <a:gd name="T9" fmla="*/ 836 h 1411"/>
                  <a:gd name="T10" fmla="*/ 0 w 1194"/>
                  <a:gd name="T11" fmla="*/ 1124 h 1411"/>
                  <a:gd name="T12" fmla="*/ 0 w 1194"/>
                  <a:gd name="T13" fmla="*/ 1221 h 1411"/>
                  <a:gd name="T14" fmla="*/ 597 w 1194"/>
                  <a:gd name="T15" fmla="*/ 1411 h 1411"/>
                  <a:gd name="T16" fmla="*/ 1194 w 1194"/>
                  <a:gd name="T17" fmla="*/ 1221 h 1411"/>
                  <a:gd name="T18" fmla="*/ 1194 w 1194"/>
                  <a:gd name="T19" fmla="*/ 1124 h 1411"/>
                  <a:gd name="T20" fmla="*/ 809 w 1194"/>
                  <a:gd name="T21" fmla="*/ 836 h 1411"/>
                  <a:gd name="T22" fmla="*/ 760 w 1194"/>
                  <a:gd name="T23" fmla="*/ 771 h 1411"/>
                  <a:gd name="T24" fmla="*/ 760 w 1194"/>
                  <a:gd name="T25" fmla="*/ 695 h 1411"/>
                  <a:gd name="T26" fmla="*/ 923 w 1194"/>
                  <a:gd name="T27" fmla="*/ 325 h 1411"/>
                  <a:gd name="T28" fmla="*/ 597 w 1194"/>
                  <a:gd name="T29" fmla="*/ 0 h 1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4" h="1411">
                    <a:moveTo>
                      <a:pt x="597" y="0"/>
                    </a:moveTo>
                    <a:cubicBezTo>
                      <a:pt x="418" y="0"/>
                      <a:pt x="271" y="113"/>
                      <a:pt x="271" y="325"/>
                    </a:cubicBezTo>
                    <a:cubicBezTo>
                      <a:pt x="271" y="467"/>
                      <a:pt x="337" y="613"/>
                      <a:pt x="434" y="695"/>
                    </a:cubicBezTo>
                    <a:lnTo>
                      <a:pt x="434" y="771"/>
                    </a:lnTo>
                    <a:cubicBezTo>
                      <a:pt x="434" y="804"/>
                      <a:pt x="412" y="830"/>
                      <a:pt x="385" y="836"/>
                    </a:cubicBezTo>
                    <a:cubicBezTo>
                      <a:pt x="173" y="901"/>
                      <a:pt x="0" y="1043"/>
                      <a:pt x="0" y="1124"/>
                    </a:cubicBezTo>
                    <a:lnTo>
                      <a:pt x="0" y="1221"/>
                    </a:lnTo>
                    <a:cubicBezTo>
                      <a:pt x="0" y="1324"/>
                      <a:pt x="266" y="1411"/>
                      <a:pt x="597" y="1411"/>
                    </a:cubicBezTo>
                    <a:cubicBezTo>
                      <a:pt x="928" y="1411"/>
                      <a:pt x="1194" y="1324"/>
                      <a:pt x="1194" y="1221"/>
                    </a:cubicBezTo>
                    <a:lnTo>
                      <a:pt x="1194" y="1124"/>
                    </a:lnTo>
                    <a:cubicBezTo>
                      <a:pt x="1194" y="1048"/>
                      <a:pt x="1026" y="901"/>
                      <a:pt x="809" y="836"/>
                    </a:cubicBezTo>
                    <a:cubicBezTo>
                      <a:pt x="782" y="830"/>
                      <a:pt x="760" y="798"/>
                      <a:pt x="760" y="771"/>
                    </a:cubicBezTo>
                    <a:lnTo>
                      <a:pt x="760" y="695"/>
                    </a:lnTo>
                    <a:cubicBezTo>
                      <a:pt x="857" y="613"/>
                      <a:pt x="923" y="467"/>
                      <a:pt x="923" y="325"/>
                    </a:cubicBezTo>
                    <a:cubicBezTo>
                      <a:pt x="923" y="113"/>
                      <a:pt x="776" y="0"/>
                      <a:pt x="597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26" name="User">
                <a:extLst>
                  <a:ext uri="{FF2B5EF4-FFF2-40B4-BE49-F238E27FC236}">
                    <a16:creationId xmlns:a16="http://schemas.microsoft.com/office/drawing/2014/main" id="{BB2BBA97-3E8F-4871-AC22-62FCB3641E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495158" y="2998210"/>
                <a:ext cx="296404" cy="351548"/>
              </a:xfrm>
              <a:custGeom>
                <a:avLst/>
                <a:gdLst>
                  <a:gd name="T0" fmla="*/ 597 w 1194"/>
                  <a:gd name="T1" fmla="*/ 0 h 1411"/>
                  <a:gd name="T2" fmla="*/ 271 w 1194"/>
                  <a:gd name="T3" fmla="*/ 325 h 1411"/>
                  <a:gd name="T4" fmla="*/ 434 w 1194"/>
                  <a:gd name="T5" fmla="*/ 695 h 1411"/>
                  <a:gd name="T6" fmla="*/ 434 w 1194"/>
                  <a:gd name="T7" fmla="*/ 771 h 1411"/>
                  <a:gd name="T8" fmla="*/ 385 w 1194"/>
                  <a:gd name="T9" fmla="*/ 836 h 1411"/>
                  <a:gd name="T10" fmla="*/ 0 w 1194"/>
                  <a:gd name="T11" fmla="*/ 1124 h 1411"/>
                  <a:gd name="T12" fmla="*/ 0 w 1194"/>
                  <a:gd name="T13" fmla="*/ 1221 h 1411"/>
                  <a:gd name="T14" fmla="*/ 597 w 1194"/>
                  <a:gd name="T15" fmla="*/ 1411 h 1411"/>
                  <a:gd name="T16" fmla="*/ 1194 w 1194"/>
                  <a:gd name="T17" fmla="*/ 1221 h 1411"/>
                  <a:gd name="T18" fmla="*/ 1194 w 1194"/>
                  <a:gd name="T19" fmla="*/ 1124 h 1411"/>
                  <a:gd name="T20" fmla="*/ 809 w 1194"/>
                  <a:gd name="T21" fmla="*/ 836 h 1411"/>
                  <a:gd name="T22" fmla="*/ 760 w 1194"/>
                  <a:gd name="T23" fmla="*/ 771 h 1411"/>
                  <a:gd name="T24" fmla="*/ 760 w 1194"/>
                  <a:gd name="T25" fmla="*/ 695 h 1411"/>
                  <a:gd name="T26" fmla="*/ 923 w 1194"/>
                  <a:gd name="T27" fmla="*/ 325 h 1411"/>
                  <a:gd name="T28" fmla="*/ 597 w 1194"/>
                  <a:gd name="T29" fmla="*/ 0 h 1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4" h="1411">
                    <a:moveTo>
                      <a:pt x="597" y="0"/>
                    </a:moveTo>
                    <a:cubicBezTo>
                      <a:pt x="418" y="0"/>
                      <a:pt x="271" y="113"/>
                      <a:pt x="271" y="325"/>
                    </a:cubicBezTo>
                    <a:cubicBezTo>
                      <a:pt x="271" y="467"/>
                      <a:pt x="337" y="613"/>
                      <a:pt x="434" y="695"/>
                    </a:cubicBezTo>
                    <a:lnTo>
                      <a:pt x="434" y="771"/>
                    </a:lnTo>
                    <a:cubicBezTo>
                      <a:pt x="434" y="804"/>
                      <a:pt x="412" y="830"/>
                      <a:pt x="385" y="836"/>
                    </a:cubicBezTo>
                    <a:cubicBezTo>
                      <a:pt x="173" y="901"/>
                      <a:pt x="0" y="1043"/>
                      <a:pt x="0" y="1124"/>
                    </a:cubicBezTo>
                    <a:lnTo>
                      <a:pt x="0" y="1221"/>
                    </a:lnTo>
                    <a:cubicBezTo>
                      <a:pt x="0" y="1324"/>
                      <a:pt x="266" y="1411"/>
                      <a:pt x="597" y="1411"/>
                    </a:cubicBezTo>
                    <a:cubicBezTo>
                      <a:pt x="928" y="1411"/>
                      <a:pt x="1194" y="1324"/>
                      <a:pt x="1194" y="1221"/>
                    </a:cubicBezTo>
                    <a:lnTo>
                      <a:pt x="1194" y="1124"/>
                    </a:lnTo>
                    <a:cubicBezTo>
                      <a:pt x="1194" y="1048"/>
                      <a:pt x="1026" y="901"/>
                      <a:pt x="809" y="836"/>
                    </a:cubicBezTo>
                    <a:cubicBezTo>
                      <a:pt x="782" y="830"/>
                      <a:pt x="760" y="798"/>
                      <a:pt x="760" y="771"/>
                    </a:cubicBezTo>
                    <a:lnTo>
                      <a:pt x="760" y="695"/>
                    </a:lnTo>
                    <a:cubicBezTo>
                      <a:pt x="857" y="613"/>
                      <a:pt x="923" y="467"/>
                      <a:pt x="923" y="325"/>
                    </a:cubicBezTo>
                    <a:cubicBezTo>
                      <a:pt x="923" y="113"/>
                      <a:pt x="776" y="0"/>
                      <a:pt x="597" y="0"/>
                    </a:cubicBez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28" name="Rounded Panel">
                <a:extLst>
                  <a:ext uri="{FF2B5EF4-FFF2-40B4-BE49-F238E27FC236}">
                    <a16:creationId xmlns:a16="http://schemas.microsoft.com/office/drawing/2014/main" id="{EFAD8315-FC8C-48CF-8BFA-FE867B6E6078}"/>
                  </a:ext>
                </a:extLst>
              </p:cNvPr>
              <p:cNvSpPr/>
              <p:nvPr/>
            </p:nvSpPr>
            <p:spPr>
              <a:xfrm>
                <a:off x="8677278" y="3238063"/>
                <a:ext cx="197754" cy="199014"/>
              </a:xfrm>
              <a:prstGeom prst="ellipse">
                <a:avLst/>
              </a:prstGeom>
              <a:solidFill>
                <a:srgbClr val="5F5F5F"/>
              </a:solidFill>
              <a:ln w="63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529" name="그룹 528">
                <a:extLst>
                  <a:ext uri="{FF2B5EF4-FFF2-40B4-BE49-F238E27FC236}">
                    <a16:creationId xmlns:a16="http://schemas.microsoft.com/office/drawing/2014/main" id="{172CD10A-8392-4B05-B3D3-E19D0A2E19A0}"/>
                  </a:ext>
                </a:extLst>
              </p:cNvPr>
              <p:cNvGrpSpPr/>
              <p:nvPr/>
            </p:nvGrpSpPr>
            <p:grpSpPr>
              <a:xfrm>
                <a:off x="8698820" y="3259826"/>
                <a:ext cx="154670" cy="155488"/>
                <a:chOff x="8349666" y="2451010"/>
                <a:chExt cx="150069" cy="150863"/>
              </a:xfrm>
              <a:solidFill>
                <a:srgbClr val="FFFFFF"/>
              </a:solidFill>
            </p:grpSpPr>
            <p:pic>
              <p:nvPicPr>
                <p:cNvPr id="530" name="그래픽 529" descr="뒤로 RTL">
                  <a:extLst>
                    <a:ext uri="{FF2B5EF4-FFF2-40B4-BE49-F238E27FC236}">
                      <a16:creationId xmlns:a16="http://schemas.microsoft.com/office/drawing/2014/main" id="{55E1D0C5-047B-4A66-B512-A8EDF27747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 rot="1048392">
                  <a:off x="8349666" y="2451010"/>
                  <a:ext cx="150069" cy="101043"/>
                </a:xfrm>
                <a:prstGeom prst="rect">
                  <a:avLst/>
                </a:prstGeom>
              </p:spPr>
            </p:pic>
            <p:pic>
              <p:nvPicPr>
                <p:cNvPr id="531" name="그래픽 530" descr="뒤로 RTL">
                  <a:extLst>
                    <a:ext uri="{FF2B5EF4-FFF2-40B4-BE49-F238E27FC236}">
                      <a16:creationId xmlns:a16="http://schemas.microsoft.com/office/drawing/2014/main" id="{3797A47F-E8A9-41EE-B4BD-72D5213412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 rot="1048392" flipH="1" flipV="1">
                  <a:off x="8349666" y="2500830"/>
                  <a:ext cx="150069" cy="101043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32" name="Google Shape;2188;p25">
            <a:extLst>
              <a:ext uri="{FF2B5EF4-FFF2-40B4-BE49-F238E27FC236}">
                <a16:creationId xmlns:a16="http://schemas.microsoft.com/office/drawing/2014/main" id="{B9D06B72-D0DA-4EA8-B6A5-DD4D38A503F3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533" name="Google Shape;2199;p25">
            <a:extLst>
              <a:ext uri="{FF2B5EF4-FFF2-40B4-BE49-F238E27FC236}">
                <a16:creationId xmlns:a16="http://schemas.microsoft.com/office/drawing/2014/main" id="{E0C1736C-4E99-4D2E-B635-4DB382481F7C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4872271-7882-4F63-B365-9A508D95D94D}"/>
              </a:ext>
            </a:extLst>
          </p:cNvPr>
          <p:cNvGrpSpPr/>
          <p:nvPr/>
        </p:nvGrpSpPr>
        <p:grpSpPr>
          <a:xfrm>
            <a:off x="158734" y="1028727"/>
            <a:ext cx="372000" cy="2468807"/>
            <a:chOff x="158734" y="1028727"/>
            <a:chExt cx="372000" cy="2468807"/>
          </a:xfrm>
        </p:grpSpPr>
        <p:sp>
          <p:nvSpPr>
            <p:cNvPr id="372" name="Oval">
              <a:extLst>
                <a:ext uri="{FF2B5EF4-FFF2-40B4-BE49-F238E27FC236}">
                  <a16:creationId xmlns:a16="http://schemas.microsoft.com/office/drawing/2014/main" id="{7ABF4947-EF13-4266-A841-153298E6AFC0}"/>
                </a:ext>
              </a:extLst>
            </p:cNvPr>
            <p:cNvSpPr/>
            <p:nvPr/>
          </p:nvSpPr>
          <p:spPr>
            <a:xfrm>
              <a:off x="158734" y="1028727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96" name="그래픽 195" descr="사용자">
              <a:extLst>
                <a:ext uri="{FF2B5EF4-FFF2-40B4-BE49-F238E27FC236}">
                  <a16:creationId xmlns:a16="http://schemas.microsoft.com/office/drawing/2014/main" id="{D61D1947-7C92-41A0-B389-C8204199D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95288" y="1061396"/>
              <a:ext cx="298892" cy="298892"/>
            </a:xfrm>
            <a:prstGeom prst="rect">
              <a:avLst/>
            </a:prstGeom>
          </p:spPr>
        </p:pic>
        <p:pic>
          <p:nvPicPr>
            <p:cNvPr id="539" name="그래픽 538" descr="웹 캠">
              <a:extLst>
                <a:ext uri="{FF2B5EF4-FFF2-40B4-BE49-F238E27FC236}">
                  <a16:creationId xmlns:a16="http://schemas.microsoft.com/office/drawing/2014/main" id="{6F951A0C-030F-47D4-A820-60598F8CF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89857" y="2336955"/>
              <a:ext cx="309754" cy="309754"/>
            </a:xfrm>
            <a:prstGeom prst="rect">
              <a:avLst/>
            </a:prstGeom>
          </p:spPr>
        </p:pic>
        <p:pic>
          <p:nvPicPr>
            <p:cNvPr id="540" name="그래픽 539" descr="채팅">
              <a:extLst>
                <a:ext uri="{FF2B5EF4-FFF2-40B4-BE49-F238E27FC236}">
                  <a16:creationId xmlns:a16="http://schemas.microsoft.com/office/drawing/2014/main" id="{21C5F4E9-C165-42C6-99B6-0692F721A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95288" y="1486129"/>
              <a:ext cx="298892" cy="298892"/>
            </a:xfrm>
            <a:prstGeom prst="rect">
              <a:avLst/>
            </a:prstGeom>
          </p:spPr>
        </p:pic>
        <p:pic>
          <p:nvPicPr>
            <p:cNvPr id="541" name="그래픽 540" descr="보내기">
              <a:extLst>
                <a:ext uri="{FF2B5EF4-FFF2-40B4-BE49-F238E27FC236}">
                  <a16:creationId xmlns:a16="http://schemas.microsoft.com/office/drawing/2014/main" id="{9F07AE84-01C8-486C-8140-18E224737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95288" y="2773230"/>
              <a:ext cx="298892" cy="298892"/>
            </a:xfrm>
            <a:prstGeom prst="rect">
              <a:avLst/>
            </a:prstGeom>
          </p:spPr>
        </p:pic>
        <p:pic>
          <p:nvPicPr>
            <p:cNvPr id="542" name="그래픽 541" descr="계층 구조형">
              <a:extLst>
                <a:ext uri="{FF2B5EF4-FFF2-40B4-BE49-F238E27FC236}">
                  <a16:creationId xmlns:a16="http://schemas.microsoft.com/office/drawing/2014/main" id="{F2815F35-3000-4A24-B549-914AAA724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95288" y="1911542"/>
              <a:ext cx="298892" cy="298892"/>
            </a:xfrm>
            <a:prstGeom prst="rect">
              <a:avLst/>
            </a:prstGeom>
          </p:spPr>
        </p:pic>
        <p:pic>
          <p:nvPicPr>
            <p:cNvPr id="543" name="그래픽 542" descr="스피커 폰">
              <a:extLst>
                <a:ext uri="{FF2B5EF4-FFF2-40B4-BE49-F238E27FC236}">
                  <a16:creationId xmlns:a16="http://schemas.microsoft.com/office/drawing/2014/main" id="{EF7F4C37-3761-4B59-B34E-84A103195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95288" y="3198642"/>
              <a:ext cx="298892" cy="298892"/>
            </a:xfrm>
            <a:prstGeom prst="rect">
              <a:avLst/>
            </a:prstGeom>
          </p:spPr>
        </p:pic>
      </p:grp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71FC0A5A-0F6A-4EE0-837C-288E27EB4334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98" name="그래픽 197" descr="사용자">
            <a:extLst>
              <a:ext uri="{FF2B5EF4-FFF2-40B4-BE49-F238E27FC236}">
                <a16:creationId xmlns:a16="http://schemas.microsoft.com/office/drawing/2014/main" id="{C315C2C1-953B-4225-866F-401D9DC38A6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204" name="타원 203">
            <a:extLst>
              <a:ext uri="{FF2B5EF4-FFF2-40B4-BE49-F238E27FC236}">
                <a16:creationId xmlns:a16="http://schemas.microsoft.com/office/drawing/2014/main" id="{8A28558E-F3AE-4913-B070-7F13A738DC89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E1BA0EA0-DEF2-4C74-9BC7-98C1DF35ECA0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206" name="사각형: 둥근 모서리 205">
              <a:extLst>
                <a:ext uri="{FF2B5EF4-FFF2-40B4-BE49-F238E27FC236}">
                  <a16:creationId xmlns:a16="http://schemas.microsoft.com/office/drawing/2014/main" id="{56E481D6-0D85-4D8A-A0FB-891612B087EC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207" name="Image">
              <a:extLst>
                <a:ext uri="{FF2B5EF4-FFF2-40B4-BE49-F238E27FC236}">
                  <a16:creationId xmlns:a16="http://schemas.microsoft.com/office/drawing/2014/main" id="{B23E062C-DBBD-4790-8B33-0AB996A9B3F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08" name="Border">
                <a:extLst>
                  <a:ext uri="{FF2B5EF4-FFF2-40B4-BE49-F238E27FC236}">
                    <a16:creationId xmlns:a16="http://schemas.microsoft.com/office/drawing/2014/main" id="{8FFEE380-92E0-4666-BDC7-6D577F720E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209" name="Line">
                <a:extLst>
                  <a:ext uri="{FF2B5EF4-FFF2-40B4-BE49-F238E27FC236}">
                    <a16:creationId xmlns:a16="http://schemas.microsoft.com/office/drawing/2014/main" id="{16FA29BD-5DED-478E-804F-C0C836C20923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Line">
                <a:extLst>
                  <a:ext uri="{FF2B5EF4-FFF2-40B4-BE49-F238E27FC236}">
                    <a16:creationId xmlns:a16="http://schemas.microsoft.com/office/drawing/2014/main" id="{D0C8049E-C8DD-4521-9EC1-3498ECB65225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1" name="사각형: 둥근 모서리 210">
            <a:extLst>
              <a:ext uri="{FF2B5EF4-FFF2-40B4-BE49-F238E27FC236}">
                <a16:creationId xmlns:a16="http://schemas.microsoft.com/office/drawing/2014/main" id="{18703144-E678-4D03-A797-6CDCCD979AF1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그룹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2" name="타원 211">
            <a:extLst>
              <a:ext uri="{FF2B5EF4-FFF2-40B4-BE49-F238E27FC236}">
                <a16:creationId xmlns:a16="http://schemas.microsoft.com/office/drawing/2014/main" id="{ACCB27D9-C837-44E5-8EDE-47AC04219BEC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71256407-90B8-4C36-B238-77C59B2079B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1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215" name="타원 214">
            <a:extLst>
              <a:ext uri="{FF2B5EF4-FFF2-40B4-BE49-F238E27FC236}">
                <a16:creationId xmlns:a16="http://schemas.microsoft.com/office/drawing/2014/main" id="{5F574FC4-1998-43A7-AD11-CA7ABAA021C7}"/>
              </a:ext>
            </a:extLst>
          </p:cNvPr>
          <p:cNvSpPr>
            <a:spLocks noChangeAspect="1"/>
          </p:cNvSpPr>
          <p:nvPr/>
        </p:nvSpPr>
        <p:spPr>
          <a:xfrm>
            <a:off x="433350" y="116388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16" name="타원 215">
            <a:extLst>
              <a:ext uri="{FF2B5EF4-FFF2-40B4-BE49-F238E27FC236}">
                <a16:creationId xmlns:a16="http://schemas.microsoft.com/office/drawing/2014/main" id="{F2D2CEF0-A633-401D-8756-8C8CDB41BD29}"/>
              </a:ext>
            </a:extLst>
          </p:cNvPr>
          <p:cNvSpPr>
            <a:spLocks noChangeAspect="1"/>
          </p:cNvSpPr>
          <p:nvPr/>
        </p:nvSpPr>
        <p:spPr>
          <a:xfrm>
            <a:off x="2797437" y="1172063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2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94" name="타원 193">
            <a:extLst>
              <a:ext uri="{FF2B5EF4-FFF2-40B4-BE49-F238E27FC236}">
                <a16:creationId xmlns:a16="http://schemas.microsoft.com/office/drawing/2014/main" id="{D2B516A8-E57C-4C1D-8D02-68352B5CE5B5}"/>
              </a:ext>
            </a:extLst>
          </p:cNvPr>
          <p:cNvSpPr>
            <a:spLocks noChangeAspect="1"/>
          </p:cNvSpPr>
          <p:nvPr/>
        </p:nvSpPr>
        <p:spPr>
          <a:xfrm>
            <a:off x="2783083" y="403100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3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95" name="타원 194">
            <a:extLst>
              <a:ext uri="{FF2B5EF4-FFF2-40B4-BE49-F238E27FC236}">
                <a16:creationId xmlns:a16="http://schemas.microsoft.com/office/drawing/2014/main" id="{8CF15607-696D-44C8-B53B-2779953F2733}"/>
              </a:ext>
            </a:extLst>
          </p:cNvPr>
          <p:cNvSpPr>
            <a:spLocks noChangeAspect="1"/>
          </p:cNvSpPr>
          <p:nvPr/>
        </p:nvSpPr>
        <p:spPr>
          <a:xfrm>
            <a:off x="917612" y="348861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4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99" name="타원 198">
            <a:extLst>
              <a:ext uri="{FF2B5EF4-FFF2-40B4-BE49-F238E27FC236}">
                <a16:creationId xmlns:a16="http://schemas.microsoft.com/office/drawing/2014/main" id="{39DB7046-5091-4F66-9DBE-B0F58A8B5102}"/>
              </a:ext>
            </a:extLst>
          </p:cNvPr>
          <p:cNvSpPr>
            <a:spLocks noChangeAspect="1"/>
          </p:cNvSpPr>
          <p:nvPr/>
        </p:nvSpPr>
        <p:spPr>
          <a:xfrm>
            <a:off x="438892" y="3969684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5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A9B5CA53-5AE6-441C-BA08-C3105745B8EC}"/>
              </a:ext>
            </a:extLst>
          </p:cNvPr>
          <p:cNvGrpSpPr/>
          <p:nvPr/>
        </p:nvGrpSpPr>
        <p:grpSpPr>
          <a:xfrm>
            <a:off x="2646961" y="5892260"/>
            <a:ext cx="492570" cy="492570"/>
            <a:chOff x="7713214" y="2894335"/>
            <a:chExt cx="2132026" cy="2132026"/>
          </a:xfrm>
        </p:grpSpPr>
        <p:sp>
          <p:nvSpPr>
            <p:cNvPr id="218" name="Oval">
              <a:extLst>
                <a:ext uri="{FF2B5EF4-FFF2-40B4-BE49-F238E27FC236}">
                  <a16:creationId xmlns:a16="http://schemas.microsoft.com/office/drawing/2014/main" id="{EB0BCBC3-0E30-441B-9C28-21A9EFD18C07}"/>
                </a:ext>
              </a:extLst>
            </p:cNvPr>
            <p:cNvSpPr/>
            <p:nvPr/>
          </p:nvSpPr>
          <p:spPr>
            <a:xfrm>
              <a:off x="7713214" y="2894335"/>
              <a:ext cx="2132026" cy="2132026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19" name="Add User">
              <a:extLst>
                <a:ext uri="{FF2B5EF4-FFF2-40B4-BE49-F238E27FC236}">
                  <a16:creationId xmlns:a16="http://schemas.microsoft.com/office/drawing/2014/main" id="{1D773645-2669-4279-811C-BAC60A89D25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4256" y="3396545"/>
              <a:ext cx="1149942" cy="1127606"/>
            </a:xfrm>
            <a:custGeom>
              <a:avLst/>
              <a:gdLst>
                <a:gd name="T0" fmla="*/ 147 w 668"/>
                <a:gd name="T1" fmla="*/ 65 h 661"/>
                <a:gd name="T2" fmla="*/ 136 w 668"/>
                <a:gd name="T3" fmla="*/ 231 h 661"/>
                <a:gd name="T4" fmla="*/ 161 w 668"/>
                <a:gd name="T5" fmla="*/ 274 h 661"/>
                <a:gd name="T6" fmla="*/ 184 w 668"/>
                <a:gd name="T7" fmla="*/ 331 h 661"/>
                <a:gd name="T8" fmla="*/ 189 w 668"/>
                <a:gd name="T9" fmla="*/ 384 h 661"/>
                <a:gd name="T10" fmla="*/ 97 w 668"/>
                <a:gd name="T11" fmla="*/ 437 h 661"/>
                <a:gd name="T12" fmla="*/ 1 w 668"/>
                <a:gd name="T13" fmla="*/ 554 h 661"/>
                <a:gd name="T14" fmla="*/ 334 w 668"/>
                <a:gd name="T15" fmla="*/ 568 h 661"/>
                <a:gd name="T16" fmla="*/ 31 w 668"/>
                <a:gd name="T17" fmla="*/ 541 h 661"/>
                <a:gd name="T18" fmla="*/ 108 w 668"/>
                <a:gd name="T19" fmla="*/ 462 h 661"/>
                <a:gd name="T20" fmla="*/ 215 w 668"/>
                <a:gd name="T21" fmla="*/ 393 h 661"/>
                <a:gd name="T22" fmla="*/ 216 w 668"/>
                <a:gd name="T23" fmla="*/ 389 h 661"/>
                <a:gd name="T24" fmla="*/ 217 w 668"/>
                <a:gd name="T25" fmla="*/ 324 h 661"/>
                <a:gd name="T26" fmla="*/ 206 w 668"/>
                <a:gd name="T27" fmla="*/ 315 h 661"/>
                <a:gd name="T28" fmla="*/ 186 w 668"/>
                <a:gd name="T29" fmla="*/ 265 h 661"/>
                <a:gd name="T30" fmla="*/ 174 w 668"/>
                <a:gd name="T31" fmla="*/ 253 h 661"/>
                <a:gd name="T32" fmla="*/ 163 w 668"/>
                <a:gd name="T33" fmla="*/ 228 h 661"/>
                <a:gd name="T34" fmla="*/ 175 w 668"/>
                <a:gd name="T35" fmla="*/ 208 h 661"/>
                <a:gd name="T36" fmla="*/ 171 w 668"/>
                <a:gd name="T37" fmla="*/ 76 h 661"/>
                <a:gd name="T38" fmla="*/ 316 w 668"/>
                <a:gd name="T39" fmla="*/ 43 h 661"/>
                <a:gd name="T40" fmla="*/ 325 w 668"/>
                <a:gd name="T41" fmla="*/ 50 h 661"/>
                <a:gd name="T42" fmla="*/ 375 w 668"/>
                <a:gd name="T43" fmla="*/ 110 h 661"/>
                <a:gd name="T44" fmla="*/ 359 w 668"/>
                <a:gd name="T45" fmla="*/ 208 h 661"/>
                <a:gd name="T46" fmla="*/ 372 w 668"/>
                <a:gd name="T47" fmla="*/ 228 h 661"/>
                <a:gd name="T48" fmla="*/ 361 w 668"/>
                <a:gd name="T49" fmla="*/ 253 h 661"/>
                <a:gd name="T50" fmla="*/ 349 w 668"/>
                <a:gd name="T51" fmla="*/ 265 h 661"/>
                <a:gd name="T52" fmla="*/ 330 w 668"/>
                <a:gd name="T53" fmla="*/ 316 h 661"/>
                <a:gd name="T54" fmla="*/ 319 w 668"/>
                <a:gd name="T55" fmla="*/ 324 h 661"/>
                <a:gd name="T56" fmla="*/ 320 w 668"/>
                <a:gd name="T57" fmla="*/ 389 h 661"/>
                <a:gd name="T58" fmla="*/ 321 w 668"/>
                <a:gd name="T59" fmla="*/ 393 h 661"/>
                <a:gd name="T60" fmla="*/ 359 w 668"/>
                <a:gd name="T61" fmla="*/ 400 h 661"/>
                <a:gd name="T62" fmla="*/ 346 w 668"/>
                <a:gd name="T63" fmla="*/ 337 h 661"/>
                <a:gd name="T64" fmla="*/ 362 w 668"/>
                <a:gd name="T65" fmla="*/ 314 h 661"/>
                <a:gd name="T66" fmla="*/ 386 w 668"/>
                <a:gd name="T67" fmla="*/ 267 h 661"/>
                <a:gd name="T68" fmla="*/ 390 w 668"/>
                <a:gd name="T69" fmla="*/ 199 h 661"/>
                <a:gd name="T70" fmla="*/ 384 w 668"/>
                <a:gd name="T71" fmla="*/ 54 h 661"/>
                <a:gd name="T72" fmla="*/ 266 w 668"/>
                <a:gd name="T73" fmla="*/ 0 h 661"/>
                <a:gd name="T74" fmla="*/ 508 w 668"/>
                <a:gd name="T75" fmla="*/ 341 h 661"/>
                <a:gd name="T76" fmla="*/ 508 w 668"/>
                <a:gd name="T77" fmla="*/ 661 h 661"/>
                <a:gd name="T78" fmla="*/ 508 w 668"/>
                <a:gd name="T79" fmla="*/ 341 h 661"/>
                <a:gd name="T80" fmla="*/ 641 w 668"/>
                <a:gd name="T81" fmla="*/ 501 h 661"/>
                <a:gd name="T82" fmla="*/ 374 w 668"/>
                <a:gd name="T83" fmla="*/ 501 h 661"/>
                <a:gd name="T84" fmla="*/ 494 w 668"/>
                <a:gd name="T85" fmla="*/ 421 h 661"/>
                <a:gd name="T86" fmla="*/ 428 w 668"/>
                <a:gd name="T87" fmla="*/ 488 h 661"/>
                <a:gd name="T88" fmla="*/ 494 w 668"/>
                <a:gd name="T89" fmla="*/ 514 h 661"/>
                <a:gd name="T90" fmla="*/ 521 w 668"/>
                <a:gd name="T91" fmla="*/ 581 h 661"/>
                <a:gd name="T92" fmla="*/ 588 w 668"/>
                <a:gd name="T93" fmla="*/ 514 h 661"/>
                <a:gd name="T94" fmla="*/ 521 w 668"/>
                <a:gd name="T95" fmla="*/ 488 h 661"/>
                <a:gd name="T96" fmla="*/ 494 w 668"/>
                <a:gd name="T97" fmla="*/ 42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8" h="661">
                  <a:moveTo>
                    <a:pt x="266" y="0"/>
                  </a:moveTo>
                  <a:cubicBezTo>
                    <a:pt x="204" y="1"/>
                    <a:pt x="164" y="26"/>
                    <a:pt x="147" y="65"/>
                  </a:cubicBezTo>
                  <a:cubicBezTo>
                    <a:pt x="131" y="103"/>
                    <a:pt x="134" y="150"/>
                    <a:pt x="146" y="198"/>
                  </a:cubicBezTo>
                  <a:cubicBezTo>
                    <a:pt x="140" y="206"/>
                    <a:pt x="135" y="216"/>
                    <a:pt x="136" y="231"/>
                  </a:cubicBezTo>
                  <a:cubicBezTo>
                    <a:pt x="138" y="244"/>
                    <a:pt x="144" y="257"/>
                    <a:pt x="149" y="267"/>
                  </a:cubicBezTo>
                  <a:cubicBezTo>
                    <a:pt x="153" y="271"/>
                    <a:pt x="157" y="272"/>
                    <a:pt x="161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7" y="320"/>
                    <a:pt x="181" y="326"/>
                    <a:pt x="184" y="331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3"/>
                    <a:pt x="191" y="367"/>
                    <a:pt x="189" y="384"/>
                  </a:cubicBezTo>
                  <a:cubicBezTo>
                    <a:pt x="185" y="395"/>
                    <a:pt x="175" y="403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5" y="447"/>
                    <a:pt x="52" y="458"/>
                    <a:pt x="34" y="477"/>
                  </a:cubicBezTo>
                  <a:cubicBezTo>
                    <a:pt x="16" y="495"/>
                    <a:pt x="3" y="520"/>
                    <a:pt x="1" y="554"/>
                  </a:cubicBezTo>
                  <a:lnTo>
                    <a:pt x="0" y="568"/>
                  </a:lnTo>
                  <a:lnTo>
                    <a:pt x="334" y="568"/>
                  </a:lnTo>
                  <a:lnTo>
                    <a:pt x="326" y="541"/>
                  </a:lnTo>
                  <a:lnTo>
                    <a:pt x="31" y="541"/>
                  </a:lnTo>
                  <a:cubicBezTo>
                    <a:pt x="34" y="522"/>
                    <a:pt x="42" y="507"/>
                    <a:pt x="53" y="495"/>
                  </a:cubicBezTo>
                  <a:cubicBezTo>
                    <a:pt x="67" y="481"/>
                    <a:pt x="87" y="471"/>
                    <a:pt x="108" y="462"/>
                  </a:cubicBezTo>
                  <a:cubicBezTo>
                    <a:pt x="128" y="453"/>
                    <a:pt x="151" y="445"/>
                    <a:pt x="170" y="435"/>
                  </a:cubicBezTo>
                  <a:cubicBezTo>
                    <a:pt x="190" y="426"/>
                    <a:pt x="207" y="413"/>
                    <a:pt x="215" y="393"/>
                  </a:cubicBezTo>
                  <a:lnTo>
                    <a:pt x="216" y="391"/>
                  </a:lnTo>
                  <a:lnTo>
                    <a:pt x="216" y="389"/>
                  </a:lnTo>
                  <a:cubicBezTo>
                    <a:pt x="218" y="367"/>
                    <a:pt x="217" y="351"/>
                    <a:pt x="217" y="332"/>
                  </a:cubicBezTo>
                  <a:lnTo>
                    <a:pt x="217" y="324"/>
                  </a:lnTo>
                  <a:lnTo>
                    <a:pt x="210" y="320"/>
                  </a:lnTo>
                  <a:cubicBezTo>
                    <a:pt x="211" y="321"/>
                    <a:pt x="208" y="319"/>
                    <a:pt x="206" y="315"/>
                  </a:cubicBezTo>
                  <a:cubicBezTo>
                    <a:pt x="203" y="312"/>
                    <a:pt x="200" y="307"/>
                    <a:pt x="198" y="302"/>
                  </a:cubicBezTo>
                  <a:cubicBezTo>
                    <a:pt x="192" y="291"/>
                    <a:pt x="187" y="277"/>
                    <a:pt x="186" y="265"/>
                  </a:cubicBezTo>
                  <a:lnTo>
                    <a:pt x="185" y="254"/>
                  </a:lnTo>
                  <a:lnTo>
                    <a:pt x="174" y="253"/>
                  </a:lnTo>
                  <a:cubicBezTo>
                    <a:pt x="174" y="253"/>
                    <a:pt x="173" y="254"/>
                    <a:pt x="170" y="251"/>
                  </a:cubicBezTo>
                  <a:cubicBezTo>
                    <a:pt x="168" y="247"/>
                    <a:pt x="164" y="241"/>
                    <a:pt x="163" y="228"/>
                  </a:cubicBezTo>
                  <a:cubicBezTo>
                    <a:pt x="161" y="222"/>
                    <a:pt x="165" y="217"/>
                    <a:pt x="167" y="213"/>
                  </a:cubicBezTo>
                  <a:lnTo>
                    <a:pt x="175" y="208"/>
                  </a:lnTo>
                  <a:lnTo>
                    <a:pt x="173" y="198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6"/>
                    <a:pt x="211" y="27"/>
                    <a:pt x="266" y="26"/>
                  </a:cubicBezTo>
                  <a:cubicBezTo>
                    <a:pt x="293" y="26"/>
                    <a:pt x="311" y="34"/>
                    <a:pt x="316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5" y="59"/>
                    <a:pt x="362" y="70"/>
                  </a:cubicBezTo>
                  <a:cubicBezTo>
                    <a:pt x="370" y="80"/>
                    <a:pt x="374" y="94"/>
                    <a:pt x="375" y="110"/>
                  </a:cubicBezTo>
                  <a:cubicBezTo>
                    <a:pt x="377" y="142"/>
                    <a:pt x="368" y="180"/>
                    <a:pt x="363" y="197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8" y="213"/>
                    <a:pt x="374" y="217"/>
                    <a:pt x="372" y="228"/>
                  </a:cubicBezTo>
                  <a:cubicBezTo>
                    <a:pt x="371" y="241"/>
                    <a:pt x="367" y="248"/>
                    <a:pt x="365" y="251"/>
                  </a:cubicBezTo>
                  <a:cubicBezTo>
                    <a:pt x="362" y="254"/>
                    <a:pt x="361" y="253"/>
                    <a:pt x="361" y="253"/>
                  </a:cubicBezTo>
                  <a:lnTo>
                    <a:pt x="350" y="254"/>
                  </a:lnTo>
                  <a:lnTo>
                    <a:pt x="349" y="265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7"/>
                    <a:pt x="332" y="312"/>
                    <a:pt x="330" y="316"/>
                  </a:cubicBezTo>
                  <a:cubicBezTo>
                    <a:pt x="327" y="319"/>
                    <a:pt x="325" y="321"/>
                    <a:pt x="326" y="320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1"/>
                    <a:pt x="318" y="367"/>
                    <a:pt x="320" y="389"/>
                  </a:cubicBezTo>
                  <a:lnTo>
                    <a:pt x="320" y="391"/>
                  </a:lnTo>
                  <a:lnTo>
                    <a:pt x="321" y="393"/>
                  </a:lnTo>
                  <a:cubicBezTo>
                    <a:pt x="325" y="404"/>
                    <a:pt x="333" y="416"/>
                    <a:pt x="345" y="423"/>
                  </a:cubicBezTo>
                  <a:lnTo>
                    <a:pt x="359" y="400"/>
                  </a:lnTo>
                  <a:cubicBezTo>
                    <a:pt x="353" y="397"/>
                    <a:pt x="349" y="391"/>
                    <a:pt x="347" y="384"/>
                  </a:cubicBezTo>
                  <a:cubicBezTo>
                    <a:pt x="345" y="367"/>
                    <a:pt x="345" y="353"/>
                    <a:pt x="346" y="337"/>
                  </a:cubicBezTo>
                  <a:cubicBezTo>
                    <a:pt x="347" y="335"/>
                    <a:pt x="350" y="334"/>
                    <a:pt x="351" y="331"/>
                  </a:cubicBezTo>
                  <a:cubicBezTo>
                    <a:pt x="355" y="326"/>
                    <a:pt x="358" y="320"/>
                    <a:pt x="362" y="314"/>
                  </a:cubicBezTo>
                  <a:cubicBezTo>
                    <a:pt x="367" y="302"/>
                    <a:pt x="371" y="288"/>
                    <a:pt x="374" y="274"/>
                  </a:cubicBezTo>
                  <a:cubicBezTo>
                    <a:pt x="378" y="272"/>
                    <a:pt x="382" y="271"/>
                    <a:pt x="386" y="267"/>
                  </a:cubicBezTo>
                  <a:cubicBezTo>
                    <a:pt x="392" y="259"/>
                    <a:pt x="397" y="247"/>
                    <a:pt x="399" y="231"/>
                  </a:cubicBezTo>
                  <a:cubicBezTo>
                    <a:pt x="400" y="216"/>
                    <a:pt x="396" y="206"/>
                    <a:pt x="390" y="199"/>
                  </a:cubicBezTo>
                  <a:cubicBezTo>
                    <a:pt x="396" y="178"/>
                    <a:pt x="404" y="143"/>
                    <a:pt x="402" y="108"/>
                  </a:cubicBezTo>
                  <a:cubicBezTo>
                    <a:pt x="400" y="89"/>
                    <a:pt x="395" y="70"/>
                    <a:pt x="384" y="54"/>
                  </a:cubicBezTo>
                  <a:cubicBezTo>
                    <a:pt x="373" y="40"/>
                    <a:pt x="356" y="29"/>
                    <a:pt x="335" y="25"/>
                  </a:cubicBezTo>
                  <a:cubicBezTo>
                    <a:pt x="321" y="7"/>
                    <a:pt x="296" y="0"/>
                    <a:pt x="266" y="0"/>
                  </a:cubicBezTo>
                  <a:lnTo>
                    <a:pt x="266" y="0"/>
                  </a:lnTo>
                  <a:close/>
                  <a:moveTo>
                    <a:pt x="508" y="341"/>
                  </a:moveTo>
                  <a:cubicBezTo>
                    <a:pt x="419" y="341"/>
                    <a:pt x="348" y="413"/>
                    <a:pt x="348" y="501"/>
                  </a:cubicBezTo>
                  <a:cubicBezTo>
                    <a:pt x="348" y="589"/>
                    <a:pt x="419" y="661"/>
                    <a:pt x="508" y="661"/>
                  </a:cubicBezTo>
                  <a:cubicBezTo>
                    <a:pt x="596" y="661"/>
                    <a:pt x="668" y="589"/>
                    <a:pt x="668" y="501"/>
                  </a:cubicBezTo>
                  <a:cubicBezTo>
                    <a:pt x="668" y="413"/>
                    <a:pt x="596" y="341"/>
                    <a:pt x="508" y="341"/>
                  </a:cubicBezTo>
                  <a:close/>
                  <a:moveTo>
                    <a:pt x="508" y="368"/>
                  </a:moveTo>
                  <a:cubicBezTo>
                    <a:pt x="581" y="368"/>
                    <a:pt x="641" y="427"/>
                    <a:pt x="641" y="501"/>
                  </a:cubicBezTo>
                  <a:cubicBezTo>
                    <a:pt x="641" y="575"/>
                    <a:pt x="581" y="634"/>
                    <a:pt x="508" y="634"/>
                  </a:cubicBezTo>
                  <a:cubicBezTo>
                    <a:pt x="434" y="634"/>
                    <a:pt x="374" y="575"/>
                    <a:pt x="374" y="501"/>
                  </a:cubicBezTo>
                  <a:cubicBezTo>
                    <a:pt x="374" y="427"/>
                    <a:pt x="434" y="368"/>
                    <a:pt x="508" y="368"/>
                  </a:cubicBezTo>
                  <a:close/>
                  <a:moveTo>
                    <a:pt x="494" y="421"/>
                  </a:moveTo>
                  <a:lnTo>
                    <a:pt x="494" y="488"/>
                  </a:lnTo>
                  <a:lnTo>
                    <a:pt x="428" y="488"/>
                  </a:lnTo>
                  <a:lnTo>
                    <a:pt x="428" y="514"/>
                  </a:lnTo>
                  <a:lnTo>
                    <a:pt x="494" y="514"/>
                  </a:lnTo>
                  <a:lnTo>
                    <a:pt x="494" y="581"/>
                  </a:lnTo>
                  <a:lnTo>
                    <a:pt x="521" y="581"/>
                  </a:lnTo>
                  <a:lnTo>
                    <a:pt x="521" y="514"/>
                  </a:lnTo>
                  <a:lnTo>
                    <a:pt x="588" y="514"/>
                  </a:lnTo>
                  <a:lnTo>
                    <a:pt x="588" y="488"/>
                  </a:lnTo>
                  <a:lnTo>
                    <a:pt x="521" y="488"/>
                  </a:lnTo>
                  <a:lnTo>
                    <a:pt x="521" y="421"/>
                  </a:lnTo>
                  <a:lnTo>
                    <a:pt x="494" y="4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20" name="타원 219">
            <a:extLst>
              <a:ext uri="{FF2B5EF4-FFF2-40B4-BE49-F238E27FC236}">
                <a16:creationId xmlns:a16="http://schemas.microsoft.com/office/drawing/2014/main" id="{216DB860-5C1F-464F-90DB-E2F646FF4634}"/>
              </a:ext>
            </a:extLst>
          </p:cNvPr>
          <p:cNvSpPr>
            <a:spLocks noChangeAspect="1"/>
          </p:cNvSpPr>
          <p:nvPr/>
        </p:nvSpPr>
        <p:spPr>
          <a:xfrm>
            <a:off x="2602746" y="5837337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6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21" name="타원 220">
            <a:extLst>
              <a:ext uri="{FF2B5EF4-FFF2-40B4-BE49-F238E27FC236}">
                <a16:creationId xmlns:a16="http://schemas.microsoft.com/office/drawing/2014/main" id="{B98267DF-5481-4680-9DAE-D9D6207AD40E}"/>
              </a:ext>
            </a:extLst>
          </p:cNvPr>
          <p:cNvSpPr>
            <a:spLocks noChangeAspect="1"/>
          </p:cNvSpPr>
          <p:nvPr/>
        </p:nvSpPr>
        <p:spPr>
          <a:xfrm>
            <a:off x="3236937" y="119553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7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22" name="타원 221">
            <a:extLst>
              <a:ext uri="{FF2B5EF4-FFF2-40B4-BE49-F238E27FC236}">
                <a16:creationId xmlns:a16="http://schemas.microsoft.com/office/drawing/2014/main" id="{5E59113E-9034-474D-9872-3BFE413420BF}"/>
              </a:ext>
            </a:extLst>
          </p:cNvPr>
          <p:cNvSpPr>
            <a:spLocks noChangeAspect="1"/>
          </p:cNvSpPr>
          <p:nvPr/>
        </p:nvSpPr>
        <p:spPr>
          <a:xfrm>
            <a:off x="6780026" y="1349811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8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23" name="타원 222">
            <a:extLst>
              <a:ext uri="{FF2B5EF4-FFF2-40B4-BE49-F238E27FC236}">
                <a16:creationId xmlns:a16="http://schemas.microsoft.com/office/drawing/2014/main" id="{21370BBA-ABE5-454C-BC56-808B289E9CE8}"/>
              </a:ext>
            </a:extLst>
          </p:cNvPr>
          <p:cNvSpPr>
            <a:spLocks noChangeAspect="1"/>
          </p:cNvSpPr>
          <p:nvPr/>
        </p:nvSpPr>
        <p:spPr>
          <a:xfrm>
            <a:off x="4774990" y="2866064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9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24" name="타원 223">
            <a:extLst>
              <a:ext uri="{FF2B5EF4-FFF2-40B4-BE49-F238E27FC236}">
                <a16:creationId xmlns:a16="http://schemas.microsoft.com/office/drawing/2014/main" id="{4B365EDB-307A-43E1-87E8-D8543BB849BC}"/>
              </a:ext>
            </a:extLst>
          </p:cNvPr>
          <p:cNvSpPr>
            <a:spLocks noChangeAspect="1"/>
          </p:cNvSpPr>
          <p:nvPr/>
        </p:nvSpPr>
        <p:spPr>
          <a:xfrm>
            <a:off x="3236937" y="329865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10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97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대화상대 추가 레이어 팝업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검색에서 추가</a:t>
            </a:r>
          </a:p>
        </p:txBody>
      </p:sp>
      <p:sp>
        <p:nvSpPr>
          <p:cNvPr id="10" name="Tile Background">
            <a:extLst>
              <a:ext uri="{FF2B5EF4-FFF2-40B4-BE49-F238E27FC236}">
                <a16:creationId xmlns:a16="http://schemas.microsoft.com/office/drawing/2014/main" id="{FF3B4B71-6338-4F97-A785-B87BDA85E9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6425" y="671709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5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ko-KR" altLang="en-US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새 대화상대 추가</a:t>
            </a:r>
            <a:endParaRPr lang="en-US" sz="12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A6480C4B-73DB-4383-B59C-73D309B088BE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46426" y="1021601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6F100EE-1BFB-499A-9AF3-E7C1D2009F19}"/>
              </a:ext>
            </a:extLst>
          </p:cNvPr>
          <p:cNvSpPr/>
          <p:nvPr/>
        </p:nvSpPr>
        <p:spPr>
          <a:xfrm>
            <a:off x="273608" y="1019809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동료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6" name="Close">
            <a:extLst>
              <a:ext uri="{FF2B5EF4-FFF2-40B4-BE49-F238E27FC236}">
                <a16:creationId xmlns:a16="http://schemas.microsoft.com/office/drawing/2014/main" id="{0A57EC39-EBD0-409F-BE85-2A2696991B4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59981" y="736432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0" name="표 4">
            <a:extLst>
              <a:ext uri="{FF2B5EF4-FFF2-40B4-BE49-F238E27FC236}">
                <a16:creationId xmlns:a16="http://schemas.microsoft.com/office/drawing/2014/main" id="{33766A13-F473-4849-B904-32C74BC6A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750968"/>
              </p:ext>
            </p:extLst>
          </p:nvPr>
        </p:nvGraphicFramePr>
        <p:xfrm>
          <a:off x="4176780" y="1375344"/>
          <a:ext cx="2203200" cy="3124800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2203200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</a:tblGrid>
              <a:tr h="356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i="0" u="none" strike="noStrike" cap="none" dirty="0">
                          <a:solidFill>
                            <a:srgbClr val="00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선택한 동료 목록 </a:t>
                      </a:r>
                      <a:r>
                        <a:rPr lang="en-US" altLang="ko-KR" sz="900" b="1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lang="en-US" altLang="ko-KR" sz="900" b="1" i="0" u="none" strike="noStrike" cap="none" dirty="0">
                        <a:solidFill>
                          <a:schemeClr val="tx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21800"/>
                  </a:ext>
                </a:extLst>
              </a:tr>
              <a:tr h="2768400">
                <a:tc>
                  <a:txBody>
                    <a:bodyPr/>
                    <a:lstStyle/>
                    <a:p>
                      <a:pPr algn="l" latinLnBrk="1"/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</a:tbl>
          </a:graphicData>
        </a:graphic>
      </p:graphicFrame>
      <p:grpSp>
        <p:nvGrpSpPr>
          <p:cNvPr id="19" name="그룹 18">
            <a:extLst>
              <a:ext uri="{FF2B5EF4-FFF2-40B4-BE49-F238E27FC236}">
                <a16:creationId xmlns:a16="http://schemas.microsoft.com/office/drawing/2014/main" id="{62C01B98-5F7F-4FA9-A448-ECFA749B0996}"/>
              </a:ext>
            </a:extLst>
          </p:cNvPr>
          <p:cNvGrpSpPr/>
          <p:nvPr/>
        </p:nvGrpSpPr>
        <p:grpSpPr>
          <a:xfrm>
            <a:off x="4323884" y="1844606"/>
            <a:ext cx="1886274" cy="197517"/>
            <a:chOff x="5108887" y="1844606"/>
            <a:chExt cx="1886274" cy="197517"/>
          </a:xfrm>
        </p:grpSpPr>
        <p:grpSp>
          <p:nvGrpSpPr>
            <p:cNvPr id="640" name="그룹 639">
              <a:extLst>
                <a:ext uri="{FF2B5EF4-FFF2-40B4-BE49-F238E27FC236}">
                  <a16:creationId xmlns:a16="http://schemas.microsoft.com/office/drawing/2014/main" id="{DF6574AE-BEE2-4A0E-814B-3A80E384B698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647" name="Title Bar">
                <a:extLst>
                  <a:ext uri="{FF2B5EF4-FFF2-40B4-BE49-F238E27FC236}">
                    <a16:creationId xmlns:a16="http://schemas.microsoft.com/office/drawing/2014/main" id="{BAE7C69F-0EDD-4BAE-A345-228E2F5D5360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48" name="Close Button">
                <a:extLst>
                  <a:ext uri="{FF2B5EF4-FFF2-40B4-BE49-F238E27FC236}">
                    <a16:creationId xmlns:a16="http://schemas.microsoft.com/office/drawing/2014/main" id="{0622AD5E-F8E8-4F95-B851-67C86BE638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641" name="그룹 640">
              <a:extLst>
                <a:ext uri="{FF2B5EF4-FFF2-40B4-BE49-F238E27FC236}">
                  <a16:creationId xmlns:a16="http://schemas.microsoft.com/office/drawing/2014/main" id="{9F072AB8-037B-4867-8642-4123C232AA82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645" name="Title Bar">
                <a:extLst>
                  <a:ext uri="{FF2B5EF4-FFF2-40B4-BE49-F238E27FC236}">
                    <a16:creationId xmlns:a16="http://schemas.microsoft.com/office/drawing/2014/main" id="{56EC166B-12A5-4CF3-B343-99BF98BECDF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46" name="Close Button">
                <a:extLst>
                  <a:ext uri="{FF2B5EF4-FFF2-40B4-BE49-F238E27FC236}">
                    <a16:creationId xmlns:a16="http://schemas.microsoft.com/office/drawing/2014/main" id="{E2B00EDC-C467-4191-A381-CB9F726A64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642" name="그룹 641">
              <a:extLst>
                <a:ext uri="{FF2B5EF4-FFF2-40B4-BE49-F238E27FC236}">
                  <a16:creationId xmlns:a16="http://schemas.microsoft.com/office/drawing/2014/main" id="{3A36CD29-376C-4954-AE4B-CD45147A0E10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643" name="Title Bar">
                <a:extLst>
                  <a:ext uri="{FF2B5EF4-FFF2-40B4-BE49-F238E27FC236}">
                    <a16:creationId xmlns:a16="http://schemas.microsoft.com/office/drawing/2014/main" id="{D466A3B7-8467-40C3-906D-C59D7E6449A0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44" name="Close Button">
                <a:extLst>
                  <a:ext uri="{FF2B5EF4-FFF2-40B4-BE49-F238E27FC236}">
                    <a16:creationId xmlns:a16="http://schemas.microsoft.com/office/drawing/2014/main" id="{7CB63B6F-CD37-425A-8EC6-9228BE0898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3FD998F-D69E-4C1E-A70F-60D16E189725}"/>
              </a:ext>
            </a:extLst>
          </p:cNvPr>
          <p:cNvGrpSpPr/>
          <p:nvPr/>
        </p:nvGrpSpPr>
        <p:grpSpPr>
          <a:xfrm>
            <a:off x="4323884" y="2113226"/>
            <a:ext cx="1886274" cy="197517"/>
            <a:chOff x="5108887" y="2113225"/>
            <a:chExt cx="1886274" cy="197517"/>
          </a:xfrm>
        </p:grpSpPr>
        <p:grpSp>
          <p:nvGrpSpPr>
            <p:cNvPr id="650" name="그룹 649">
              <a:extLst>
                <a:ext uri="{FF2B5EF4-FFF2-40B4-BE49-F238E27FC236}">
                  <a16:creationId xmlns:a16="http://schemas.microsoft.com/office/drawing/2014/main" id="{F051A4F6-55C7-4980-B4E4-9F7E972AB8D8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657" name="Title Bar">
                <a:extLst>
                  <a:ext uri="{FF2B5EF4-FFF2-40B4-BE49-F238E27FC236}">
                    <a16:creationId xmlns:a16="http://schemas.microsoft.com/office/drawing/2014/main" id="{40436D95-17E6-4CAD-889C-C7512AAF99EE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58" name="Close Button">
                <a:extLst>
                  <a:ext uri="{FF2B5EF4-FFF2-40B4-BE49-F238E27FC236}">
                    <a16:creationId xmlns:a16="http://schemas.microsoft.com/office/drawing/2014/main" id="{44E97F4B-283C-4C01-9974-F0C355228E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651" name="그룹 650">
              <a:extLst>
                <a:ext uri="{FF2B5EF4-FFF2-40B4-BE49-F238E27FC236}">
                  <a16:creationId xmlns:a16="http://schemas.microsoft.com/office/drawing/2014/main" id="{F7F63436-59B3-4D08-B375-1BA4B218FDC6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655" name="Title Bar">
                <a:extLst>
                  <a:ext uri="{FF2B5EF4-FFF2-40B4-BE49-F238E27FC236}">
                    <a16:creationId xmlns:a16="http://schemas.microsoft.com/office/drawing/2014/main" id="{4824B348-1348-4EB0-9058-D2392EE2205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56" name="Close Button">
                <a:extLst>
                  <a:ext uri="{FF2B5EF4-FFF2-40B4-BE49-F238E27FC236}">
                    <a16:creationId xmlns:a16="http://schemas.microsoft.com/office/drawing/2014/main" id="{B275CE47-22D0-4627-9750-820CE74D3B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652" name="그룹 651">
              <a:extLst>
                <a:ext uri="{FF2B5EF4-FFF2-40B4-BE49-F238E27FC236}">
                  <a16:creationId xmlns:a16="http://schemas.microsoft.com/office/drawing/2014/main" id="{08917FF2-046D-4CEF-9B47-FD6B2D180322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653" name="Title Bar">
                <a:extLst>
                  <a:ext uri="{FF2B5EF4-FFF2-40B4-BE49-F238E27FC236}">
                    <a16:creationId xmlns:a16="http://schemas.microsoft.com/office/drawing/2014/main" id="{460C1A46-FB56-42ED-8497-E2CC97615BF9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54" name="Close Button">
                <a:extLst>
                  <a:ext uri="{FF2B5EF4-FFF2-40B4-BE49-F238E27FC236}">
                    <a16:creationId xmlns:a16="http://schemas.microsoft.com/office/drawing/2014/main" id="{7DB47B6E-160B-4531-84B4-747A3817C0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662" name="그룹 661">
            <a:extLst>
              <a:ext uri="{FF2B5EF4-FFF2-40B4-BE49-F238E27FC236}">
                <a16:creationId xmlns:a16="http://schemas.microsoft.com/office/drawing/2014/main" id="{E4308BE4-6244-4F73-A1CF-2A05C0F38DEC}"/>
              </a:ext>
            </a:extLst>
          </p:cNvPr>
          <p:cNvGrpSpPr/>
          <p:nvPr/>
        </p:nvGrpSpPr>
        <p:grpSpPr>
          <a:xfrm>
            <a:off x="4323884" y="2381845"/>
            <a:ext cx="593858" cy="197517"/>
            <a:chOff x="9330957" y="3233678"/>
            <a:chExt cx="665474" cy="221337"/>
          </a:xfrm>
        </p:grpSpPr>
        <p:sp>
          <p:nvSpPr>
            <p:cNvPr id="663" name="Title Bar">
              <a:extLst>
                <a:ext uri="{FF2B5EF4-FFF2-40B4-BE49-F238E27FC236}">
                  <a16:creationId xmlns:a16="http://schemas.microsoft.com/office/drawing/2014/main" id="{40A62ECD-631A-4239-BC92-D2CFD24D43C2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64" name="Close Button">
              <a:extLst>
                <a:ext uri="{FF2B5EF4-FFF2-40B4-BE49-F238E27FC236}">
                  <a16:creationId xmlns:a16="http://schemas.microsoft.com/office/drawing/2014/main" id="{87818608-50D0-411D-AEB5-CAC7BA4A45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79" name="Google Shape;2374;p26">
            <a:extLst>
              <a:ext uri="{FF2B5EF4-FFF2-40B4-BE49-F238E27FC236}">
                <a16:creationId xmlns:a16="http://schemas.microsoft.com/office/drawing/2014/main" id="{6BB8FD49-F24A-429D-AC59-1F0D7AB22B31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374" name="표 4">
            <a:extLst>
              <a:ext uri="{FF2B5EF4-FFF2-40B4-BE49-F238E27FC236}">
                <a16:creationId xmlns:a16="http://schemas.microsoft.com/office/drawing/2014/main" id="{894663BF-B0DA-4713-9AB0-9B23445F6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358439"/>
              </p:ext>
            </p:extLst>
          </p:nvPr>
        </p:nvGraphicFramePr>
        <p:xfrm>
          <a:off x="520411" y="1375343"/>
          <a:ext cx="3607843" cy="3123011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1202614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  <a:gridCol w="1202615">
                  <a:extLst>
                    <a:ext uri="{9D8B030D-6E8A-4147-A177-3AD203B41FA5}">
                      <a16:colId xmlns:a16="http://schemas.microsoft.com/office/drawing/2014/main" val="119166867"/>
                    </a:ext>
                  </a:extLst>
                </a:gridCol>
                <a:gridCol w="1202614">
                  <a:extLst>
                    <a:ext uri="{9D8B030D-6E8A-4147-A177-3AD203B41FA5}">
                      <a16:colId xmlns:a16="http://schemas.microsoft.com/office/drawing/2014/main" val="3410417552"/>
                    </a:ext>
                  </a:extLst>
                </a:gridCol>
              </a:tblGrid>
              <a:tr h="3546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검색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조직도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그룹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  <a:tr h="2768400"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82904"/>
                  </a:ext>
                </a:extLst>
              </a:tr>
            </a:tbl>
          </a:graphicData>
        </a:graphic>
      </p:graphicFrame>
      <p:sp>
        <p:nvSpPr>
          <p:cNvPr id="375" name="사각형: 둥근 모서리 374">
            <a:extLst>
              <a:ext uri="{FF2B5EF4-FFF2-40B4-BE49-F238E27FC236}">
                <a16:creationId xmlns:a16="http://schemas.microsoft.com/office/drawing/2014/main" id="{7FD60659-D8B1-436C-A8B3-1994B1141762}"/>
              </a:ext>
            </a:extLst>
          </p:cNvPr>
          <p:cNvSpPr/>
          <p:nvPr/>
        </p:nvSpPr>
        <p:spPr>
          <a:xfrm>
            <a:off x="606819" y="1813454"/>
            <a:ext cx="3421717" cy="22860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B4B4B4"/>
            </a:solidFill>
            <a:prstDash val="solid"/>
          </a:ln>
          <a:effectLst/>
        </p:spPr>
        <p:txBody>
          <a:bodyPr rtlCol="0" anchor="ctr"/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  <a:r>
              <a:rPr kumimoji="1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▼</a:t>
            </a: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r>
              <a:rPr kumimoji="1" lang="ko-KR" altLang="en-US" sz="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솔루션</a:t>
            </a:r>
            <a:endParaRPr kumimoji="1" lang="ko-KR" altLang="en-US" sz="1800" kern="1200" dirty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D3404A5-F872-46CC-BCD2-1BD866959112}"/>
              </a:ext>
            </a:extLst>
          </p:cNvPr>
          <p:cNvGrpSpPr/>
          <p:nvPr/>
        </p:nvGrpSpPr>
        <p:grpSpPr>
          <a:xfrm>
            <a:off x="3613152" y="1833991"/>
            <a:ext cx="331104" cy="184666"/>
            <a:chOff x="5895441" y="4663221"/>
            <a:chExt cx="331104" cy="184666"/>
          </a:xfrm>
        </p:grpSpPr>
        <p:sp>
          <p:nvSpPr>
            <p:cNvPr id="89" name="Search Icon">
              <a:extLst>
                <a:ext uri="{FF2B5EF4-FFF2-40B4-BE49-F238E27FC236}">
                  <a16:creationId xmlns:a16="http://schemas.microsoft.com/office/drawing/2014/main" id="{F6C5AB7B-6AEF-475F-BFD2-F284CE50FB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15536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prstClr val="white">
                    <a:lumMod val="9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9DF8A81-F532-408D-8914-736CAFB288AE}"/>
                </a:ext>
              </a:extLst>
            </p:cNvPr>
            <p:cNvSpPr/>
            <p:nvPr/>
          </p:nvSpPr>
          <p:spPr>
            <a:xfrm>
              <a:off x="5895441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181C949-1473-49D2-898D-ECD5F95CDC9C}"/>
              </a:ext>
            </a:extLst>
          </p:cNvPr>
          <p:cNvSpPr/>
          <p:nvPr/>
        </p:nvSpPr>
        <p:spPr>
          <a:xfrm>
            <a:off x="570323" y="2106310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검색결과 </a:t>
            </a:r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E0124074-2FD4-469D-82DC-D7B79640E276}"/>
              </a:ext>
            </a:extLst>
          </p:cNvPr>
          <p:cNvGrpSpPr/>
          <p:nvPr/>
        </p:nvGrpSpPr>
        <p:grpSpPr>
          <a:xfrm>
            <a:off x="4504445" y="4548022"/>
            <a:ext cx="1871939" cy="242912"/>
            <a:chOff x="5634506" y="4435962"/>
            <a:chExt cx="1871939" cy="242912"/>
          </a:xfrm>
        </p:grpSpPr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70FC41DF-0B95-45E2-B0ED-5E94DACFDCF4}"/>
                </a:ext>
              </a:extLst>
            </p:cNvPr>
            <p:cNvGrpSpPr/>
            <p:nvPr/>
          </p:nvGrpSpPr>
          <p:grpSpPr>
            <a:xfrm>
              <a:off x="5634506" y="4435962"/>
              <a:ext cx="811221" cy="242912"/>
              <a:chOff x="5769487" y="5541656"/>
              <a:chExt cx="811221" cy="234170"/>
            </a:xfrm>
          </p:grpSpPr>
          <p:sp>
            <p:nvSpPr>
              <p:cNvPr id="155" name="Flyout">
                <a:extLst>
                  <a:ext uri="{FF2B5EF4-FFF2-40B4-BE49-F238E27FC236}">
                    <a16:creationId xmlns:a16="http://schemas.microsoft.com/office/drawing/2014/main" id="{3157C902-9CBB-4A9B-AE2A-434324919C88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취소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6" name="Flyout">
                <a:extLst>
                  <a:ext uri="{FF2B5EF4-FFF2-40B4-BE49-F238E27FC236}">
                    <a16:creationId xmlns:a16="http://schemas.microsoft.com/office/drawing/2014/main" id="{325065D8-4B9A-4523-AA02-A444D37046DF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완료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4" name="Flyout">
              <a:extLst>
                <a:ext uri="{FF2B5EF4-FFF2-40B4-BE49-F238E27FC236}">
                  <a16:creationId xmlns:a16="http://schemas.microsoft.com/office/drawing/2014/main" id="{22625059-E6CC-4BB1-AE85-0AC12A5E0C64}"/>
                </a:ext>
              </a:extLst>
            </p:cNvPr>
            <p:cNvSpPr/>
            <p:nvPr/>
          </p:nvSpPr>
          <p:spPr>
            <a:xfrm>
              <a:off x="6487066" y="4435962"/>
              <a:ext cx="1019379" cy="2429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지정 후 완료</a:t>
              </a:r>
            </a:p>
          </p:txBody>
        </p:sp>
      </p:grp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980B5C18-4289-4F44-9226-30F46E5F9B66}"/>
              </a:ext>
            </a:extLst>
          </p:cNvPr>
          <p:cNvSpPr/>
          <p:nvPr/>
        </p:nvSpPr>
        <p:spPr>
          <a:xfrm>
            <a:off x="438307" y="4558832"/>
            <a:ext cx="32335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그룹 </a:t>
            </a:r>
            <a:r>
              <a:rPr kumimoji="1" lang="ko-KR" altLang="en-US" sz="800" kern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미선택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 선택한 동료는 ‘기본’ 그룹으로 자동 배정됩니다</a:t>
            </a: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4ED176A9-F7B3-40DA-A2AA-30C5B5F67525}"/>
              </a:ext>
            </a:extLst>
          </p:cNvPr>
          <p:cNvSpPr>
            <a:spLocks noChangeAspect="1"/>
          </p:cNvSpPr>
          <p:nvPr/>
        </p:nvSpPr>
        <p:spPr>
          <a:xfrm>
            <a:off x="443681" y="204583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0886DE5B-EF27-4AA5-AB8A-340146252BA9}"/>
              </a:ext>
            </a:extLst>
          </p:cNvPr>
          <p:cNvSpPr>
            <a:spLocks noChangeAspect="1"/>
          </p:cNvSpPr>
          <p:nvPr/>
        </p:nvSpPr>
        <p:spPr>
          <a:xfrm>
            <a:off x="4169755" y="169951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3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F72C76DA-7F32-4800-8BFE-9487FE138351}"/>
              </a:ext>
            </a:extLst>
          </p:cNvPr>
          <p:cNvSpPr>
            <a:spLocks noChangeAspect="1"/>
          </p:cNvSpPr>
          <p:nvPr/>
        </p:nvSpPr>
        <p:spPr>
          <a:xfrm>
            <a:off x="438436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5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2285E902-61A8-40AC-AD58-425BA4A5A766}"/>
              </a:ext>
            </a:extLst>
          </p:cNvPr>
          <p:cNvSpPr>
            <a:spLocks noChangeAspect="1"/>
          </p:cNvSpPr>
          <p:nvPr/>
        </p:nvSpPr>
        <p:spPr>
          <a:xfrm>
            <a:off x="4598306" y="133911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4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40" name="타원 139">
            <a:extLst>
              <a:ext uri="{FF2B5EF4-FFF2-40B4-BE49-F238E27FC236}">
                <a16:creationId xmlns:a16="http://schemas.microsoft.com/office/drawing/2014/main" id="{A9F3462E-3760-42D5-90E3-55DA0AAC1A3E}"/>
              </a:ext>
            </a:extLst>
          </p:cNvPr>
          <p:cNvSpPr>
            <a:spLocks noChangeAspect="1"/>
          </p:cNvSpPr>
          <p:nvPr/>
        </p:nvSpPr>
        <p:spPr>
          <a:xfrm>
            <a:off x="484918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6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141" name="타원 140">
            <a:extLst>
              <a:ext uri="{FF2B5EF4-FFF2-40B4-BE49-F238E27FC236}">
                <a16:creationId xmlns:a16="http://schemas.microsoft.com/office/drawing/2014/main" id="{74604F87-602F-4EFD-A18E-EB51AC0E6C49}"/>
              </a:ext>
            </a:extLst>
          </p:cNvPr>
          <p:cNvSpPr>
            <a:spLocks noChangeAspect="1"/>
          </p:cNvSpPr>
          <p:nvPr/>
        </p:nvSpPr>
        <p:spPr>
          <a:xfrm>
            <a:off x="531400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7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aphicFrame>
        <p:nvGraphicFramePr>
          <p:cNvPr id="142" name="Google Shape;2187;p25">
            <a:extLst>
              <a:ext uri="{FF2B5EF4-FFF2-40B4-BE49-F238E27FC236}">
                <a16:creationId xmlns:a16="http://schemas.microsoft.com/office/drawing/2014/main" id="{90F177F1-0DB2-48AF-84C5-FC5B5AEBAD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7104100"/>
              </p:ext>
            </p:extLst>
          </p:nvPr>
        </p:nvGraphicFramePr>
        <p:xfrm>
          <a:off x="7572375" y="571500"/>
          <a:ext cx="2200900" cy="271126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33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검색 결과 수 정보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부서명과 이름으로 검색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lang="ko-KR" altLang="en-US" sz="800" b="1" i="0" u="none" strike="noStrike" cap="none" dirty="0">
                          <a:solidFill>
                            <a:srgbClr val="FF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이메일과 전화번호 검색 가능 여부 확인 필요</a:t>
                      </a:r>
                      <a:endParaRPr lang="en-US" altLang="ko-KR" sz="800" b="1" i="0" u="none" strike="noStrike" cap="none" dirty="0">
                        <a:solidFill>
                          <a:srgbClr val="FF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2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검색어 강조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3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사용자가 선택한 동료 목록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 순서대로 정렬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4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선택한 동료 인원 수 정보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7393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5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창 닫힘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3446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6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선택한 대화상대가 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‘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기본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’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그룹으로 자동 지정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42824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7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클릭 시 그룹 지정 페이지로 이도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577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8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06078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9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0234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10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47675"/>
                  </a:ext>
                </a:extLst>
              </a:tr>
            </a:tbl>
          </a:graphicData>
        </a:graphic>
      </p:graphicFrame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2446ED64-FDE7-4C98-B25F-841FEEAE6398}"/>
              </a:ext>
            </a:extLst>
          </p:cNvPr>
          <p:cNvSpPr/>
          <p:nvPr/>
        </p:nvSpPr>
        <p:spPr>
          <a:xfrm>
            <a:off x="3227257" y="2106310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선택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8" name="타원 137">
            <a:extLst>
              <a:ext uri="{FF2B5EF4-FFF2-40B4-BE49-F238E27FC236}">
                <a16:creationId xmlns:a16="http://schemas.microsoft.com/office/drawing/2014/main" id="{FD8DF0AA-C185-44AE-8A5D-8C659FB1846B}"/>
              </a:ext>
            </a:extLst>
          </p:cNvPr>
          <p:cNvSpPr/>
          <p:nvPr/>
        </p:nvSpPr>
        <p:spPr>
          <a:xfrm>
            <a:off x="3754574" y="2134337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9" name="Accept">
            <a:extLst>
              <a:ext uri="{FF2B5EF4-FFF2-40B4-BE49-F238E27FC236}">
                <a16:creationId xmlns:a16="http://schemas.microsoft.com/office/drawing/2014/main" id="{3F4DD2E3-0873-4E70-A8CA-52CCFC2D4AE4}"/>
              </a:ext>
            </a:extLst>
          </p:cNvPr>
          <p:cNvSpPr>
            <a:spLocks noChangeAspect="1"/>
          </p:cNvSpPr>
          <p:nvPr/>
        </p:nvSpPr>
        <p:spPr bwMode="auto">
          <a:xfrm>
            <a:off x="3779488" y="2174153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38676654-CE58-4C57-81FA-33903C5CEE81}"/>
              </a:ext>
            </a:extLst>
          </p:cNvPr>
          <p:cNvGrpSpPr/>
          <p:nvPr/>
        </p:nvGrpSpPr>
        <p:grpSpPr>
          <a:xfrm>
            <a:off x="3754574" y="2472967"/>
            <a:ext cx="144000" cy="144000"/>
            <a:chOff x="3466614" y="2872401"/>
            <a:chExt cx="144000" cy="144000"/>
          </a:xfrm>
        </p:grpSpPr>
        <p:sp>
          <p:nvSpPr>
            <p:cNvPr id="229" name="타원 228">
              <a:extLst>
                <a:ext uri="{FF2B5EF4-FFF2-40B4-BE49-F238E27FC236}">
                  <a16:creationId xmlns:a16="http://schemas.microsoft.com/office/drawing/2014/main" id="{73F205BE-3C55-4E74-83C1-4869836E2760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30" name="Accept">
              <a:extLst>
                <a:ext uri="{FF2B5EF4-FFF2-40B4-BE49-F238E27FC236}">
                  <a16:creationId xmlns:a16="http://schemas.microsoft.com/office/drawing/2014/main" id="{5D5DC96E-045C-409A-98C4-EB200A2CB5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D01F000A-D5C7-4E3C-B116-672921FBAEEC}"/>
              </a:ext>
            </a:extLst>
          </p:cNvPr>
          <p:cNvGrpSpPr/>
          <p:nvPr/>
        </p:nvGrpSpPr>
        <p:grpSpPr>
          <a:xfrm>
            <a:off x="667635" y="2356040"/>
            <a:ext cx="1259315" cy="377855"/>
            <a:chOff x="1576234" y="5435616"/>
            <a:chExt cx="1259315" cy="377855"/>
          </a:xfrm>
        </p:grpSpPr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5A8FDAFF-9E90-46E8-A5BD-9485684F4ABE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235" name="직사각형 234">
                <a:extLst>
                  <a:ext uri="{FF2B5EF4-FFF2-40B4-BE49-F238E27FC236}">
                    <a16:creationId xmlns:a16="http://schemas.microsoft.com/office/drawing/2014/main" id="{90E65848-826D-404A-95AD-650005D86DB9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신동인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36" name="Profile Picture">
                <a:extLst>
                  <a:ext uri="{FF2B5EF4-FFF2-40B4-BE49-F238E27FC236}">
                    <a16:creationId xmlns:a16="http://schemas.microsoft.com/office/drawing/2014/main" id="{DCD7258B-C5AE-4854-BBDB-DCB02BF43DD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38" name="Background">
                  <a:extLst>
                    <a:ext uri="{FF2B5EF4-FFF2-40B4-BE49-F238E27FC236}">
                      <a16:creationId xmlns:a16="http://schemas.microsoft.com/office/drawing/2014/main" id="{7866C772-C41F-451C-BA48-72ECD931E0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39" name="Profile Icon">
                  <a:extLst>
                    <a:ext uri="{FF2B5EF4-FFF2-40B4-BE49-F238E27FC236}">
                      <a16:creationId xmlns:a16="http://schemas.microsoft.com/office/drawing/2014/main" id="{429D4799-0D35-46B7-9C97-0DA657BCEA2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37" name="직사각형 236">
                <a:extLst>
                  <a:ext uri="{FF2B5EF4-FFF2-40B4-BE49-F238E27FC236}">
                    <a16:creationId xmlns:a16="http://schemas.microsoft.com/office/drawing/2014/main" id="{C4E9A17F-A568-4D21-A971-F825FE0F0161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233" name="타원 232">
              <a:extLst>
                <a:ext uri="{FF2B5EF4-FFF2-40B4-BE49-F238E27FC236}">
                  <a16:creationId xmlns:a16="http://schemas.microsoft.com/office/drawing/2014/main" id="{A2021D29-539B-4B17-90C6-CF4D7F768792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34" name="그래픽 233" descr="스마트폰">
              <a:extLst>
                <a:ext uri="{FF2B5EF4-FFF2-40B4-BE49-F238E27FC236}">
                  <a16:creationId xmlns:a16="http://schemas.microsoft.com/office/drawing/2014/main" id="{7DBCCE00-7FC5-4D3C-B2E0-BA2CABF8B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242" name="그룹 241">
            <a:extLst>
              <a:ext uri="{FF2B5EF4-FFF2-40B4-BE49-F238E27FC236}">
                <a16:creationId xmlns:a16="http://schemas.microsoft.com/office/drawing/2014/main" id="{7B8BE7DF-F968-4802-9CE6-8ADE28E71A86}"/>
              </a:ext>
            </a:extLst>
          </p:cNvPr>
          <p:cNvGrpSpPr/>
          <p:nvPr/>
        </p:nvGrpSpPr>
        <p:grpSpPr>
          <a:xfrm>
            <a:off x="667635" y="2776579"/>
            <a:ext cx="1259315" cy="377855"/>
            <a:chOff x="1576234" y="5435616"/>
            <a:chExt cx="1259315" cy="377855"/>
          </a:xfrm>
        </p:grpSpPr>
        <p:grpSp>
          <p:nvGrpSpPr>
            <p:cNvPr id="243" name="그룹 242">
              <a:extLst>
                <a:ext uri="{FF2B5EF4-FFF2-40B4-BE49-F238E27FC236}">
                  <a16:creationId xmlns:a16="http://schemas.microsoft.com/office/drawing/2014/main" id="{A6572F27-EFA8-4659-9DDC-417AEAEFFC84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246" name="직사각형 245">
                <a:extLst>
                  <a:ext uri="{FF2B5EF4-FFF2-40B4-BE49-F238E27FC236}">
                    <a16:creationId xmlns:a16="http://schemas.microsoft.com/office/drawing/2014/main" id="{F8B8F4BA-A9A2-4529-A579-D5A0F0CBEAAF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배기영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47" name="Profile Picture">
                <a:extLst>
                  <a:ext uri="{FF2B5EF4-FFF2-40B4-BE49-F238E27FC236}">
                    <a16:creationId xmlns:a16="http://schemas.microsoft.com/office/drawing/2014/main" id="{505D6232-B697-4370-B049-43E9EE7C621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49" name="Background">
                  <a:extLst>
                    <a:ext uri="{FF2B5EF4-FFF2-40B4-BE49-F238E27FC236}">
                      <a16:creationId xmlns:a16="http://schemas.microsoft.com/office/drawing/2014/main" id="{841F9C5C-16AB-435E-9C05-8ED55932F26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50" name="Profile Icon">
                  <a:extLst>
                    <a:ext uri="{FF2B5EF4-FFF2-40B4-BE49-F238E27FC236}">
                      <a16:creationId xmlns:a16="http://schemas.microsoft.com/office/drawing/2014/main" id="{B181AC41-B545-4AD7-A833-FC5EFECE8AF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48" name="직사각형 247">
                <a:extLst>
                  <a:ext uri="{FF2B5EF4-FFF2-40B4-BE49-F238E27FC236}">
                    <a16:creationId xmlns:a16="http://schemas.microsoft.com/office/drawing/2014/main" id="{D8E85319-002A-4F60-8F93-8A447B60C2E8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244" name="타원 243">
              <a:extLst>
                <a:ext uri="{FF2B5EF4-FFF2-40B4-BE49-F238E27FC236}">
                  <a16:creationId xmlns:a16="http://schemas.microsoft.com/office/drawing/2014/main" id="{B224AC71-9EF2-442B-B51B-D23750774F9D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45" name="그래픽 244" descr="스마트폰">
              <a:extLst>
                <a:ext uri="{FF2B5EF4-FFF2-40B4-BE49-F238E27FC236}">
                  <a16:creationId xmlns:a16="http://schemas.microsoft.com/office/drawing/2014/main" id="{B24DF2C5-AAF8-49FE-89F3-5F9287D53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253" name="그룹 252">
            <a:extLst>
              <a:ext uri="{FF2B5EF4-FFF2-40B4-BE49-F238E27FC236}">
                <a16:creationId xmlns:a16="http://schemas.microsoft.com/office/drawing/2014/main" id="{7C1A67E8-47EE-4FE1-BF46-97FA9A570832}"/>
              </a:ext>
            </a:extLst>
          </p:cNvPr>
          <p:cNvGrpSpPr/>
          <p:nvPr/>
        </p:nvGrpSpPr>
        <p:grpSpPr>
          <a:xfrm>
            <a:off x="3754574" y="2893506"/>
            <a:ext cx="144000" cy="144000"/>
            <a:chOff x="3466614" y="2872401"/>
            <a:chExt cx="144000" cy="144000"/>
          </a:xfrm>
        </p:grpSpPr>
        <p:sp>
          <p:nvSpPr>
            <p:cNvPr id="254" name="타원 253">
              <a:extLst>
                <a:ext uri="{FF2B5EF4-FFF2-40B4-BE49-F238E27FC236}">
                  <a16:creationId xmlns:a16="http://schemas.microsoft.com/office/drawing/2014/main" id="{5B61D04A-01CA-481E-8B53-0E52D498E82E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55" name="Accept">
              <a:extLst>
                <a:ext uri="{FF2B5EF4-FFF2-40B4-BE49-F238E27FC236}">
                  <a16:creationId xmlns:a16="http://schemas.microsoft.com/office/drawing/2014/main" id="{4996B58A-D0C4-4CCF-A666-B31274D3723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1ED9F956-8CEA-4130-8771-B6588512C69F}"/>
              </a:ext>
            </a:extLst>
          </p:cNvPr>
          <p:cNvGrpSpPr/>
          <p:nvPr/>
        </p:nvGrpSpPr>
        <p:grpSpPr>
          <a:xfrm>
            <a:off x="3754574" y="3314045"/>
            <a:ext cx="144000" cy="144000"/>
            <a:chOff x="3466614" y="2872401"/>
            <a:chExt cx="144000" cy="144000"/>
          </a:xfrm>
        </p:grpSpPr>
        <p:sp>
          <p:nvSpPr>
            <p:cNvPr id="267" name="타원 266">
              <a:extLst>
                <a:ext uri="{FF2B5EF4-FFF2-40B4-BE49-F238E27FC236}">
                  <a16:creationId xmlns:a16="http://schemas.microsoft.com/office/drawing/2014/main" id="{B99F363A-11D5-484B-AE01-B9EE14C7E9F9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68" name="Accept">
              <a:extLst>
                <a:ext uri="{FF2B5EF4-FFF2-40B4-BE49-F238E27FC236}">
                  <a16:creationId xmlns:a16="http://schemas.microsoft.com/office/drawing/2014/main" id="{95187844-ECEA-4075-9E9D-A767A63CD1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8" name="그룹 257">
            <a:extLst>
              <a:ext uri="{FF2B5EF4-FFF2-40B4-BE49-F238E27FC236}">
                <a16:creationId xmlns:a16="http://schemas.microsoft.com/office/drawing/2014/main" id="{12E04662-7EC4-4EA2-B955-CA824BAA96C5}"/>
              </a:ext>
            </a:extLst>
          </p:cNvPr>
          <p:cNvGrpSpPr/>
          <p:nvPr/>
        </p:nvGrpSpPr>
        <p:grpSpPr>
          <a:xfrm>
            <a:off x="667635" y="3197118"/>
            <a:ext cx="1259315" cy="377855"/>
            <a:chOff x="1576234" y="5435616"/>
            <a:chExt cx="1259315" cy="377855"/>
          </a:xfrm>
        </p:grpSpPr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9D8C77DE-876E-451F-BC4B-FB4E4E55948B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262" name="직사각형 261">
                <a:extLst>
                  <a:ext uri="{FF2B5EF4-FFF2-40B4-BE49-F238E27FC236}">
                    <a16:creationId xmlns:a16="http://schemas.microsoft.com/office/drawing/2014/main" id="{3697F7EF-632E-4296-AEF8-3D3EC84CBC87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63" name="Profile Picture">
                <a:extLst>
                  <a:ext uri="{FF2B5EF4-FFF2-40B4-BE49-F238E27FC236}">
                    <a16:creationId xmlns:a16="http://schemas.microsoft.com/office/drawing/2014/main" id="{0E5F1149-9D62-4A0D-B49C-812144A1811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65" name="Background">
                  <a:extLst>
                    <a:ext uri="{FF2B5EF4-FFF2-40B4-BE49-F238E27FC236}">
                      <a16:creationId xmlns:a16="http://schemas.microsoft.com/office/drawing/2014/main" id="{656C275F-7A24-4063-A7D7-F9E7F2EF4A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66" name="Profile Icon">
                  <a:extLst>
                    <a:ext uri="{FF2B5EF4-FFF2-40B4-BE49-F238E27FC236}">
                      <a16:creationId xmlns:a16="http://schemas.microsoft.com/office/drawing/2014/main" id="{FE25E0FA-6097-445E-97A1-4BE91E091EB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64" name="직사각형 263">
                <a:extLst>
                  <a:ext uri="{FF2B5EF4-FFF2-40B4-BE49-F238E27FC236}">
                    <a16:creationId xmlns:a16="http://schemas.microsoft.com/office/drawing/2014/main" id="{E922FD05-DBDE-408F-A564-AB8584307983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260" name="타원 259">
              <a:extLst>
                <a:ext uri="{FF2B5EF4-FFF2-40B4-BE49-F238E27FC236}">
                  <a16:creationId xmlns:a16="http://schemas.microsoft.com/office/drawing/2014/main" id="{9C955F40-1E3A-4398-B9DE-D64AE156625D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61" name="그래픽 260" descr="스마트폰">
              <a:extLst>
                <a:ext uri="{FF2B5EF4-FFF2-40B4-BE49-F238E27FC236}">
                  <a16:creationId xmlns:a16="http://schemas.microsoft.com/office/drawing/2014/main" id="{4013CDAB-9E35-444F-8D01-92235E3E4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56FA203-D4D2-4DA0-88BC-3975BFBF8FB2}"/>
              </a:ext>
            </a:extLst>
          </p:cNvPr>
          <p:cNvGrpSpPr/>
          <p:nvPr/>
        </p:nvGrpSpPr>
        <p:grpSpPr>
          <a:xfrm>
            <a:off x="667635" y="3617657"/>
            <a:ext cx="1259315" cy="377855"/>
            <a:chOff x="1576234" y="5435616"/>
            <a:chExt cx="1259315" cy="377855"/>
          </a:xfrm>
        </p:grpSpPr>
        <p:grpSp>
          <p:nvGrpSpPr>
            <p:cNvPr id="274" name="그룹 273">
              <a:extLst>
                <a:ext uri="{FF2B5EF4-FFF2-40B4-BE49-F238E27FC236}">
                  <a16:creationId xmlns:a16="http://schemas.microsoft.com/office/drawing/2014/main" id="{241D6A5D-EF94-493E-AB64-971F35B7E544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277" name="직사각형 276">
                <a:extLst>
                  <a:ext uri="{FF2B5EF4-FFF2-40B4-BE49-F238E27FC236}">
                    <a16:creationId xmlns:a16="http://schemas.microsoft.com/office/drawing/2014/main" id="{95E56DF5-9161-4D79-9155-2F7078EA4CE5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78" name="Profile Picture">
                <a:extLst>
                  <a:ext uri="{FF2B5EF4-FFF2-40B4-BE49-F238E27FC236}">
                    <a16:creationId xmlns:a16="http://schemas.microsoft.com/office/drawing/2014/main" id="{80E665C2-4BC7-4C63-974C-C645BE6A55D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80" name="Background">
                  <a:extLst>
                    <a:ext uri="{FF2B5EF4-FFF2-40B4-BE49-F238E27FC236}">
                      <a16:creationId xmlns:a16="http://schemas.microsoft.com/office/drawing/2014/main" id="{44E656A5-3FD3-4A8C-BE94-9A647C6A13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81" name="Profile Icon">
                  <a:extLst>
                    <a:ext uri="{FF2B5EF4-FFF2-40B4-BE49-F238E27FC236}">
                      <a16:creationId xmlns:a16="http://schemas.microsoft.com/office/drawing/2014/main" id="{8BD9090E-FBF9-408A-BD01-E742F7956BC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79" name="직사각형 278">
                <a:extLst>
                  <a:ext uri="{FF2B5EF4-FFF2-40B4-BE49-F238E27FC236}">
                    <a16:creationId xmlns:a16="http://schemas.microsoft.com/office/drawing/2014/main" id="{F0E62F40-EBF6-406F-B15C-40BDEB29EB12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275" name="타원 274">
              <a:extLst>
                <a:ext uri="{FF2B5EF4-FFF2-40B4-BE49-F238E27FC236}">
                  <a16:creationId xmlns:a16="http://schemas.microsoft.com/office/drawing/2014/main" id="{98B9A5B9-B0C0-4720-8763-32EDF1682B31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76" name="그래픽 275" descr="스마트폰">
              <a:extLst>
                <a:ext uri="{FF2B5EF4-FFF2-40B4-BE49-F238E27FC236}">
                  <a16:creationId xmlns:a16="http://schemas.microsoft.com/office/drawing/2014/main" id="{11F86212-E40E-4CA3-BFC7-EAD06C494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12BF4118-4E3F-4DFD-A1AF-959E38A0E259}"/>
              </a:ext>
            </a:extLst>
          </p:cNvPr>
          <p:cNvGrpSpPr/>
          <p:nvPr/>
        </p:nvGrpSpPr>
        <p:grpSpPr>
          <a:xfrm>
            <a:off x="3754574" y="3734584"/>
            <a:ext cx="144000" cy="144000"/>
            <a:chOff x="3466614" y="2872401"/>
            <a:chExt cx="144000" cy="144000"/>
          </a:xfrm>
        </p:grpSpPr>
        <p:sp>
          <p:nvSpPr>
            <p:cNvPr id="272" name="타원 271">
              <a:extLst>
                <a:ext uri="{FF2B5EF4-FFF2-40B4-BE49-F238E27FC236}">
                  <a16:creationId xmlns:a16="http://schemas.microsoft.com/office/drawing/2014/main" id="{C49E3D8E-BE76-4453-9272-0C53BBF45FBD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73" name="Accept">
              <a:extLst>
                <a:ext uri="{FF2B5EF4-FFF2-40B4-BE49-F238E27FC236}">
                  <a16:creationId xmlns:a16="http://schemas.microsoft.com/office/drawing/2014/main" id="{58861A6F-C4FE-4629-8F7F-87F313F7A6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91E3DB7A-8C93-4424-B68A-8944625BE153}"/>
              </a:ext>
            </a:extLst>
          </p:cNvPr>
          <p:cNvGrpSpPr/>
          <p:nvPr/>
        </p:nvGrpSpPr>
        <p:grpSpPr>
          <a:xfrm>
            <a:off x="3754574" y="4155124"/>
            <a:ext cx="144000" cy="144000"/>
            <a:chOff x="3466614" y="2872401"/>
            <a:chExt cx="144000" cy="144000"/>
          </a:xfrm>
        </p:grpSpPr>
        <p:sp>
          <p:nvSpPr>
            <p:cNvPr id="293" name="타원 292">
              <a:extLst>
                <a:ext uri="{FF2B5EF4-FFF2-40B4-BE49-F238E27FC236}">
                  <a16:creationId xmlns:a16="http://schemas.microsoft.com/office/drawing/2014/main" id="{68DEC86E-7665-4AA4-B55B-88B70E64BE21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94" name="Accept">
              <a:extLst>
                <a:ext uri="{FF2B5EF4-FFF2-40B4-BE49-F238E27FC236}">
                  <a16:creationId xmlns:a16="http://schemas.microsoft.com/office/drawing/2014/main" id="{ACEC7F6F-27E1-4F5E-A86E-6677F74CF7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0C0C76D2-8030-4497-B4DF-A0D136AA1BA4}"/>
              </a:ext>
            </a:extLst>
          </p:cNvPr>
          <p:cNvGrpSpPr/>
          <p:nvPr/>
        </p:nvGrpSpPr>
        <p:grpSpPr>
          <a:xfrm>
            <a:off x="667635" y="4038197"/>
            <a:ext cx="1259315" cy="377855"/>
            <a:chOff x="1576234" y="5435616"/>
            <a:chExt cx="1259315" cy="377855"/>
          </a:xfrm>
        </p:grpSpPr>
        <p:grpSp>
          <p:nvGrpSpPr>
            <p:cNvPr id="285" name="그룹 284">
              <a:extLst>
                <a:ext uri="{FF2B5EF4-FFF2-40B4-BE49-F238E27FC236}">
                  <a16:creationId xmlns:a16="http://schemas.microsoft.com/office/drawing/2014/main" id="{28337E66-040E-4B1E-A57D-29E21DC6632C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288" name="직사각형 287">
                <a:extLst>
                  <a:ext uri="{FF2B5EF4-FFF2-40B4-BE49-F238E27FC236}">
                    <a16:creationId xmlns:a16="http://schemas.microsoft.com/office/drawing/2014/main" id="{EEFF6178-46EC-424C-8A84-9EF9B385ADA8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박병준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89" name="Profile Picture">
                <a:extLst>
                  <a:ext uri="{FF2B5EF4-FFF2-40B4-BE49-F238E27FC236}">
                    <a16:creationId xmlns:a16="http://schemas.microsoft.com/office/drawing/2014/main" id="{09440B48-52C6-4500-86CA-7661AB9B4EC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91" name="Background">
                  <a:extLst>
                    <a:ext uri="{FF2B5EF4-FFF2-40B4-BE49-F238E27FC236}">
                      <a16:creationId xmlns:a16="http://schemas.microsoft.com/office/drawing/2014/main" id="{E1839FCA-D990-4565-921E-788C9BAB3A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92" name="Profile Icon">
                  <a:extLst>
                    <a:ext uri="{FF2B5EF4-FFF2-40B4-BE49-F238E27FC236}">
                      <a16:creationId xmlns:a16="http://schemas.microsoft.com/office/drawing/2014/main" id="{1EF460C0-77E7-46A3-B89B-C16CFC2C881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90" name="직사각형 289">
                <a:extLst>
                  <a:ext uri="{FF2B5EF4-FFF2-40B4-BE49-F238E27FC236}">
                    <a16:creationId xmlns:a16="http://schemas.microsoft.com/office/drawing/2014/main" id="{9E61F30B-45E6-4383-87D4-C1B7B7F7658F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286" name="타원 285">
              <a:extLst>
                <a:ext uri="{FF2B5EF4-FFF2-40B4-BE49-F238E27FC236}">
                  <a16:creationId xmlns:a16="http://schemas.microsoft.com/office/drawing/2014/main" id="{5012D993-4965-4F1D-B355-CAA363519470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87" name="그래픽 286" descr="스마트폰">
              <a:extLst>
                <a:ext uri="{FF2B5EF4-FFF2-40B4-BE49-F238E27FC236}">
                  <a16:creationId xmlns:a16="http://schemas.microsoft.com/office/drawing/2014/main" id="{63F45055-EE17-460E-AF58-743621845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sp>
        <p:nvSpPr>
          <p:cNvPr id="295" name="타원 294">
            <a:extLst>
              <a:ext uri="{FF2B5EF4-FFF2-40B4-BE49-F238E27FC236}">
                <a16:creationId xmlns:a16="http://schemas.microsoft.com/office/drawing/2014/main" id="{2F3370E9-9090-41F8-A2DF-90032363233D}"/>
              </a:ext>
            </a:extLst>
          </p:cNvPr>
          <p:cNvSpPr>
            <a:spLocks noChangeAspect="1"/>
          </p:cNvSpPr>
          <p:nvPr/>
        </p:nvSpPr>
        <p:spPr>
          <a:xfrm>
            <a:off x="443681" y="233793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2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4B2EB938-0705-4003-8564-115ACACDDC95}"/>
              </a:ext>
            </a:extLst>
          </p:cNvPr>
          <p:cNvGrpSpPr/>
          <p:nvPr/>
        </p:nvGrpSpPr>
        <p:grpSpPr>
          <a:xfrm>
            <a:off x="4049472" y="2065533"/>
            <a:ext cx="25400" cy="2268000"/>
            <a:chOff x="4049472" y="2065533"/>
            <a:chExt cx="25400" cy="2268000"/>
          </a:xfrm>
        </p:grpSpPr>
        <p:cxnSp>
          <p:nvCxnSpPr>
            <p:cNvPr id="297" name="Track">
              <a:extLst>
                <a:ext uri="{FF2B5EF4-FFF2-40B4-BE49-F238E27FC236}">
                  <a16:creationId xmlns:a16="http://schemas.microsoft.com/office/drawing/2014/main" id="{C094689C-3741-4E8A-82C9-2FE91A876EAA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Thumb">
              <a:extLst>
                <a:ext uri="{FF2B5EF4-FFF2-40B4-BE49-F238E27FC236}">
                  <a16:creationId xmlns:a16="http://schemas.microsoft.com/office/drawing/2014/main" id="{E8898B12-54C5-4DD2-AF4F-14D64413E741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226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ile Background">
            <a:extLst>
              <a:ext uri="{FF2B5EF4-FFF2-40B4-BE49-F238E27FC236}">
                <a16:creationId xmlns:a16="http://schemas.microsoft.com/office/drawing/2014/main" id="{2D1C7CF8-6798-4F61-B71C-840A5C229A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6425" y="671709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5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ko-KR" altLang="en-US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새 대화상대 추가</a:t>
            </a:r>
            <a:endParaRPr lang="en-US" sz="12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9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BEB35B97-7392-47C5-8DBC-FF28DCE517E3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46426" y="1021601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0" name="Close">
            <a:extLst>
              <a:ext uri="{FF2B5EF4-FFF2-40B4-BE49-F238E27FC236}">
                <a16:creationId xmlns:a16="http://schemas.microsoft.com/office/drawing/2014/main" id="{7F832E03-0CE9-4A51-A6D0-3C1AD819CA8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59981" y="736432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대화상대 추가 레이어 팝업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조직도에서 추가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6F100EE-1BFB-499A-9AF3-E7C1D2009F19}"/>
              </a:ext>
            </a:extLst>
          </p:cNvPr>
          <p:cNvSpPr/>
          <p:nvPr/>
        </p:nvSpPr>
        <p:spPr>
          <a:xfrm>
            <a:off x="273608" y="1019809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동료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79" name="Google Shape;2374;p26">
            <a:extLst>
              <a:ext uri="{FF2B5EF4-FFF2-40B4-BE49-F238E27FC236}">
                <a16:creationId xmlns:a16="http://schemas.microsoft.com/office/drawing/2014/main" id="{6BB8FD49-F24A-429D-AC59-1F0D7AB22B31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374" name="표 4">
            <a:extLst>
              <a:ext uri="{FF2B5EF4-FFF2-40B4-BE49-F238E27FC236}">
                <a16:creationId xmlns:a16="http://schemas.microsoft.com/office/drawing/2014/main" id="{894663BF-B0DA-4713-9AB0-9B23445F6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375494"/>
              </p:ext>
            </p:extLst>
          </p:nvPr>
        </p:nvGraphicFramePr>
        <p:xfrm>
          <a:off x="520411" y="1375343"/>
          <a:ext cx="3607843" cy="3123011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1202614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  <a:gridCol w="1202615">
                  <a:extLst>
                    <a:ext uri="{9D8B030D-6E8A-4147-A177-3AD203B41FA5}">
                      <a16:colId xmlns:a16="http://schemas.microsoft.com/office/drawing/2014/main" val="119166867"/>
                    </a:ext>
                  </a:extLst>
                </a:gridCol>
                <a:gridCol w="1202614">
                  <a:extLst>
                    <a:ext uri="{9D8B030D-6E8A-4147-A177-3AD203B41FA5}">
                      <a16:colId xmlns:a16="http://schemas.microsoft.com/office/drawing/2014/main" val="3410417552"/>
                    </a:ext>
                  </a:extLst>
                </a:gridCol>
              </a:tblGrid>
              <a:tr h="3546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조직도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그룹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  <a:tr h="2768400"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82904"/>
                  </a:ext>
                </a:extLst>
              </a:tr>
            </a:tbl>
          </a:graphicData>
        </a:graphic>
      </p:graphicFrame>
      <p:sp>
        <p:nvSpPr>
          <p:cNvPr id="375" name="사각형: 둥근 모서리 374">
            <a:extLst>
              <a:ext uri="{FF2B5EF4-FFF2-40B4-BE49-F238E27FC236}">
                <a16:creationId xmlns:a16="http://schemas.microsoft.com/office/drawing/2014/main" id="{7FD60659-D8B1-436C-A8B3-1994B1141762}"/>
              </a:ext>
            </a:extLst>
          </p:cNvPr>
          <p:cNvSpPr/>
          <p:nvPr/>
        </p:nvSpPr>
        <p:spPr>
          <a:xfrm>
            <a:off x="606819" y="1813454"/>
            <a:ext cx="3421717" cy="22860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B4B4B4"/>
            </a:solidFill>
            <a:prstDash val="solid"/>
          </a:ln>
          <a:effectLst/>
        </p:spPr>
        <p:txBody>
          <a:bodyPr rtlCol="0" anchor="ctr"/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ㄱㅇ</a:t>
            </a:r>
            <a:endParaRPr kumimoji="1" lang="ko-KR" altLang="en-US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D3404A5-F872-46CC-BCD2-1BD866959112}"/>
              </a:ext>
            </a:extLst>
          </p:cNvPr>
          <p:cNvGrpSpPr/>
          <p:nvPr/>
        </p:nvGrpSpPr>
        <p:grpSpPr>
          <a:xfrm>
            <a:off x="3613152" y="1833991"/>
            <a:ext cx="331104" cy="184666"/>
            <a:chOff x="5895441" y="4663221"/>
            <a:chExt cx="331104" cy="184666"/>
          </a:xfrm>
        </p:grpSpPr>
        <p:sp>
          <p:nvSpPr>
            <p:cNvPr id="89" name="Search Icon">
              <a:extLst>
                <a:ext uri="{FF2B5EF4-FFF2-40B4-BE49-F238E27FC236}">
                  <a16:creationId xmlns:a16="http://schemas.microsoft.com/office/drawing/2014/main" id="{F6C5AB7B-6AEF-475F-BFD2-F284CE50FB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15536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prstClr val="white">
                    <a:lumMod val="9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9DF8A81-F532-408D-8914-736CAFB288AE}"/>
                </a:ext>
              </a:extLst>
            </p:cNvPr>
            <p:cNvSpPr/>
            <p:nvPr/>
          </p:nvSpPr>
          <p:spPr>
            <a:xfrm>
              <a:off x="5895441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181C949-1473-49D2-898D-ECD5F95CDC9C}"/>
              </a:ext>
            </a:extLst>
          </p:cNvPr>
          <p:cNvSpPr/>
          <p:nvPr/>
        </p:nvSpPr>
        <p:spPr>
          <a:xfrm>
            <a:off x="570323" y="2106310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검색결과 </a:t>
            </a:r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4ED176A9-F7B3-40DA-A2AA-30C5B5F67525}"/>
              </a:ext>
            </a:extLst>
          </p:cNvPr>
          <p:cNvSpPr>
            <a:spLocks noChangeAspect="1"/>
          </p:cNvSpPr>
          <p:nvPr/>
        </p:nvSpPr>
        <p:spPr>
          <a:xfrm>
            <a:off x="443681" y="204583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aphicFrame>
        <p:nvGraphicFramePr>
          <p:cNvPr id="142" name="Google Shape;2187;p25">
            <a:extLst>
              <a:ext uri="{FF2B5EF4-FFF2-40B4-BE49-F238E27FC236}">
                <a16:creationId xmlns:a16="http://schemas.microsoft.com/office/drawing/2014/main" id="{90F177F1-0DB2-48AF-84C5-FC5B5AEBAD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0591506"/>
              </p:ext>
            </p:extLst>
          </p:nvPr>
        </p:nvGraphicFramePr>
        <p:xfrm>
          <a:off x="7572375" y="571500"/>
          <a:ext cx="2200900" cy="387403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33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rgbClr val="00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검색 시 부서와 임직원 목록 노출</a:t>
                      </a:r>
                      <a:endParaRPr lang="en-US" altLang="ko-KR" sz="800" b="0" i="0" u="none" strike="noStrike" cap="none" dirty="0">
                        <a:solidFill>
                          <a:srgbClr val="00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rgbClr val="00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부서명과 이름으로 검색 가능</a:t>
                      </a:r>
                      <a:endParaRPr lang="en-US" altLang="ko-KR" sz="800" b="0" i="0" u="none" strike="noStrike" cap="none" dirty="0">
                        <a:solidFill>
                          <a:srgbClr val="00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cap="none" dirty="0">
                          <a:solidFill>
                            <a:srgbClr val="FF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이메일과 전화번호 검색 가능 여부 확인 필요</a:t>
                      </a:r>
                      <a:endParaRPr lang="en-US" altLang="ko-KR" sz="800" b="1" i="0" u="none" strike="noStrike" cap="none" dirty="0">
                        <a:solidFill>
                          <a:srgbClr val="FF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2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부서명으로 검색 시 해당 부서 목록과 부서명 동료 목록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이름으로 검색 시 검색어에 해당하는 사용자 목록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이 때 소속된 부서 목록도 함께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부서명 옆에 검색 결과 인원 정보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검색어에 해당하는 부서가 하위에 속한 그룹인 경우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상위 그룹까지 함께 노출</a:t>
                      </a: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3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rgbClr val="00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사용자가 선택한 동료 목록 노출</a:t>
                      </a:r>
                      <a:endParaRPr lang="en-US" altLang="ko-KR" sz="800" b="0" i="0" u="none" strike="noStrike" cap="none" dirty="0">
                        <a:solidFill>
                          <a:srgbClr val="00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rgbClr val="00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선택 순서대로 정렬</a:t>
                      </a:r>
                      <a:endParaRPr lang="en-US" altLang="ko-KR" sz="800" b="0" i="0" u="none" strike="noStrike" cap="none" dirty="0">
                        <a:solidFill>
                          <a:srgbClr val="00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4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선택한 동료 인원 수 정보 노출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7393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5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창 닫힘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3446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6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선택한 대화상대가 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‘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기본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’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그룹으로 자동 지정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42824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7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클릭 시 그룹 지정 페이지로 이도</a:t>
                      </a: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577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8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06078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9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0234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10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47675"/>
                  </a:ext>
                </a:extLst>
              </a:tr>
            </a:tbl>
          </a:graphicData>
        </a:graphic>
      </p:graphicFrame>
      <p:sp>
        <p:nvSpPr>
          <p:cNvPr id="218" name="타원 217">
            <a:extLst>
              <a:ext uri="{FF2B5EF4-FFF2-40B4-BE49-F238E27FC236}">
                <a16:creationId xmlns:a16="http://schemas.microsoft.com/office/drawing/2014/main" id="{258E82FE-1CD3-4B6C-A323-D82B671509C8}"/>
              </a:ext>
            </a:extLst>
          </p:cNvPr>
          <p:cNvSpPr>
            <a:spLocks noChangeAspect="1"/>
          </p:cNvSpPr>
          <p:nvPr/>
        </p:nvSpPr>
        <p:spPr>
          <a:xfrm>
            <a:off x="453361" y="2377146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2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324" name="직사각형 323">
            <a:extLst>
              <a:ext uri="{FF2B5EF4-FFF2-40B4-BE49-F238E27FC236}">
                <a16:creationId xmlns:a16="http://schemas.microsoft.com/office/drawing/2014/main" id="{14FA4BBD-43B5-4CE4-83CD-841E7CB261B7}"/>
              </a:ext>
            </a:extLst>
          </p:cNvPr>
          <p:cNvSpPr/>
          <p:nvPr/>
        </p:nvSpPr>
        <p:spPr>
          <a:xfrm>
            <a:off x="3227257" y="2106310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선택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40029080-C654-447C-B7DA-B2753B2D3FE7}"/>
              </a:ext>
            </a:extLst>
          </p:cNvPr>
          <p:cNvSpPr/>
          <p:nvPr/>
        </p:nvSpPr>
        <p:spPr>
          <a:xfrm>
            <a:off x="3754574" y="2134337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26" name="Accept">
            <a:extLst>
              <a:ext uri="{FF2B5EF4-FFF2-40B4-BE49-F238E27FC236}">
                <a16:creationId xmlns:a16="http://schemas.microsoft.com/office/drawing/2014/main" id="{D538A870-E4C9-4C46-BFD2-BC41C9706340}"/>
              </a:ext>
            </a:extLst>
          </p:cNvPr>
          <p:cNvSpPr>
            <a:spLocks noChangeAspect="1"/>
          </p:cNvSpPr>
          <p:nvPr/>
        </p:nvSpPr>
        <p:spPr bwMode="auto">
          <a:xfrm>
            <a:off x="3779488" y="2174153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4" name="직사각형 303">
            <a:extLst>
              <a:ext uri="{FF2B5EF4-FFF2-40B4-BE49-F238E27FC236}">
                <a16:creationId xmlns:a16="http://schemas.microsoft.com/office/drawing/2014/main" id="{0192AED8-1FE0-4B43-83AC-3D033A14321D}"/>
              </a:ext>
            </a:extLst>
          </p:cNvPr>
          <p:cNvSpPr/>
          <p:nvPr/>
        </p:nvSpPr>
        <p:spPr>
          <a:xfrm>
            <a:off x="2111156" y="2620307"/>
            <a:ext cx="2872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endParaRPr lang="ko-KR" altLang="en-US" dirty="0"/>
          </a:p>
        </p:txBody>
      </p: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53DD86BA-A538-4624-934E-D5A4AB725159}"/>
              </a:ext>
            </a:extLst>
          </p:cNvPr>
          <p:cNvGrpSpPr/>
          <p:nvPr/>
        </p:nvGrpSpPr>
        <p:grpSpPr>
          <a:xfrm>
            <a:off x="638003" y="2612612"/>
            <a:ext cx="1430834" cy="215444"/>
            <a:chOff x="591157" y="2732667"/>
            <a:chExt cx="1430834" cy="215444"/>
          </a:xfrm>
        </p:grpSpPr>
        <p:sp>
          <p:nvSpPr>
            <p:cNvPr id="319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BBDFB45-32AB-433F-9974-59F537D1AFC3}"/>
                </a:ext>
              </a:extLst>
            </p:cNvPr>
            <p:cNvSpPr txBox="1"/>
            <p:nvPr/>
          </p:nvSpPr>
          <p:spPr>
            <a:xfrm>
              <a:off x="790628" y="2741900"/>
              <a:ext cx="1231363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0" name="직사각형 319">
              <a:extLst>
                <a:ext uri="{FF2B5EF4-FFF2-40B4-BE49-F238E27FC236}">
                  <a16:creationId xmlns:a16="http://schemas.microsoft.com/office/drawing/2014/main" id="{13D0A2A7-A972-412C-86C4-BE24F829859C}"/>
                </a:ext>
              </a:extLst>
            </p:cNvPr>
            <p:cNvSpPr/>
            <p:nvPr/>
          </p:nvSpPr>
          <p:spPr>
            <a:xfrm>
              <a:off x="591157" y="2732667"/>
              <a:ext cx="287258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C75D8048-5E10-44B3-BCDA-B8B4BE8BEA1D}"/>
              </a:ext>
            </a:extLst>
          </p:cNvPr>
          <p:cNvGrpSpPr/>
          <p:nvPr/>
        </p:nvGrpSpPr>
        <p:grpSpPr>
          <a:xfrm>
            <a:off x="3754574" y="2648334"/>
            <a:ext cx="144000" cy="144000"/>
            <a:chOff x="3466614" y="2872401"/>
            <a:chExt cx="144000" cy="144000"/>
          </a:xfrm>
        </p:grpSpPr>
        <p:sp>
          <p:nvSpPr>
            <p:cNvPr id="328" name="타원 327">
              <a:extLst>
                <a:ext uri="{FF2B5EF4-FFF2-40B4-BE49-F238E27FC236}">
                  <a16:creationId xmlns:a16="http://schemas.microsoft.com/office/drawing/2014/main" id="{4DB0F921-DF90-4397-A995-6BE5FEB642AC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29" name="Accept">
              <a:extLst>
                <a:ext uri="{FF2B5EF4-FFF2-40B4-BE49-F238E27FC236}">
                  <a16:creationId xmlns:a16="http://schemas.microsoft.com/office/drawing/2014/main" id="{428FE85C-B0D4-4A71-B16F-D5A5E9C953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1BE2AA4-8372-4DDA-AAFF-EC4334586F2B}"/>
              </a:ext>
            </a:extLst>
          </p:cNvPr>
          <p:cNvGrpSpPr/>
          <p:nvPr/>
        </p:nvGrpSpPr>
        <p:grpSpPr>
          <a:xfrm>
            <a:off x="638003" y="3925586"/>
            <a:ext cx="1760411" cy="230832"/>
            <a:chOff x="638003" y="2896829"/>
            <a:chExt cx="1760411" cy="230832"/>
          </a:xfrm>
        </p:grpSpPr>
        <p:grpSp>
          <p:nvGrpSpPr>
            <p:cNvPr id="309" name="그룹 308">
              <a:extLst>
                <a:ext uri="{FF2B5EF4-FFF2-40B4-BE49-F238E27FC236}">
                  <a16:creationId xmlns:a16="http://schemas.microsoft.com/office/drawing/2014/main" id="{0B6F8896-F1FA-4001-8B0D-94FC5C009B0E}"/>
                </a:ext>
              </a:extLst>
            </p:cNvPr>
            <p:cNvGrpSpPr/>
            <p:nvPr/>
          </p:nvGrpSpPr>
          <p:grpSpPr>
            <a:xfrm>
              <a:off x="638003" y="2896829"/>
              <a:ext cx="1299387" cy="230832"/>
              <a:chOff x="591157" y="2724973"/>
              <a:chExt cx="1299387" cy="230832"/>
            </a:xfrm>
          </p:grpSpPr>
          <p:sp>
            <p:nvSpPr>
              <p:cNvPr id="315" name="Label" descr="&lt;SmartSettings&gt;&lt;SmartResize anchorLeft=&quot;Absolute&quot; anchorTop=&quot;Absolute&quot; anchorRight=&quot;None&quot; anchorBottom=&quot;None&quot; /&gt;&lt;/SmartSettings&gt;">
                <a:extLst>
                  <a:ext uri="{FF2B5EF4-FFF2-40B4-BE49-F238E27FC236}">
                    <a16:creationId xmlns:a16="http://schemas.microsoft.com/office/drawing/2014/main" id="{744CBC1A-D291-4ED9-8D42-0C8797819D28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90628" y="2741900"/>
                <a:ext cx="1099916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ko-KR" altLang="en-US" sz="800" kern="0" dirty="0" err="1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스마트팩토리</a:t>
                </a:r>
                <a:r>
                  <a:rPr lang="ko-KR" altLang="en-US" sz="800" kern="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사업부</a:t>
                </a:r>
              </a:p>
            </p:txBody>
          </p:sp>
          <p:sp>
            <p:nvSpPr>
              <p:cNvPr id="316" name="직사각형 315">
                <a:extLst>
                  <a:ext uri="{FF2B5EF4-FFF2-40B4-BE49-F238E27FC236}">
                    <a16:creationId xmlns:a16="http://schemas.microsoft.com/office/drawing/2014/main" id="{26883A91-0FAD-4420-8B26-F706B13BBD2B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▼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312" name="직사각형 311">
              <a:extLst>
                <a:ext uri="{FF2B5EF4-FFF2-40B4-BE49-F238E27FC236}">
                  <a16:creationId xmlns:a16="http://schemas.microsoft.com/office/drawing/2014/main" id="{C9B071A2-6871-4983-8D40-CA553B7CA693}"/>
                </a:ext>
              </a:extLst>
            </p:cNvPr>
            <p:cNvSpPr/>
            <p:nvPr/>
          </p:nvSpPr>
          <p:spPr>
            <a:xfrm>
              <a:off x="2111156" y="2909869"/>
              <a:ext cx="287258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17</a:t>
              </a:r>
              <a:endParaRPr lang="ko-KR" altLang="en-US" dirty="0"/>
            </a:p>
          </p:txBody>
        </p:sp>
      </p:grpSp>
      <p:grpSp>
        <p:nvGrpSpPr>
          <p:cNvPr id="336" name="그룹 335">
            <a:extLst>
              <a:ext uri="{FF2B5EF4-FFF2-40B4-BE49-F238E27FC236}">
                <a16:creationId xmlns:a16="http://schemas.microsoft.com/office/drawing/2014/main" id="{7D8D6836-9D50-4699-9375-108529A8050C}"/>
              </a:ext>
            </a:extLst>
          </p:cNvPr>
          <p:cNvGrpSpPr/>
          <p:nvPr/>
        </p:nvGrpSpPr>
        <p:grpSpPr>
          <a:xfrm>
            <a:off x="3754574" y="3969002"/>
            <a:ext cx="144000" cy="144000"/>
            <a:chOff x="3466614" y="2872401"/>
            <a:chExt cx="144000" cy="144000"/>
          </a:xfrm>
        </p:grpSpPr>
        <p:sp>
          <p:nvSpPr>
            <p:cNvPr id="337" name="타원 336">
              <a:extLst>
                <a:ext uri="{FF2B5EF4-FFF2-40B4-BE49-F238E27FC236}">
                  <a16:creationId xmlns:a16="http://schemas.microsoft.com/office/drawing/2014/main" id="{65A749DE-10AA-40BC-B020-A1C6E0CCB081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38" name="Accept">
              <a:extLst>
                <a:ext uri="{FF2B5EF4-FFF2-40B4-BE49-F238E27FC236}">
                  <a16:creationId xmlns:a16="http://schemas.microsoft.com/office/drawing/2014/main" id="{5D767AD5-8739-439C-9E27-C73FE06547F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9ED0D53-3D9A-43CA-9BB2-E7C55C12D77A}"/>
              </a:ext>
            </a:extLst>
          </p:cNvPr>
          <p:cNvGrpSpPr/>
          <p:nvPr/>
        </p:nvGrpSpPr>
        <p:grpSpPr>
          <a:xfrm>
            <a:off x="781439" y="4184167"/>
            <a:ext cx="1591327" cy="230832"/>
            <a:chOff x="781439" y="3095455"/>
            <a:chExt cx="1591327" cy="230832"/>
          </a:xfrm>
        </p:grpSpPr>
        <p:grpSp>
          <p:nvGrpSpPr>
            <p:cNvPr id="310" name="그룹 309">
              <a:extLst>
                <a:ext uri="{FF2B5EF4-FFF2-40B4-BE49-F238E27FC236}">
                  <a16:creationId xmlns:a16="http://schemas.microsoft.com/office/drawing/2014/main" id="{166417B0-014C-4DB0-AA46-EBE39D7A0C70}"/>
                </a:ext>
              </a:extLst>
            </p:cNvPr>
            <p:cNvGrpSpPr/>
            <p:nvPr/>
          </p:nvGrpSpPr>
          <p:grpSpPr>
            <a:xfrm>
              <a:off x="781439" y="3095455"/>
              <a:ext cx="1299387" cy="230832"/>
              <a:chOff x="591157" y="2724973"/>
              <a:chExt cx="1299387" cy="230832"/>
            </a:xfrm>
          </p:grpSpPr>
          <p:sp>
            <p:nvSpPr>
              <p:cNvPr id="313" name="Label" descr="&lt;SmartSettings&gt;&lt;SmartResize anchorLeft=&quot;Absolute&quot; anchorTop=&quot;Absolute&quot; anchorRight=&quot;None&quot; anchorBottom=&quot;None&quot; /&gt;&lt;/SmartSettings&gt;">
                <a:extLst>
                  <a:ext uri="{FF2B5EF4-FFF2-40B4-BE49-F238E27FC236}">
                    <a16:creationId xmlns:a16="http://schemas.microsoft.com/office/drawing/2014/main" id="{D5202C1F-70D3-4DC0-9D0E-4921C70B8D84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90628" y="2741900"/>
                <a:ext cx="1099916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스마트솔루션 사업부</a:t>
                </a:r>
              </a:p>
            </p:txBody>
          </p:sp>
          <p:sp>
            <p:nvSpPr>
              <p:cNvPr id="314" name="직사각형 313">
                <a:extLst>
                  <a:ext uri="{FF2B5EF4-FFF2-40B4-BE49-F238E27FC236}">
                    <a16:creationId xmlns:a16="http://schemas.microsoft.com/office/drawing/2014/main" id="{3963430D-7A02-4F56-AACA-EA1517A3F518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▼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48DCD18F-4A44-4D2E-9456-2DF0393A66A4}"/>
                </a:ext>
              </a:extLst>
            </p:cNvPr>
            <p:cNvSpPr/>
            <p:nvPr/>
          </p:nvSpPr>
          <p:spPr>
            <a:xfrm>
              <a:off x="2136804" y="3105276"/>
              <a:ext cx="235962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dirty="0"/>
            </a:p>
          </p:txBody>
        </p:sp>
      </p:grpSp>
      <p:grpSp>
        <p:nvGrpSpPr>
          <p:cNvPr id="339" name="그룹 338">
            <a:extLst>
              <a:ext uri="{FF2B5EF4-FFF2-40B4-BE49-F238E27FC236}">
                <a16:creationId xmlns:a16="http://schemas.microsoft.com/office/drawing/2014/main" id="{09633B76-16C0-4AE3-B3F6-E582F264B9EE}"/>
              </a:ext>
            </a:extLst>
          </p:cNvPr>
          <p:cNvGrpSpPr/>
          <p:nvPr/>
        </p:nvGrpSpPr>
        <p:grpSpPr>
          <a:xfrm>
            <a:off x="3754574" y="4227583"/>
            <a:ext cx="144000" cy="144000"/>
            <a:chOff x="3466614" y="2872401"/>
            <a:chExt cx="144000" cy="144000"/>
          </a:xfrm>
        </p:grpSpPr>
        <p:sp>
          <p:nvSpPr>
            <p:cNvPr id="340" name="타원 339">
              <a:extLst>
                <a:ext uri="{FF2B5EF4-FFF2-40B4-BE49-F238E27FC236}">
                  <a16:creationId xmlns:a16="http://schemas.microsoft.com/office/drawing/2014/main" id="{47629D64-3CE4-46B8-945D-3F0659D0B321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41" name="Accept">
              <a:extLst>
                <a:ext uri="{FF2B5EF4-FFF2-40B4-BE49-F238E27FC236}">
                  <a16:creationId xmlns:a16="http://schemas.microsoft.com/office/drawing/2014/main" id="{FB7FF37A-4114-4998-857F-6EF8D9A541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08" name="그룹 307">
            <a:extLst>
              <a:ext uri="{FF2B5EF4-FFF2-40B4-BE49-F238E27FC236}">
                <a16:creationId xmlns:a16="http://schemas.microsoft.com/office/drawing/2014/main" id="{365DF388-C37A-4CA4-AB2C-FD2C03E60258}"/>
              </a:ext>
            </a:extLst>
          </p:cNvPr>
          <p:cNvGrpSpPr/>
          <p:nvPr/>
        </p:nvGrpSpPr>
        <p:grpSpPr>
          <a:xfrm>
            <a:off x="757218" y="2855803"/>
            <a:ext cx="1196795" cy="230832"/>
            <a:chOff x="591157" y="2724973"/>
            <a:chExt cx="1196795" cy="230832"/>
          </a:xfrm>
        </p:grpSpPr>
        <p:sp>
          <p:nvSpPr>
            <p:cNvPr id="31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B3391A0-41E2-4C63-9274-28DFD8E82D53}"/>
                </a:ext>
              </a:extLst>
            </p:cNvPr>
            <p:cNvSpPr txBox="1"/>
            <p:nvPr/>
          </p:nvSpPr>
          <p:spPr>
            <a:xfrm>
              <a:off x="790628" y="2741900"/>
              <a:ext cx="997324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아키텍쳐</a:t>
              </a:r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솔루션팀</a:t>
              </a:r>
            </a:p>
          </p:txBody>
        </p:sp>
        <p:sp>
          <p:nvSpPr>
            <p:cNvPr id="318" name="직사각형 317">
              <a:extLst>
                <a:ext uri="{FF2B5EF4-FFF2-40B4-BE49-F238E27FC236}">
                  <a16:creationId xmlns:a16="http://schemas.microsoft.com/office/drawing/2014/main" id="{30384D9A-4F53-438F-BB3E-AEAB2223DAF4}"/>
                </a:ext>
              </a:extLst>
            </p:cNvPr>
            <p:cNvSpPr/>
            <p:nvPr/>
          </p:nvSpPr>
          <p:spPr>
            <a:xfrm>
              <a:off x="591157" y="2724973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</p:grp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60A22BB5-658C-4C46-8B73-F12939543BCA}"/>
              </a:ext>
            </a:extLst>
          </p:cNvPr>
          <p:cNvSpPr/>
          <p:nvPr/>
        </p:nvSpPr>
        <p:spPr>
          <a:xfrm>
            <a:off x="2136804" y="2871192"/>
            <a:ext cx="2359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dirty="0"/>
          </a:p>
        </p:txBody>
      </p: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1B255632-11E3-44A3-BD81-51387AC99AD0}"/>
              </a:ext>
            </a:extLst>
          </p:cNvPr>
          <p:cNvGrpSpPr/>
          <p:nvPr/>
        </p:nvGrpSpPr>
        <p:grpSpPr>
          <a:xfrm>
            <a:off x="3754574" y="2899219"/>
            <a:ext cx="144000" cy="144000"/>
            <a:chOff x="3466614" y="2872401"/>
            <a:chExt cx="144000" cy="144000"/>
          </a:xfrm>
        </p:grpSpPr>
        <p:sp>
          <p:nvSpPr>
            <p:cNvPr id="343" name="타원 342">
              <a:extLst>
                <a:ext uri="{FF2B5EF4-FFF2-40B4-BE49-F238E27FC236}">
                  <a16:creationId xmlns:a16="http://schemas.microsoft.com/office/drawing/2014/main" id="{D91031D8-4BFE-497C-A701-5DC0F9438CE6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44" name="Accept">
              <a:extLst>
                <a:ext uri="{FF2B5EF4-FFF2-40B4-BE49-F238E27FC236}">
                  <a16:creationId xmlns:a16="http://schemas.microsoft.com/office/drawing/2014/main" id="{DA6D0872-385D-4FED-BC96-4042465024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75A4EC39-26A4-4846-8D01-BD7DE7D2BD33}"/>
              </a:ext>
            </a:extLst>
          </p:cNvPr>
          <p:cNvGrpSpPr/>
          <p:nvPr/>
        </p:nvGrpSpPr>
        <p:grpSpPr>
          <a:xfrm>
            <a:off x="549668" y="2354033"/>
            <a:ext cx="731924" cy="230832"/>
            <a:chOff x="520760" y="2581282"/>
            <a:chExt cx="731924" cy="230832"/>
          </a:xfrm>
        </p:grpSpPr>
        <p:sp>
          <p:nvSpPr>
            <p:cNvPr id="301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3E2F8097-4E84-4327-BF08-81B1E379615A}"/>
                </a:ext>
              </a:extLst>
            </p:cNvPr>
            <p:cNvSpPr txBox="1"/>
            <p:nvPr/>
          </p:nvSpPr>
          <p:spPr>
            <a:xfrm>
              <a:off x="720231" y="2590515"/>
              <a:ext cx="532453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LG CNS</a:t>
              </a:r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D95EF9AF-9753-47C6-8146-8AE01FD2EA08}"/>
                </a:ext>
              </a:extLst>
            </p:cNvPr>
            <p:cNvSpPr/>
            <p:nvPr/>
          </p:nvSpPr>
          <p:spPr>
            <a:xfrm>
              <a:off x="520760" y="2581282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kumimoji="1" lang="ko-KR" altLang="en-US" sz="9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7" name="그룹 366">
            <a:extLst>
              <a:ext uri="{FF2B5EF4-FFF2-40B4-BE49-F238E27FC236}">
                <a16:creationId xmlns:a16="http://schemas.microsoft.com/office/drawing/2014/main" id="{ED8AC5B8-DF7D-4F90-8FE3-61D060860C89}"/>
              </a:ext>
            </a:extLst>
          </p:cNvPr>
          <p:cNvGrpSpPr/>
          <p:nvPr/>
        </p:nvGrpSpPr>
        <p:grpSpPr>
          <a:xfrm>
            <a:off x="3754574" y="2397449"/>
            <a:ext cx="144000" cy="144000"/>
            <a:chOff x="3466614" y="2872401"/>
            <a:chExt cx="144000" cy="144000"/>
          </a:xfrm>
        </p:grpSpPr>
        <p:sp>
          <p:nvSpPr>
            <p:cNvPr id="368" name="타원 367">
              <a:extLst>
                <a:ext uri="{FF2B5EF4-FFF2-40B4-BE49-F238E27FC236}">
                  <a16:creationId xmlns:a16="http://schemas.microsoft.com/office/drawing/2014/main" id="{979BA020-8B63-4157-9320-F4C8210511B4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69" name="Accept">
              <a:extLst>
                <a:ext uri="{FF2B5EF4-FFF2-40B4-BE49-F238E27FC236}">
                  <a16:creationId xmlns:a16="http://schemas.microsoft.com/office/drawing/2014/main" id="{B5ABEFBA-328A-43D2-BF77-A74A666736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F23120ED-634E-4C94-983A-AEF163A470A5}"/>
              </a:ext>
            </a:extLst>
          </p:cNvPr>
          <p:cNvGrpSpPr/>
          <p:nvPr/>
        </p:nvGrpSpPr>
        <p:grpSpPr>
          <a:xfrm>
            <a:off x="1017655" y="3114382"/>
            <a:ext cx="1259315" cy="377855"/>
            <a:chOff x="1576234" y="5435616"/>
            <a:chExt cx="1259315" cy="377855"/>
          </a:xfrm>
        </p:grpSpPr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E7F9B66F-06DA-408A-B6FE-F2D204AEB05D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380" name="직사각형 379">
                <a:extLst>
                  <a:ext uri="{FF2B5EF4-FFF2-40B4-BE49-F238E27FC236}">
                    <a16:creationId xmlns:a16="http://schemas.microsoft.com/office/drawing/2014/main" id="{87C841A2-9D64-43CE-B7F9-DC8B3B22A373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강용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관 책임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81" name="Profile Picture">
                <a:extLst>
                  <a:ext uri="{FF2B5EF4-FFF2-40B4-BE49-F238E27FC236}">
                    <a16:creationId xmlns:a16="http://schemas.microsoft.com/office/drawing/2014/main" id="{8488FB2C-550C-4A20-9816-019EBADB6A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83" name="Background">
                  <a:extLst>
                    <a:ext uri="{FF2B5EF4-FFF2-40B4-BE49-F238E27FC236}">
                      <a16:creationId xmlns:a16="http://schemas.microsoft.com/office/drawing/2014/main" id="{13FC8781-3308-4625-A952-C3EAB9B746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84" name="Profile Icon">
                  <a:extLst>
                    <a:ext uri="{FF2B5EF4-FFF2-40B4-BE49-F238E27FC236}">
                      <a16:creationId xmlns:a16="http://schemas.microsoft.com/office/drawing/2014/main" id="{27272DCF-B0D0-4682-8D29-0E993164CE3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82" name="직사각형 381">
                <a:extLst>
                  <a:ext uri="{FF2B5EF4-FFF2-40B4-BE49-F238E27FC236}">
                    <a16:creationId xmlns:a16="http://schemas.microsoft.com/office/drawing/2014/main" id="{C99375F1-E7D1-4A46-A04B-2957B9D86CE8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378" name="타원 377">
              <a:extLst>
                <a:ext uri="{FF2B5EF4-FFF2-40B4-BE49-F238E27FC236}">
                  <a16:creationId xmlns:a16="http://schemas.microsoft.com/office/drawing/2014/main" id="{F33441A0-29EF-4707-BC90-E7F3604E41C0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379" name="그래픽 378" descr="스마트폰">
              <a:extLst>
                <a:ext uri="{FF2B5EF4-FFF2-40B4-BE49-F238E27FC236}">
                  <a16:creationId xmlns:a16="http://schemas.microsoft.com/office/drawing/2014/main" id="{A484AC87-15F4-4187-B850-36D28B2B0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372" name="그룹 371">
            <a:extLst>
              <a:ext uri="{FF2B5EF4-FFF2-40B4-BE49-F238E27FC236}">
                <a16:creationId xmlns:a16="http://schemas.microsoft.com/office/drawing/2014/main" id="{7A93861F-A9B1-484C-A2A2-4562914B6F66}"/>
              </a:ext>
            </a:extLst>
          </p:cNvPr>
          <p:cNvGrpSpPr/>
          <p:nvPr/>
        </p:nvGrpSpPr>
        <p:grpSpPr>
          <a:xfrm>
            <a:off x="3754574" y="3231309"/>
            <a:ext cx="144000" cy="144000"/>
            <a:chOff x="3466614" y="2872401"/>
            <a:chExt cx="144000" cy="144000"/>
          </a:xfrm>
        </p:grpSpPr>
        <p:sp>
          <p:nvSpPr>
            <p:cNvPr id="373" name="타원 372">
              <a:extLst>
                <a:ext uri="{FF2B5EF4-FFF2-40B4-BE49-F238E27FC236}">
                  <a16:creationId xmlns:a16="http://schemas.microsoft.com/office/drawing/2014/main" id="{F3460A0C-6728-46B9-8A3F-06E155D4E215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76" name="Accept">
              <a:extLst>
                <a:ext uri="{FF2B5EF4-FFF2-40B4-BE49-F238E27FC236}">
                  <a16:creationId xmlns:a16="http://schemas.microsoft.com/office/drawing/2014/main" id="{4F90951E-D3AD-44E7-BB71-18CA3F2132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86" name="그룹 385">
            <a:extLst>
              <a:ext uri="{FF2B5EF4-FFF2-40B4-BE49-F238E27FC236}">
                <a16:creationId xmlns:a16="http://schemas.microsoft.com/office/drawing/2014/main" id="{12DE75D5-ECF4-4DBD-9BC5-AED2341FC862}"/>
              </a:ext>
            </a:extLst>
          </p:cNvPr>
          <p:cNvGrpSpPr/>
          <p:nvPr/>
        </p:nvGrpSpPr>
        <p:grpSpPr>
          <a:xfrm>
            <a:off x="1017655" y="3519984"/>
            <a:ext cx="1259315" cy="377855"/>
            <a:chOff x="1576234" y="5435616"/>
            <a:chExt cx="1259315" cy="377855"/>
          </a:xfrm>
        </p:grpSpPr>
        <p:grpSp>
          <p:nvGrpSpPr>
            <p:cNvPr id="390" name="그룹 389">
              <a:extLst>
                <a:ext uri="{FF2B5EF4-FFF2-40B4-BE49-F238E27FC236}">
                  <a16:creationId xmlns:a16="http://schemas.microsoft.com/office/drawing/2014/main" id="{FE978DD8-88BC-4655-853F-EC75C06539F9}"/>
                </a:ext>
              </a:extLst>
            </p:cNvPr>
            <p:cNvGrpSpPr/>
            <p:nvPr/>
          </p:nvGrpSpPr>
          <p:grpSpPr>
            <a:xfrm>
              <a:off x="1601622" y="5435616"/>
              <a:ext cx="1233927" cy="377855"/>
              <a:chOff x="11046174" y="4430284"/>
              <a:chExt cx="1233927" cy="377855"/>
            </a:xfrm>
          </p:grpSpPr>
          <p:sp>
            <p:nvSpPr>
              <p:cNvPr id="393" name="직사각형 392">
                <a:extLst>
                  <a:ext uri="{FF2B5EF4-FFF2-40B4-BE49-F238E27FC236}">
                    <a16:creationId xmlns:a16="http://schemas.microsoft.com/office/drawing/2014/main" id="{64FA7047-DFC6-42F2-96D1-B0C27AE681BD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김용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주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94" name="Profile Picture">
                <a:extLst>
                  <a:ext uri="{FF2B5EF4-FFF2-40B4-BE49-F238E27FC236}">
                    <a16:creationId xmlns:a16="http://schemas.microsoft.com/office/drawing/2014/main" id="{6C8793C6-2D97-45FA-8A47-9B6C2D35EA7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96" name="Background">
                  <a:extLst>
                    <a:ext uri="{FF2B5EF4-FFF2-40B4-BE49-F238E27FC236}">
                      <a16:creationId xmlns:a16="http://schemas.microsoft.com/office/drawing/2014/main" id="{B419F0C9-7976-4324-87B8-F2D78ED04D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97" name="Profile Icon">
                  <a:extLst>
                    <a:ext uri="{FF2B5EF4-FFF2-40B4-BE49-F238E27FC236}">
                      <a16:creationId xmlns:a16="http://schemas.microsoft.com/office/drawing/2014/main" id="{19647AD2-6DC4-4285-9107-5ABF68DAA37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95" name="직사각형 394">
                <a:extLst>
                  <a:ext uri="{FF2B5EF4-FFF2-40B4-BE49-F238E27FC236}">
                    <a16:creationId xmlns:a16="http://schemas.microsoft.com/office/drawing/2014/main" id="{C1C40706-6D5C-4B39-AF7C-D169B1B0209F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91" name="타원 390">
              <a:extLst>
                <a:ext uri="{FF2B5EF4-FFF2-40B4-BE49-F238E27FC236}">
                  <a16:creationId xmlns:a16="http://schemas.microsoft.com/office/drawing/2014/main" id="{2054BDA9-C419-4FFD-A962-6609E4FE67B7}"/>
                </a:ext>
              </a:extLst>
            </p:cNvPr>
            <p:cNvSpPr/>
            <p:nvPr/>
          </p:nvSpPr>
          <p:spPr>
            <a:xfrm>
              <a:off x="1576234" y="5442141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392" name="그래픽 391" descr="스마트폰">
              <a:extLst>
                <a:ext uri="{FF2B5EF4-FFF2-40B4-BE49-F238E27FC236}">
                  <a16:creationId xmlns:a16="http://schemas.microsoft.com/office/drawing/2014/main" id="{3FDA1F4B-C225-4532-B88B-D56FA3C10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5394" y="5643616"/>
              <a:ext cx="144000" cy="144000"/>
            </a:xfrm>
            <a:prstGeom prst="rect">
              <a:avLst/>
            </a:prstGeom>
          </p:spPr>
        </p:pic>
      </p:grpSp>
      <p:grpSp>
        <p:nvGrpSpPr>
          <p:cNvPr id="387" name="그룹 386">
            <a:extLst>
              <a:ext uri="{FF2B5EF4-FFF2-40B4-BE49-F238E27FC236}">
                <a16:creationId xmlns:a16="http://schemas.microsoft.com/office/drawing/2014/main" id="{1A3FBA0B-8E5E-4637-9D9C-5730582AE68D}"/>
              </a:ext>
            </a:extLst>
          </p:cNvPr>
          <p:cNvGrpSpPr/>
          <p:nvPr/>
        </p:nvGrpSpPr>
        <p:grpSpPr>
          <a:xfrm>
            <a:off x="3754574" y="3636911"/>
            <a:ext cx="144000" cy="144000"/>
            <a:chOff x="3466614" y="2872401"/>
            <a:chExt cx="144000" cy="144000"/>
          </a:xfrm>
        </p:grpSpPr>
        <p:sp>
          <p:nvSpPr>
            <p:cNvPr id="388" name="타원 387">
              <a:extLst>
                <a:ext uri="{FF2B5EF4-FFF2-40B4-BE49-F238E27FC236}">
                  <a16:creationId xmlns:a16="http://schemas.microsoft.com/office/drawing/2014/main" id="{886941D0-D1CB-4827-BA38-787B9F7FC494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89" name="Accept">
              <a:extLst>
                <a:ext uri="{FF2B5EF4-FFF2-40B4-BE49-F238E27FC236}">
                  <a16:creationId xmlns:a16="http://schemas.microsoft.com/office/drawing/2014/main" id="{CD8E2A98-EEBA-4042-B647-AB96856D4C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01" name="표 4">
            <a:extLst>
              <a:ext uri="{FF2B5EF4-FFF2-40B4-BE49-F238E27FC236}">
                <a16:creationId xmlns:a16="http://schemas.microsoft.com/office/drawing/2014/main" id="{BCE19093-2BF8-45A5-BCA6-102BF4E1F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77234"/>
              </p:ext>
            </p:extLst>
          </p:nvPr>
        </p:nvGraphicFramePr>
        <p:xfrm>
          <a:off x="4176780" y="1375344"/>
          <a:ext cx="2203200" cy="3124800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2203200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</a:tblGrid>
              <a:tr h="356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i="0" u="none" strike="noStrike" cap="none" dirty="0">
                          <a:solidFill>
                            <a:srgbClr val="00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선택한 동료 목록 </a:t>
                      </a:r>
                      <a:r>
                        <a:rPr lang="en-US" altLang="ko-KR" sz="900" b="1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lang="en-US" altLang="ko-KR" sz="900" b="1" i="0" u="none" strike="noStrike" cap="none" dirty="0">
                        <a:solidFill>
                          <a:schemeClr val="tx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21800"/>
                  </a:ext>
                </a:extLst>
              </a:tr>
              <a:tr h="2768400">
                <a:tc>
                  <a:txBody>
                    <a:bodyPr/>
                    <a:lstStyle/>
                    <a:p>
                      <a:pPr algn="l" latinLnBrk="1"/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</a:tbl>
          </a:graphicData>
        </a:graphic>
      </p:graphicFrame>
      <p:grpSp>
        <p:nvGrpSpPr>
          <p:cNvPr id="402" name="그룹 401">
            <a:extLst>
              <a:ext uri="{FF2B5EF4-FFF2-40B4-BE49-F238E27FC236}">
                <a16:creationId xmlns:a16="http://schemas.microsoft.com/office/drawing/2014/main" id="{EF94CDC7-C94F-4BCC-9EEE-CA453952650C}"/>
              </a:ext>
            </a:extLst>
          </p:cNvPr>
          <p:cNvGrpSpPr/>
          <p:nvPr/>
        </p:nvGrpSpPr>
        <p:grpSpPr>
          <a:xfrm>
            <a:off x="4323884" y="1844606"/>
            <a:ext cx="1886274" cy="197517"/>
            <a:chOff x="5108887" y="1844606"/>
            <a:chExt cx="1886274" cy="197517"/>
          </a:xfrm>
        </p:grpSpPr>
        <p:grpSp>
          <p:nvGrpSpPr>
            <p:cNvPr id="403" name="그룹 402">
              <a:extLst>
                <a:ext uri="{FF2B5EF4-FFF2-40B4-BE49-F238E27FC236}">
                  <a16:creationId xmlns:a16="http://schemas.microsoft.com/office/drawing/2014/main" id="{6B171A23-8F2E-46AA-8B87-7F0C4FB68AB1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410" name="Title Bar">
                <a:extLst>
                  <a:ext uri="{FF2B5EF4-FFF2-40B4-BE49-F238E27FC236}">
                    <a16:creationId xmlns:a16="http://schemas.microsoft.com/office/drawing/2014/main" id="{DA2A4A0F-445D-48FD-AF22-C073BC5BE3E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1" name="Close Button">
                <a:extLst>
                  <a:ext uri="{FF2B5EF4-FFF2-40B4-BE49-F238E27FC236}">
                    <a16:creationId xmlns:a16="http://schemas.microsoft.com/office/drawing/2014/main" id="{A11D1A2F-573F-464A-A6FC-182F85275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4" name="그룹 403">
              <a:extLst>
                <a:ext uri="{FF2B5EF4-FFF2-40B4-BE49-F238E27FC236}">
                  <a16:creationId xmlns:a16="http://schemas.microsoft.com/office/drawing/2014/main" id="{61387146-357D-4E41-93E4-8CE49C9464A9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408" name="Title Bar">
                <a:extLst>
                  <a:ext uri="{FF2B5EF4-FFF2-40B4-BE49-F238E27FC236}">
                    <a16:creationId xmlns:a16="http://schemas.microsoft.com/office/drawing/2014/main" id="{0F09C90F-684A-405B-B7E9-3C9E2911813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9" name="Close Button">
                <a:extLst>
                  <a:ext uri="{FF2B5EF4-FFF2-40B4-BE49-F238E27FC236}">
                    <a16:creationId xmlns:a16="http://schemas.microsoft.com/office/drawing/2014/main" id="{8515A3A4-5C9E-4B45-B357-620F5FF3F6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516FAF33-6B36-4FE2-A0FE-6722EAB53E33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406" name="Title Bar">
                <a:extLst>
                  <a:ext uri="{FF2B5EF4-FFF2-40B4-BE49-F238E27FC236}">
                    <a16:creationId xmlns:a16="http://schemas.microsoft.com/office/drawing/2014/main" id="{1EBBDB0C-436B-4AAF-B485-2C31E533F867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7" name="Close Button">
                <a:extLst>
                  <a:ext uri="{FF2B5EF4-FFF2-40B4-BE49-F238E27FC236}">
                    <a16:creationId xmlns:a16="http://schemas.microsoft.com/office/drawing/2014/main" id="{FF92404D-412D-468E-B94E-673BE6B06F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12" name="그룹 411">
            <a:extLst>
              <a:ext uri="{FF2B5EF4-FFF2-40B4-BE49-F238E27FC236}">
                <a16:creationId xmlns:a16="http://schemas.microsoft.com/office/drawing/2014/main" id="{73ED2411-E3F6-48AD-A3DA-D9E0FC8AC19D}"/>
              </a:ext>
            </a:extLst>
          </p:cNvPr>
          <p:cNvGrpSpPr/>
          <p:nvPr/>
        </p:nvGrpSpPr>
        <p:grpSpPr>
          <a:xfrm>
            <a:off x="4323884" y="2113226"/>
            <a:ext cx="1886274" cy="197517"/>
            <a:chOff x="5108887" y="2113225"/>
            <a:chExt cx="1886274" cy="197517"/>
          </a:xfrm>
        </p:grpSpPr>
        <p:grpSp>
          <p:nvGrpSpPr>
            <p:cNvPr id="413" name="그룹 412">
              <a:extLst>
                <a:ext uri="{FF2B5EF4-FFF2-40B4-BE49-F238E27FC236}">
                  <a16:creationId xmlns:a16="http://schemas.microsoft.com/office/drawing/2014/main" id="{D4FC24D1-B307-47BA-B109-712E88B92E2F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420" name="Title Bar">
                <a:extLst>
                  <a:ext uri="{FF2B5EF4-FFF2-40B4-BE49-F238E27FC236}">
                    <a16:creationId xmlns:a16="http://schemas.microsoft.com/office/drawing/2014/main" id="{F2B70945-4C96-4711-AE59-9D90C32ECCBF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21" name="Close Button">
                <a:extLst>
                  <a:ext uri="{FF2B5EF4-FFF2-40B4-BE49-F238E27FC236}">
                    <a16:creationId xmlns:a16="http://schemas.microsoft.com/office/drawing/2014/main" id="{253EC6F3-CFB0-46DA-9330-19147C809D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4" name="그룹 413">
              <a:extLst>
                <a:ext uri="{FF2B5EF4-FFF2-40B4-BE49-F238E27FC236}">
                  <a16:creationId xmlns:a16="http://schemas.microsoft.com/office/drawing/2014/main" id="{D86AD9AD-2B16-4096-BAC9-9DE0D00DAF3C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418" name="Title Bar">
                <a:extLst>
                  <a:ext uri="{FF2B5EF4-FFF2-40B4-BE49-F238E27FC236}">
                    <a16:creationId xmlns:a16="http://schemas.microsoft.com/office/drawing/2014/main" id="{41507562-D611-4264-A516-2E6A9A845850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9" name="Close Button">
                <a:extLst>
                  <a:ext uri="{FF2B5EF4-FFF2-40B4-BE49-F238E27FC236}">
                    <a16:creationId xmlns:a16="http://schemas.microsoft.com/office/drawing/2014/main" id="{92B93AD0-9295-4602-A7F0-E495D42A58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5" name="그룹 414">
              <a:extLst>
                <a:ext uri="{FF2B5EF4-FFF2-40B4-BE49-F238E27FC236}">
                  <a16:creationId xmlns:a16="http://schemas.microsoft.com/office/drawing/2014/main" id="{CFC857D4-5F8D-4DF8-A7A4-93ED09FE8A25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416" name="Title Bar">
                <a:extLst>
                  <a:ext uri="{FF2B5EF4-FFF2-40B4-BE49-F238E27FC236}">
                    <a16:creationId xmlns:a16="http://schemas.microsoft.com/office/drawing/2014/main" id="{1DCBF2C7-49AE-4EC9-A5DC-CC74C898E41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7" name="Close Button">
                <a:extLst>
                  <a:ext uri="{FF2B5EF4-FFF2-40B4-BE49-F238E27FC236}">
                    <a16:creationId xmlns:a16="http://schemas.microsoft.com/office/drawing/2014/main" id="{400CA3D6-E37F-4E29-A09E-329557325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22" name="그룹 421">
            <a:extLst>
              <a:ext uri="{FF2B5EF4-FFF2-40B4-BE49-F238E27FC236}">
                <a16:creationId xmlns:a16="http://schemas.microsoft.com/office/drawing/2014/main" id="{2BEC48C2-18F6-48AD-A1FA-BE1020D191EE}"/>
              </a:ext>
            </a:extLst>
          </p:cNvPr>
          <p:cNvGrpSpPr/>
          <p:nvPr/>
        </p:nvGrpSpPr>
        <p:grpSpPr>
          <a:xfrm>
            <a:off x="4323884" y="2381845"/>
            <a:ext cx="593858" cy="197517"/>
            <a:chOff x="9330957" y="3233678"/>
            <a:chExt cx="665474" cy="221337"/>
          </a:xfrm>
        </p:grpSpPr>
        <p:sp>
          <p:nvSpPr>
            <p:cNvPr id="423" name="Title Bar">
              <a:extLst>
                <a:ext uri="{FF2B5EF4-FFF2-40B4-BE49-F238E27FC236}">
                  <a16:creationId xmlns:a16="http://schemas.microsoft.com/office/drawing/2014/main" id="{21194ECB-4B04-49EB-8278-A1427AD5C203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Close Button">
              <a:extLst>
                <a:ext uri="{FF2B5EF4-FFF2-40B4-BE49-F238E27FC236}">
                  <a16:creationId xmlns:a16="http://schemas.microsoft.com/office/drawing/2014/main" id="{B02E99C2-661E-4729-9867-4036C34A56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27" name="그룹 426">
            <a:extLst>
              <a:ext uri="{FF2B5EF4-FFF2-40B4-BE49-F238E27FC236}">
                <a16:creationId xmlns:a16="http://schemas.microsoft.com/office/drawing/2014/main" id="{FA61161D-385B-4A91-B283-3724FCC0B469}"/>
              </a:ext>
            </a:extLst>
          </p:cNvPr>
          <p:cNvGrpSpPr/>
          <p:nvPr/>
        </p:nvGrpSpPr>
        <p:grpSpPr>
          <a:xfrm>
            <a:off x="4504445" y="4548022"/>
            <a:ext cx="1871939" cy="242912"/>
            <a:chOff x="5634506" y="4435962"/>
            <a:chExt cx="1871939" cy="242912"/>
          </a:xfrm>
        </p:grpSpPr>
        <p:grpSp>
          <p:nvGrpSpPr>
            <p:cNvPr id="428" name="그룹 427">
              <a:extLst>
                <a:ext uri="{FF2B5EF4-FFF2-40B4-BE49-F238E27FC236}">
                  <a16:creationId xmlns:a16="http://schemas.microsoft.com/office/drawing/2014/main" id="{30AF5274-0FAE-4117-A78D-79F67D380460}"/>
                </a:ext>
              </a:extLst>
            </p:cNvPr>
            <p:cNvGrpSpPr/>
            <p:nvPr/>
          </p:nvGrpSpPr>
          <p:grpSpPr>
            <a:xfrm>
              <a:off x="5634506" y="4435962"/>
              <a:ext cx="811221" cy="242912"/>
              <a:chOff x="5769487" y="5541656"/>
              <a:chExt cx="811221" cy="234170"/>
            </a:xfrm>
          </p:grpSpPr>
          <p:sp>
            <p:nvSpPr>
              <p:cNvPr id="430" name="Flyout">
                <a:extLst>
                  <a:ext uri="{FF2B5EF4-FFF2-40B4-BE49-F238E27FC236}">
                    <a16:creationId xmlns:a16="http://schemas.microsoft.com/office/drawing/2014/main" id="{0FD15FCD-C01B-4943-B209-5926F57EFC40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취소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1" name="Flyout">
                <a:extLst>
                  <a:ext uri="{FF2B5EF4-FFF2-40B4-BE49-F238E27FC236}">
                    <a16:creationId xmlns:a16="http://schemas.microsoft.com/office/drawing/2014/main" id="{69C4E1FB-C132-444C-97F5-44581C842C4B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완료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29" name="Flyout">
              <a:extLst>
                <a:ext uri="{FF2B5EF4-FFF2-40B4-BE49-F238E27FC236}">
                  <a16:creationId xmlns:a16="http://schemas.microsoft.com/office/drawing/2014/main" id="{EBCCEFED-7EA1-4469-83DE-D6B023AF5E4C}"/>
                </a:ext>
              </a:extLst>
            </p:cNvPr>
            <p:cNvSpPr/>
            <p:nvPr/>
          </p:nvSpPr>
          <p:spPr>
            <a:xfrm>
              <a:off x="6487066" y="4435962"/>
              <a:ext cx="1019379" cy="2429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지정 후 완료</a:t>
              </a:r>
            </a:p>
          </p:txBody>
        </p:sp>
      </p:grpSp>
      <p:sp>
        <p:nvSpPr>
          <p:cNvPr id="432" name="타원 431">
            <a:extLst>
              <a:ext uri="{FF2B5EF4-FFF2-40B4-BE49-F238E27FC236}">
                <a16:creationId xmlns:a16="http://schemas.microsoft.com/office/drawing/2014/main" id="{89E409EE-D5F0-4616-9506-01F9F4A1E025}"/>
              </a:ext>
            </a:extLst>
          </p:cNvPr>
          <p:cNvSpPr>
            <a:spLocks noChangeAspect="1"/>
          </p:cNvSpPr>
          <p:nvPr/>
        </p:nvSpPr>
        <p:spPr>
          <a:xfrm>
            <a:off x="4169755" y="169951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3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433" name="타원 432">
            <a:extLst>
              <a:ext uri="{FF2B5EF4-FFF2-40B4-BE49-F238E27FC236}">
                <a16:creationId xmlns:a16="http://schemas.microsoft.com/office/drawing/2014/main" id="{18CF65EE-9C91-4F92-A3C3-E9915D1E7C60}"/>
              </a:ext>
            </a:extLst>
          </p:cNvPr>
          <p:cNvSpPr>
            <a:spLocks noChangeAspect="1"/>
          </p:cNvSpPr>
          <p:nvPr/>
        </p:nvSpPr>
        <p:spPr>
          <a:xfrm>
            <a:off x="438436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5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434" name="타원 433">
            <a:extLst>
              <a:ext uri="{FF2B5EF4-FFF2-40B4-BE49-F238E27FC236}">
                <a16:creationId xmlns:a16="http://schemas.microsoft.com/office/drawing/2014/main" id="{BA492DEF-A1A8-470F-9B19-1AFA1FB2873F}"/>
              </a:ext>
            </a:extLst>
          </p:cNvPr>
          <p:cNvSpPr>
            <a:spLocks noChangeAspect="1"/>
          </p:cNvSpPr>
          <p:nvPr/>
        </p:nvSpPr>
        <p:spPr>
          <a:xfrm>
            <a:off x="4598306" y="1339115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4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435" name="타원 434">
            <a:extLst>
              <a:ext uri="{FF2B5EF4-FFF2-40B4-BE49-F238E27FC236}">
                <a16:creationId xmlns:a16="http://schemas.microsoft.com/office/drawing/2014/main" id="{2BDD9CDF-B9C6-49F2-B6E1-930E341B84F1}"/>
              </a:ext>
            </a:extLst>
          </p:cNvPr>
          <p:cNvSpPr>
            <a:spLocks noChangeAspect="1"/>
          </p:cNvSpPr>
          <p:nvPr/>
        </p:nvSpPr>
        <p:spPr>
          <a:xfrm>
            <a:off x="484918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6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436" name="타원 435">
            <a:extLst>
              <a:ext uri="{FF2B5EF4-FFF2-40B4-BE49-F238E27FC236}">
                <a16:creationId xmlns:a16="http://schemas.microsoft.com/office/drawing/2014/main" id="{D37C5889-6DA3-4908-96F9-6B3ABA79272F}"/>
              </a:ext>
            </a:extLst>
          </p:cNvPr>
          <p:cNvSpPr>
            <a:spLocks noChangeAspect="1"/>
          </p:cNvSpPr>
          <p:nvPr/>
        </p:nvSpPr>
        <p:spPr>
          <a:xfrm>
            <a:off x="5314001" y="441842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7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437" name="그룹 436">
            <a:extLst>
              <a:ext uri="{FF2B5EF4-FFF2-40B4-BE49-F238E27FC236}">
                <a16:creationId xmlns:a16="http://schemas.microsoft.com/office/drawing/2014/main" id="{FED26370-B821-464E-BBB0-46FB94321F15}"/>
              </a:ext>
            </a:extLst>
          </p:cNvPr>
          <p:cNvGrpSpPr/>
          <p:nvPr/>
        </p:nvGrpSpPr>
        <p:grpSpPr>
          <a:xfrm>
            <a:off x="4049472" y="2065533"/>
            <a:ext cx="25400" cy="2268000"/>
            <a:chOff x="4049472" y="2065533"/>
            <a:chExt cx="25400" cy="2268000"/>
          </a:xfrm>
        </p:grpSpPr>
        <p:cxnSp>
          <p:nvCxnSpPr>
            <p:cNvPr id="438" name="Track">
              <a:extLst>
                <a:ext uri="{FF2B5EF4-FFF2-40B4-BE49-F238E27FC236}">
                  <a16:creationId xmlns:a16="http://schemas.microsoft.com/office/drawing/2014/main" id="{5ABBAC45-A48E-467C-8E16-D98ADF879D43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Thumb">
              <a:extLst>
                <a:ext uri="{FF2B5EF4-FFF2-40B4-BE49-F238E27FC236}">
                  <a16:creationId xmlns:a16="http://schemas.microsoft.com/office/drawing/2014/main" id="{25B1700B-C981-4F19-979B-DA55F914ED0B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40" name="직사각형 439">
            <a:extLst>
              <a:ext uri="{FF2B5EF4-FFF2-40B4-BE49-F238E27FC236}">
                <a16:creationId xmlns:a16="http://schemas.microsoft.com/office/drawing/2014/main" id="{CE8F649D-77DD-4395-BCEC-C3C10FC7DB0B}"/>
              </a:ext>
            </a:extLst>
          </p:cNvPr>
          <p:cNvSpPr/>
          <p:nvPr/>
        </p:nvSpPr>
        <p:spPr>
          <a:xfrm>
            <a:off x="438307" y="4558832"/>
            <a:ext cx="32335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그룹 </a:t>
            </a:r>
            <a:r>
              <a:rPr kumimoji="1" lang="ko-KR" altLang="en-US" sz="800" kern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미선택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 선택한 동료는 ‘기본’ 그룹으로 자동 배정됩니다</a:t>
            </a: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2356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ile Background">
            <a:extLst>
              <a:ext uri="{FF2B5EF4-FFF2-40B4-BE49-F238E27FC236}">
                <a16:creationId xmlns:a16="http://schemas.microsoft.com/office/drawing/2014/main" id="{2D1C7CF8-6798-4F61-B71C-840A5C229A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6425" y="671709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5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ko-KR" altLang="en-US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새 대화상대 추가</a:t>
            </a:r>
            <a:endParaRPr lang="en-US" sz="12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9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BEB35B97-7392-47C5-8DBC-FF28DCE517E3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46426" y="1021601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0" name="Close">
            <a:extLst>
              <a:ext uri="{FF2B5EF4-FFF2-40B4-BE49-F238E27FC236}">
                <a16:creationId xmlns:a16="http://schemas.microsoft.com/office/drawing/2014/main" id="{7F832E03-0CE9-4A51-A6D0-3C1AD819CA8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59981" y="736432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대화상대 추가 레이어 팝업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그룹에서 추가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6F100EE-1BFB-499A-9AF3-E7C1D2009F19}"/>
              </a:ext>
            </a:extLst>
          </p:cNvPr>
          <p:cNvSpPr/>
          <p:nvPr/>
        </p:nvSpPr>
        <p:spPr>
          <a:xfrm>
            <a:off x="273608" y="1019809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동료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79" name="Google Shape;2374;p26">
            <a:extLst>
              <a:ext uri="{FF2B5EF4-FFF2-40B4-BE49-F238E27FC236}">
                <a16:creationId xmlns:a16="http://schemas.microsoft.com/office/drawing/2014/main" id="{6BB8FD49-F24A-429D-AC59-1F0D7AB22B31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374" name="표 4">
            <a:extLst>
              <a:ext uri="{FF2B5EF4-FFF2-40B4-BE49-F238E27FC236}">
                <a16:creationId xmlns:a16="http://schemas.microsoft.com/office/drawing/2014/main" id="{894663BF-B0DA-4713-9AB0-9B23445F6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820544"/>
              </p:ext>
            </p:extLst>
          </p:nvPr>
        </p:nvGraphicFramePr>
        <p:xfrm>
          <a:off x="520411" y="1375343"/>
          <a:ext cx="3607843" cy="3123011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1202614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  <a:gridCol w="1202615">
                  <a:extLst>
                    <a:ext uri="{9D8B030D-6E8A-4147-A177-3AD203B41FA5}">
                      <a16:colId xmlns:a16="http://schemas.microsoft.com/office/drawing/2014/main" val="119166867"/>
                    </a:ext>
                  </a:extLst>
                </a:gridCol>
                <a:gridCol w="1202614">
                  <a:extLst>
                    <a:ext uri="{9D8B030D-6E8A-4147-A177-3AD203B41FA5}">
                      <a16:colId xmlns:a16="http://schemas.microsoft.com/office/drawing/2014/main" val="3410417552"/>
                    </a:ext>
                  </a:extLst>
                </a:gridCol>
              </a:tblGrid>
              <a:tr h="3546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조직도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그룹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  <a:tr h="2768400"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82904"/>
                  </a:ext>
                </a:extLst>
              </a:tr>
            </a:tbl>
          </a:graphicData>
        </a:graphic>
      </p:graphicFrame>
      <p:graphicFrame>
        <p:nvGraphicFramePr>
          <p:cNvPr id="142" name="Google Shape;2187;p25">
            <a:extLst>
              <a:ext uri="{FF2B5EF4-FFF2-40B4-BE49-F238E27FC236}">
                <a16:creationId xmlns:a16="http://schemas.microsoft.com/office/drawing/2014/main" id="{90F177F1-0DB2-48AF-84C5-FC5B5AEBAD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1660746"/>
              </p:ext>
            </p:extLst>
          </p:nvPr>
        </p:nvGraphicFramePr>
        <p:xfrm>
          <a:off x="7572375" y="571500"/>
          <a:ext cx="2200900" cy="274985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33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즐겨찾기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기본 그룹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사용자 추가 그룹 등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그룹별 멤버 목록 노출</a:t>
                      </a:r>
                      <a:endParaRPr lang="en-US" altLang="ko-KR" sz="800" b="0" i="0" u="none" strike="noStrike" cap="none" dirty="0">
                        <a:solidFill>
                          <a:schemeClr val="tx1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모든 그룹은 펼쳐진 상태로 노출</a:t>
                      </a:r>
                      <a:endParaRPr lang="en-US" altLang="ko-KR" sz="800" b="0" i="0" u="none" strike="noStrike" cap="none" dirty="0">
                        <a:solidFill>
                          <a:schemeClr val="tx1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전체 멤버 인원 수와 접속한 멤버 인원 수 정보 노출</a:t>
                      </a:r>
                      <a:endParaRPr lang="en-US" altLang="ko-KR" sz="800" b="0" i="0" u="none" strike="noStrike" cap="none" dirty="0">
                        <a:solidFill>
                          <a:schemeClr val="tx1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2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3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0" i="0" u="none" strike="noStrike" cap="none" dirty="0">
                        <a:solidFill>
                          <a:srgbClr val="000000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4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7393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5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3446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6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42824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7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577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8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06078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9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0234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10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47675"/>
                  </a:ext>
                </a:extLst>
              </a:tr>
            </a:tbl>
          </a:graphicData>
        </a:graphic>
      </p:graphicFrame>
      <p:graphicFrame>
        <p:nvGraphicFramePr>
          <p:cNvPr id="401" name="표 4">
            <a:extLst>
              <a:ext uri="{FF2B5EF4-FFF2-40B4-BE49-F238E27FC236}">
                <a16:creationId xmlns:a16="http://schemas.microsoft.com/office/drawing/2014/main" id="{BCE19093-2BF8-45A5-BCA6-102BF4E1F7D6}"/>
              </a:ext>
            </a:extLst>
          </p:cNvPr>
          <p:cNvGraphicFramePr>
            <a:graphicFrameLocks noGrp="1"/>
          </p:cNvGraphicFramePr>
          <p:nvPr/>
        </p:nvGraphicFramePr>
        <p:xfrm>
          <a:off x="4176780" y="1375344"/>
          <a:ext cx="2203200" cy="3124800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2203200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</a:tblGrid>
              <a:tr h="356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i="0" u="none" strike="noStrike" cap="none" dirty="0">
                          <a:solidFill>
                            <a:srgbClr val="00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선택한 동료 목록 </a:t>
                      </a:r>
                      <a:r>
                        <a:rPr lang="en-US" altLang="ko-KR" sz="900" b="1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lang="en-US" altLang="ko-KR" sz="900" b="1" i="0" u="none" strike="noStrike" cap="none" dirty="0">
                        <a:solidFill>
                          <a:schemeClr val="tx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21800"/>
                  </a:ext>
                </a:extLst>
              </a:tr>
              <a:tr h="2768400">
                <a:tc>
                  <a:txBody>
                    <a:bodyPr/>
                    <a:lstStyle/>
                    <a:p>
                      <a:pPr algn="l" latinLnBrk="1"/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</a:tbl>
          </a:graphicData>
        </a:graphic>
      </p:graphicFrame>
      <p:grpSp>
        <p:nvGrpSpPr>
          <p:cNvPr id="402" name="그룹 401">
            <a:extLst>
              <a:ext uri="{FF2B5EF4-FFF2-40B4-BE49-F238E27FC236}">
                <a16:creationId xmlns:a16="http://schemas.microsoft.com/office/drawing/2014/main" id="{EF94CDC7-C94F-4BCC-9EEE-CA453952650C}"/>
              </a:ext>
            </a:extLst>
          </p:cNvPr>
          <p:cNvGrpSpPr/>
          <p:nvPr/>
        </p:nvGrpSpPr>
        <p:grpSpPr>
          <a:xfrm>
            <a:off x="4323884" y="1844606"/>
            <a:ext cx="1886274" cy="197517"/>
            <a:chOff x="5108887" y="1844606"/>
            <a:chExt cx="1886274" cy="197517"/>
          </a:xfrm>
        </p:grpSpPr>
        <p:grpSp>
          <p:nvGrpSpPr>
            <p:cNvPr id="403" name="그룹 402">
              <a:extLst>
                <a:ext uri="{FF2B5EF4-FFF2-40B4-BE49-F238E27FC236}">
                  <a16:creationId xmlns:a16="http://schemas.microsoft.com/office/drawing/2014/main" id="{6B171A23-8F2E-46AA-8B87-7F0C4FB68AB1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410" name="Title Bar">
                <a:extLst>
                  <a:ext uri="{FF2B5EF4-FFF2-40B4-BE49-F238E27FC236}">
                    <a16:creationId xmlns:a16="http://schemas.microsoft.com/office/drawing/2014/main" id="{DA2A4A0F-445D-48FD-AF22-C073BC5BE3E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1" name="Close Button">
                <a:extLst>
                  <a:ext uri="{FF2B5EF4-FFF2-40B4-BE49-F238E27FC236}">
                    <a16:creationId xmlns:a16="http://schemas.microsoft.com/office/drawing/2014/main" id="{A11D1A2F-573F-464A-A6FC-182F85275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4" name="그룹 403">
              <a:extLst>
                <a:ext uri="{FF2B5EF4-FFF2-40B4-BE49-F238E27FC236}">
                  <a16:creationId xmlns:a16="http://schemas.microsoft.com/office/drawing/2014/main" id="{61387146-357D-4E41-93E4-8CE49C9464A9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408" name="Title Bar">
                <a:extLst>
                  <a:ext uri="{FF2B5EF4-FFF2-40B4-BE49-F238E27FC236}">
                    <a16:creationId xmlns:a16="http://schemas.microsoft.com/office/drawing/2014/main" id="{0F09C90F-684A-405B-B7E9-3C9E2911813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9" name="Close Button">
                <a:extLst>
                  <a:ext uri="{FF2B5EF4-FFF2-40B4-BE49-F238E27FC236}">
                    <a16:creationId xmlns:a16="http://schemas.microsoft.com/office/drawing/2014/main" id="{8515A3A4-5C9E-4B45-B357-620F5FF3F6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516FAF33-6B36-4FE2-A0FE-6722EAB53E33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406" name="Title Bar">
                <a:extLst>
                  <a:ext uri="{FF2B5EF4-FFF2-40B4-BE49-F238E27FC236}">
                    <a16:creationId xmlns:a16="http://schemas.microsoft.com/office/drawing/2014/main" id="{1EBBDB0C-436B-4AAF-B485-2C31E533F867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7" name="Close Button">
                <a:extLst>
                  <a:ext uri="{FF2B5EF4-FFF2-40B4-BE49-F238E27FC236}">
                    <a16:creationId xmlns:a16="http://schemas.microsoft.com/office/drawing/2014/main" id="{FF92404D-412D-468E-B94E-673BE6B06F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12" name="그룹 411">
            <a:extLst>
              <a:ext uri="{FF2B5EF4-FFF2-40B4-BE49-F238E27FC236}">
                <a16:creationId xmlns:a16="http://schemas.microsoft.com/office/drawing/2014/main" id="{73ED2411-E3F6-48AD-A3DA-D9E0FC8AC19D}"/>
              </a:ext>
            </a:extLst>
          </p:cNvPr>
          <p:cNvGrpSpPr/>
          <p:nvPr/>
        </p:nvGrpSpPr>
        <p:grpSpPr>
          <a:xfrm>
            <a:off x="4323884" y="2113226"/>
            <a:ext cx="1886274" cy="197517"/>
            <a:chOff x="5108887" y="2113225"/>
            <a:chExt cx="1886274" cy="197517"/>
          </a:xfrm>
        </p:grpSpPr>
        <p:grpSp>
          <p:nvGrpSpPr>
            <p:cNvPr id="413" name="그룹 412">
              <a:extLst>
                <a:ext uri="{FF2B5EF4-FFF2-40B4-BE49-F238E27FC236}">
                  <a16:creationId xmlns:a16="http://schemas.microsoft.com/office/drawing/2014/main" id="{D4FC24D1-B307-47BA-B109-712E88B92E2F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420" name="Title Bar">
                <a:extLst>
                  <a:ext uri="{FF2B5EF4-FFF2-40B4-BE49-F238E27FC236}">
                    <a16:creationId xmlns:a16="http://schemas.microsoft.com/office/drawing/2014/main" id="{F2B70945-4C96-4711-AE59-9D90C32ECCBF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21" name="Close Button">
                <a:extLst>
                  <a:ext uri="{FF2B5EF4-FFF2-40B4-BE49-F238E27FC236}">
                    <a16:creationId xmlns:a16="http://schemas.microsoft.com/office/drawing/2014/main" id="{253EC6F3-CFB0-46DA-9330-19147C809D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4" name="그룹 413">
              <a:extLst>
                <a:ext uri="{FF2B5EF4-FFF2-40B4-BE49-F238E27FC236}">
                  <a16:creationId xmlns:a16="http://schemas.microsoft.com/office/drawing/2014/main" id="{D86AD9AD-2B16-4096-BAC9-9DE0D00DAF3C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418" name="Title Bar">
                <a:extLst>
                  <a:ext uri="{FF2B5EF4-FFF2-40B4-BE49-F238E27FC236}">
                    <a16:creationId xmlns:a16="http://schemas.microsoft.com/office/drawing/2014/main" id="{41507562-D611-4264-A516-2E6A9A845850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9" name="Close Button">
                <a:extLst>
                  <a:ext uri="{FF2B5EF4-FFF2-40B4-BE49-F238E27FC236}">
                    <a16:creationId xmlns:a16="http://schemas.microsoft.com/office/drawing/2014/main" id="{92B93AD0-9295-4602-A7F0-E495D42A58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5" name="그룹 414">
              <a:extLst>
                <a:ext uri="{FF2B5EF4-FFF2-40B4-BE49-F238E27FC236}">
                  <a16:creationId xmlns:a16="http://schemas.microsoft.com/office/drawing/2014/main" id="{CFC857D4-5F8D-4DF8-A7A4-93ED09FE8A25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416" name="Title Bar">
                <a:extLst>
                  <a:ext uri="{FF2B5EF4-FFF2-40B4-BE49-F238E27FC236}">
                    <a16:creationId xmlns:a16="http://schemas.microsoft.com/office/drawing/2014/main" id="{1DCBF2C7-49AE-4EC9-A5DC-CC74C898E41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7" name="Close Button">
                <a:extLst>
                  <a:ext uri="{FF2B5EF4-FFF2-40B4-BE49-F238E27FC236}">
                    <a16:creationId xmlns:a16="http://schemas.microsoft.com/office/drawing/2014/main" id="{400CA3D6-E37F-4E29-A09E-329557325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22" name="그룹 421">
            <a:extLst>
              <a:ext uri="{FF2B5EF4-FFF2-40B4-BE49-F238E27FC236}">
                <a16:creationId xmlns:a16="http://schemas.microsoft.com/office/drawing/2014/main" id="{2BEC48C2-18F6-48AD-A1FA-BE1020D191EE}"/>
              </a:ext>
            </a:extLst>
          </p:cNvPr>
          <p:cNvGrpSpPr/>
          <p:nvPr/>
        </p:nvGrpSpPr>
        <p:grpSpPr>
          <a:xfrm>
            <a:off x="4323884" y="2381845"/>
            <a:ext cx="593858" cy="197517"/>
            <a:chOff x="9330957" y="3233678"/>
            <a:chExt cx="665474" cy="221337"/>
          </a:xfrm>
        </p:grpSpPr>
        <p:sp>
          <p:nvSpPr>
            <p:cNvPr id="423" name="Title Bar">
              <a:extLst>
                <a:ext uri="{FF2B5EF4-FFF2-40B4-BE49-F238E27FC236}">
                  <a16:creationId xmlns:a16="http://schemas.microsoft.com/office/drawing/2014/main" id="{21194ECB-4B04-49EB-8278-A1427AD5C203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4" name="Close Button">
              <a:extLst>
                <a:ext uri="{FF2B5EF4-FFF2-40B4-BE49-F238E27FC236}">
                  <a16:creationId xmlns:a16="http://schemas.microsoft.com/office/drawing/2014/main" id="{B02E99C2-661E-4729-9867-4036C34A56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27" name="그룹 426">
            <a:extLst>
              <a:ext uri="{FF2B5EF4-FFF2-40B4-BE49-F238E27FC236}">
                <a16:creationId xmlns:a16="http://schemas.microsoft.com/office/drawing/2014/main" id="{FA61161D-385B-4A91-B283-3724FCC0B469}"/>
              </a:ext>
            </a:extLst>
          </p:cNvPr>
          <p:cNvGrpSpPr/>
          <p:nvPr/>
        </p:nvGrpSpPr>
        <p:grpSpPr>
          <a:xfrm>
            <a:off x="4504445" y="4548022"/>
            <a:ext cx="1871939" cy="242912"/>
            <a:chOff x="5634506" y="4435962"/>
            <a:chExt cx="1871939" cy="242912"/>
          </a:xfrm>
        </p:grpSpPr>
        <p:grpSp>
          <p:nvGrpSpPr>
            <p:cNvPr id="428" name="그룹 427">
              <a:extLst>
                <a:ext uri="{FF2B5EF4-FFF2-40B4-BE49-F238E27FC236}">
                  <a16:creationId xmlns:a16="http://schemas.microsoft.com/office/drawing/2014/main" id="{30AF5274-0FAE-4117-A78D-79F67D380460}"/>
                </a:ext>
              </a:extLst>
            </p:cNvPr>
            <p:cNvGrpSpPr/>
            <p:nvPr/>
          </p:nvGrpSpPr>
          <p:grpSpPr>
            <a:xfrm>
              <a:off x="5634506" y="4435962"/>
              <a:ext cx="811221" cy="242912"/>
              <a:chOff x="5769487" y="5541656"/>
              <a:chExt cx="811221" cy="234170"/>
            </a:xfrm>
          </p:grpSpPr>
          <p:sp>
            <p:nvSpPr>
              <p:cNvPr id="430" name="Flyout">
                <a:extLst>
                  <a:ext uri="{FF2B5EF4-FFF2-40B4-BE49-F238E27FC236}">
                    <a16:creationId xmlns:a16="http://schemas.microsoft.com/office/drawing/2014/main" id="{0FD15FCD-C01B-4943-B209-5926F57EFC40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취소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1" name="Flyout">
                <a:extLst>
                  <a:ext uri="{FF2B5EF4-FFF2-40B4-BE49-F238E27FC236}">
                    <a16:creationId xmlns:a16="http://schemas.microsoft.com/office/drawing/2014/main" id="{69C4E1FB-C132-444C-97F5-44581C842C4B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b="1" noProof="1">
                    <a:solidFill>
                      <a:schemeClr val="bg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완료</a:t>
                </a:r>
                <a:endParaRPr lang="en-US" altLang="ko-KR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29" name="Flyout">
              <a:extLst>
                <a:ext uri="{FF2B5EF4-FFF2-40B4-BE49-F238E27FC236}">
                  <a16:creationId xmlns:a16="http://schemas.microsoft.com/office/drawing/2014/main" id="{EBCCEFED-7EA1-4469-83DE-D6B023AF5E4C}"/>
                </a:ext>
              </a:extLst>
            </p:cNvPr>
            <p:cNvSpPr/>
            <p:nvPr/>
          </p:nvSpPr>
          <p:spPr>
            <a:xfrm>
              <a:off x="6487066" y="4435962"/>
              <a:ext cx="1019379" cy="2429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지정 후 완료</a:t>
              </a:r>
            </a:p>
          </p:txBody>
        </p:sp>
      </p:grpSp>
      <p:grpSp>
        <p:nvGrpSpPr>
          <p:cNvPr id="234" name="그룹 233">
            <a:extLst>
              <a:ext uri="{FF2B5EF4-FFF2-40B4-BE49-F238E27FC236}">
                <a16:creationId xmlns:a16="http://schemas.microsoft.com/office/drawing/2014/main" id="{5CBFBBA5-1780-4A36-AE35-80BD7EBA2F3F}"/>
              </a:ext>
            </a:extLst>
          </p:cNvPr>
          <p:cNvGrpSpPr/>
          <p:nvPr/>
        </p:nvGrpSpPr>
        <p:grpSpPr>
          <a:xfrm>
            <a:off x="4049472" y="2065533"/>
            <a:ext cx="25400" cy="2268000"/>
            <a:chOff x="4049472" y="2065533"/>
            <a:chExt cx="25400" cy="2268000"/>
          </a:xfrm>
        </p:grpSpPr>
        <p:cxnSp>
          <p:nvCxnSpPr>
            <p:cNvPr id="235" name="Track">
              <a:extLst>
                <a:ext uri="{FF2B5EF4-FFF2-40B4-BE49-F238E27FC236}">
                  <a16:creationId xmlns:a16="http://schemas.microsoft.com/office/drawing/2014/main" id="{2C3FD110-3129-43EB-8F6E-BA57141C57C4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humb">
              <a:extLst>
                <a:ext uri="{FF2B5EF4-FFF2-40B4-BE49-F238E27FC236}">
                  <a16:creationId xmlns:a16="http://schemas.microsoft.com/office/drawing/2014/main" id="{92DAC741-5FB7-4862-AECB-057FFF02B6D0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CBBAD55-67D7-4385-9473-CF63079DD053}"/>
              </a:ext>
            </a:extLst>
          </p:cNvPr>
          <p:cNvGrpSpPr/>
          <p:nvPr/>
        </p:nvGrpSpPr>
        <p:grpSpPr>
          <a:xfrm>
            <a:off x="551210" y="1835392"/>
            <a:ext cx="3347364" cy="1046604"/>
            <a:chOff x="551210" y="1835392"/>
            <a:chExt cx="3347364" cy="1046604"/>
          </a:xfrm>
        </p:grpSpPr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F94616DB-E325-41A0-A5A2-BDEECC2C140B}"/>
                </a:ext>
              </a:extLst>
            </p:cNvPr>
            <p:cNvSpPr/>
            <p:nvPr/>
          </p:nvSpPr>
          <p:spPr>
            <a:xfrm>
              <a:off x="3106487" y="185078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타원 212">
              <a:extLst>
                <a:ext uri="{FF2B5EF4-FFF2-40B4-BE49-F238E27FC236}">
                  <a16:creationId xmlns:a16="http://schemas.microsoft.com/office/drawing/2014/main" id="{53646B62-BED6-4117-8BCF-76BC7BB4A9F7}"/>
                </a:ext>
              </a:extLst>
            </p:cNvPr>
            <p:cNvSpPr/>
            <p:nvPr/>
          </p:nvSpPr>
          <p:spPr>
            <a:xfrm>
              <a:off x="3754574" y="1878808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4" name="Accept">
              <a:extLst>
                <a:ext uri="{FF2B5EF4-FFF2-40B4-BE49-F238E27FC236}">
                  <a16:creationId xmlns:a16="http://schemas.microsoft.com/office/drawing/2014/main" id="{E799C510-83DD-4404-8A73-E0C2CC3303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79488" y="1913812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37" name="그룹 236">
              <a:extLst>
                <a:ext uri="{FF2B5EF4-FFF2-40B4-BE49-F238E27FC236}">
                  <a16:creationId xmlns:a16="http://schemas.microsoft.com/office/drawing/2014/main" id="{770764C5-7EB6-43C5-BDF3-BE8AE6B97D61}"/>
                </a:ext>
              </a:extLst>
            </p:cNvPr>
            <p:cNvGrpSpPr/>
            <p:nvPr/>
          </p:nvGrpSpPr>
          <p:grpSpPr>
            <a:xfrm>
              <a:off x="551210" y="1835392"/>
              <a:ext cx="786427" cy="230832"/>
              <a:chOff x="591157" y="2724973"/>
              <a:chExt cx="786427" cy="230832"/>
            </a:xfrm>
          </p:grpSpPr>
          <p:sp>
            <p:nvSpPr>
              <p:cNvPr id="238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44B047A5-96B7-4775-AD16-B65D6623B9E6}"/>
                  </a:ext>
                </a:extLst>
              </p:cNvPr>
              <p:cNvSpPr txBox="1"/>
              <p:nvPr/>
            </p:nvSpPr>
            <p:spPr>
              <a:xfrm>
                <a:off x="790628" y="2741900"/>
                <a:ext cx="586956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b="1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즐겨찾기 </a:t>
                </a:r>
              </a:p>
            </p:txBody>
          </p:sp>
          <p:sp>
            <p:nvSpPr>
              <p:cNvPr id="239" name="직사각형 238">
                <a:extLst>
                  <a:ext uri="{FF2B5EF4-FFF2-40B4-BE49-F238E27FC236}">
                    <a16:creationId xmlns:a16="http://schemas.microsoft.com/office/drawing/2014/main" id="{8083A74F-F8FB-458E-83D8-A590E8DA6835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▲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973280C3-8755-451A-962E-71F81A098647}"/>
                </a:ext>
              </a:extLst>
            </p:cNvPr>
            <p:cNvSpPr/>
            <p:nvPr/>
          </p:nvSpPr>
          <p:spPr>
            <a:xfrm>
              <a:off x="1240682" y="1850781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1" name="그룹 240">
              <a:extLst>
                <a:ext uri="{FF2B5EF4-FFF2-40B4-BE49-F238E27FC236}">
                  <a16:creationId xmlns:a16="http://schemas.microsoft.com/office/drawing/2014/main" id="{A3382A70-932B-46FF-9F46-A1AFB54AD5C1}"/>
                </a:ext>
              </a:extLst>
            </p:cNvPr>
            <p:cNvGrpSpPr/>
            <p:nvPr/>
          </p:nvGrpSpPr>
          <p:grpSpPr>
            <a:xfrm>
              <a:off x="811647" y="2098539"/>
              <a:ext cx="1259315" cy="377855"/>
              <a:chOff x="1576234" y="5435616"/>
              <a:chExt cx="1259315" cy="377855"/>
            </a:xfrm>
          </p:grpSpPr>
          <p:grpSp>
            <p:nvGrpSpPr>
              <p:cNvPr id="242" name="그룹 241">
                <a:extLst>
                  <a:ext uri="{FF2B5EF4-FFF2-40B4-BE49-F238E27FC236}">
                    <a16:creationId xmlns:a16="http://schemas.microsoft.com/office/drawing/2014/main" id="{4F5D7695-F86D-4E5C-BD3E-A3D57844C154}"/>
                  </a:ext>
                </a:extLst>
              </p:cNvPr>
              <p:cNvGrpSpPr/>
              <p:nvPr/>
            </p:nvGrpSpPr>
            <p:grpSpPr>
              <a:xfrm>
                <a:off x="1601622" y="5435616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245" name="직사각형 244">
                  <a:extLst>
                    <a:ext uri="{FF2B5EF4-FFF2-40B4-BE49-F238E27FC236}">
                      <a16:creationId xmlns:a16="http://schemas.microsoft.com/office/drawing/2014/main" id="{ED0A97CD-9AFC-4726-863B-36DC6FB8511C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강용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관 책임</a:t>
                  </a:r>
                  <a:endPara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246" name="Profile Picture">
                  <a:extLst>
                    <a:ext uri="{FF2B5EF4-FFF2-40B4-BE49-F238E27FC236}">
                      <a16:creationId xmlns:a16="http://schemas.microsoft.com/office/drawing/2014/main" id="{F1454C15-86D6-4D4F-BCFF-EFE1CE5E717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248" name="Background">
                    <a:extLst>
                      <a:ext uri="{FF2B5EF4-FFF2-40B4-BE49-F238E27FC236}">
                        <a16:creationId xmlns:a16="http://schemas.microsoft.com/office/drawing/2014/main" id="{BFBC69A3-1574-444B-9124-C273BE60E6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249" name="Profile Icon">
                    <a:extLst>
                      <a:ext uri="{FF2B5EF4-FFF2-40B4-BE49-F238E27FC236}">
                        <a16:creationId xmlns:a16="http://schemas.microsoft.com/office/drawing/2014/main" id="{569560A7-3D9D-487E-BF19-7485E006F53D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47" name="직사각형 246">
                  <a:extLst>
                    <a:ext uri="{FF2B5EF4-FFF2-40B4-BE49-F238E27FC236}">
                      <a16:creationId xmlns:a16="http://schemas.microsoft.com/office/drawing/2014/main" id="{0F405A29-0D8A-4B3C-90B5-CF8BCD0D381A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</a:t>
                  </a:r>
                  <a:r>
                    <a:rPr kumimoji="1" lang="ko-KR" altLang="en-US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2121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솔루션팀</a:t>
                  </a:r>
                  <a:endParaRPr kumimoji="1" lang="en-US" altLang="ko-KR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43" name="타원 242">
                <a:extLst>
                  <a:ext uri="{FF2B5EF4-FFF2-40B4-BE49-F238E27FC236}">
                    <a16:creationId xmlns:a16="http://schemas.microsoft.com/office/drawing/2014/main" id="{8F251DF0-054D-4897-B9B4-528B636C6D69}"/>
                  </a:ext>
                </a:extLst>
              </p:cNvPr>
              <p:cNvSpPr/>
              <p:nvPr/>
            </p:nvSpPr>
            <p:spPr>
              <a:xfrm>
                <a:off x="1576234" y="5442141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244" name="그래픽 243" descr="스마트폰">
                <a:extLst>
                  <a:ext uri="{FF2B5EF4-FFF2-40B4-BE49-F238E27FC236}">
                    <a16:creationId xmlns:a16="http://schemas.microsoft.com/office/drawing/2014/main" id="{818312EC-691F-48F8-8934-63D3F4D38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05394" y="5643616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E5067323-5AD9-4969-9B52-C6425689B766}"/>
                </a:ext>
              </a:extLst>
            </p:cNvPr>
            <p:cNvGrpSpPr/>
            <p:nvPr/>
          </p:nvGrpSpPr>
          <p:grpSpPr>
            <a:xfrm>
              <a:off x="811647" y="2504141"/>
              <a:ext cx="1259315" cy="377855"/>
              <a:chOff x="1576234" y="5435616"/>
              <a:chExt cx="1259315" cy="377855"/>
            </a:xfrm>
          </p:grpSpPr>
          <p:grpSp>
            <p:nvGrpSpPr>
              <p:cNvPr id="251" name="그룹 250">
                <a:extLst>
                  <a:ext uri="{FF2B5EF4-FFF2-40B4-BE49-F238E27FC236}">
                    <a16:creationId xmlns:a16="http://schemas.microsoft.com/office/drawing/2014/main" id="{747FE64A-5B43-428D-AAA3-0938B9004565}"/>
                  </a:ext>
                </a:extLst>
              </p:cNvPr>
              <p:cNvGrpSpPr/>
              <p:nvPr/>
            </p:nvGrpSpPr>
            <p:grpSpPr>
              <a:xfrm>
                <a:off x="1601622" y="5435616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254" name="직사각형 253">
                  <a:extLst>
                    <a:ext uri="{FF2B5EF4-FFF2-40B4-BE49-F238E27FC236}">
                      <a16:creationId xmlns:a16="http://schemas.microsoft.com/office/drawing/2014/main" id="{0B5656A7-77B2-4524-9003-160295B7F8A4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김용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주 이사</a:t>
                  </a:r>
                  <a:endPara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255" name="Profile Picture">
                  <a:extLst>
                    <a:ext uri="{FF2B5EF4-FFF2-40B4-BE49-F238E27FC236}">
                      <a16:creationId xmlns:a16="http://schemas.microsoft.com/office/drawing/2014/main" id="{84459DF9-21D5-4B40-8A16-6DD9DDF57FD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257" name="Background">
                    <a:extLst>
                      <a:ext uri="{FF2B5EF4-FFF2-40B4-BE49-F238E27FC236}">
                        <a16:creationId xmlns:a16="http://schemas.microsoft.com/office/drawing/2014/main" id="{0803A76F-AC38-4017-88D9-6B577ED345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258" name="Profile Icon">
                    <a:extLst>
                      <a:ext uri="{FF2B5EF4-FFF2-40B4-BE49-F238E27FC236}">
                        <a16:creationId xmlns:a16="http://schemas.microsoft.com/office/drawing/2014/main" id="{890861EC-3D26-41EF-BB53-4252EA4FAC2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56" name="직사각형 255">
                  <a:extLst>
                    <a:ext uri="{FF2B5EF4-FFF2-40B4-BE49-F238E27FC236}">
                      <a16:creationId xmlns:a16="http://schemas.microsoft.com/office/drawing/2014/main" id="{BDFA35EE-3C4E-488A-A086-E711F365E2C5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700" kern="1200" dirty="0" err="1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아키텍쳐</a:t>
                  </a:r>
                  <a:r>
                    <a:rPr kumimoji="1" lang="ko-KR" altLang="en-US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700" kern="1200" dirty="0">
                      <a:solidFill>
                        <a:srgbClr val="212121"/>
                      </a:solidFill>
                      <a:latin typeface="맑은 고딕"/>
                      <a:ea typeface="맑은 고딕" panose="020B0503020000020004" pitchFamily="50" charset="-127"/>
                    </a:rPr>
                    <a:t>솔루션팀</a:t>
                  </a:r>
                  <a:endParaRPr kumimoji="1" lang="en-US" altLang="ko-KR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252" name="타원 251">
                <a:extLst>
                  <a:ext uri="{FF2B5EF4-FFF2-40B4-BE49-F238E27FC236}">
                    <a16:creationId xmlns:a16="http://schemas.microsoft.com/office/drawing/2014/main" id="{3CA93228-12B5-4214-8045-096811217622}"/>
                  </a:ext>
                </a:extLst>
              </p:cNvPr>
              <p:cNvSpPr/>
              <p:nvPr/>
            </p:nvSpPr>
            <p:spPr>
              <a:xfrm>
                <a:off x="1576234" y="5442141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253" name="그래픽 252" descr="스마트폰">
                <a:extLst>
                  <a:ext uri="{FF2B5EF4-FFF2-40B4-BE49-F238E27FC236}">
                    <a16:creationId xmlns:a16="http://schemas.microsoft.com/office/drawing/2014/main" id="{4967EA55-A571-4C47-B6F0-5F464DF30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05394" y="5643616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265" name="그룹 264">
              <a:extLst>
                <a:ext uri="{FF2B5EF4-FFF2-40B4-BE49-F238E27FC236}">
                  <a16:creationId xmlns:a16="http://schemas.microsoft.com/office/drawing/2014/main" id="{7E374797-5884-4328-8FB4-64BF2D841E5E}"/>
                </a:ext>
              </a:extLst>
            </p:cNvPr>
            <p:cNvGrpSpPr/>
            <p:nvPr/>
          </p:nvGrpSpPr>
          <p:grpSpPr>
            <a:xfrm>
              <a:off x="3754574" y="2220499"/>
              <a:ext cx="144000" cy="144000"/>
              <a:chOff x="3466614" y="2872401"/>
              <a:chExt cx="144000" cy="144000"/>
            </a:xfrm>
          </p:grpSpPr>
          <p:sp>
            <p:nvSpPr>
              <p:cNvPr id="266" name="타원 265">
                <a:extLst>
                  <a:ext uri="{FF2B5EF4-FFF2-40B4-BE49-F238E27FC236}">
                    <a16:creationId xmlns:a16="http://schemas.microsoft.com/office/drawing/2014/main" id="{BEBCCC1F-9339-40C1-B78A-811D5572343A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7" name="Accept">
                <a:extLst>
                  <a:ext uri="{FF2B5EF4-FFF2-40B4-BE49-F238E27FC236}">
                    <a16:creationId xmlns:a16="http://schemas.microsoft.com/office/drawing/2014/main" id="{70AA634B-B280-4232-9537-BE1852696D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9A959249-DF0E-485A-AD41-B0AD6E37F7BA}"/>
                </a:ext>
              </a:extLst>
            </p:cNvPr>
            <p:cNvGrpSpPr/>
            <p:nvPr/>
          </p:nvGrpSpPr>
          <p:grpSpPr>
            <a:xfrm>
              <a:off x="3754573" y="2621068"/>
              <a:ext cx="144000" cy="144000"/>
              <a:chOff x="3466614" y="2872401"/>
              <a:chExt cx="144000" cy="144000"/>
            </a:xfrm>
          </p:grpSpPr>
          <p:sp>
            <p:nvSpPr>
              <p:cNvPr id="278" name="타원 277">
                <a:extLst>
                  <a:ext uri="{FF2B5EF4-FFF2-40B4-BE49-F238E27FC236}">
                    <a16:creationId xmlns:a16="http://schemas.microsoft.com/office/drawing/2014/main" id="{3F74C3B2-A8EC-4F4A-8566-5717BB9FBBA0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9" name="Accept">
                <a:extLst>
                  <a:ext uri="{FF2B5EF4-FFF2-40B4-BE49-F238E27FC236}">
                    <a16:creationId xmlns:a16="http://schemas.microsoft.com/office/drawing/2014/main" id="{CD0E47B5-781B-408B-BA1B-3D72B6FEFBE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80" name="그룹 279">
            <a:extLst>
              <a:ext uri="{FF2B5EF4-FFF2-40B4-BE49-F238E27FC236}">
                <a16:creationId xmlns:a16="http://schemas.microsoft.com/office/drawing/2014/main" id="{526701B4-4245-4EC3-A290-15A997C28B1F}"/>
              </a:ext>
            </a:extLst>
          </p:cNvPr>
          <p:cNvGrpSpPr/>
          <p:nvPr/>
        </p:nvGrpSpPr>
        <p:grpSpPr>
          <a:xfrm>
            <a:off x="551210" y="3012897"/>
            <a:ext cx="3347364" cy="1046604"/>
            <a:chOff x="551210" y="1835392"/>
            <a:chExt cx="3347364" cy="1046604"/>
          </a:xfrm>
        </p:grpSpPr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46C1E55B-05FF-43A8-B515-3189A5438364}"/>
                </a:ext>
              </a:extLst>
            </p:cNvPr>
            <p:cNvSpPr/>
            <p:nvPr/>
          </p:nvSpPr>
          <p:spPr>
            <a:xfrm>
              <a:off x="3106487" y="185078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0ED7BD38-0AA0-4838-86E8-444F5E188972}"/>
                </a:ext>
              </a:extLst>
            </p:cNvPr>
            <p:cNvSpPr/>
            <p:nvPr/>
          </p:nvSpPr>
          <p:spPr>
            <a:xfrm>
              <a:off x="3754574" y="1878808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83" name="Accept">
              <a:extLst>
                <a:ext uri="{FF2B5EF4-FFF2-40B4-BE49-F238E27FC236}">
                  <a16:creationId xmlns:a16="http://schemas.microsoft.com/office/drawing/2014/main" id="{5F4E3BD9-BB77-4763-8E6A-4EB73CE315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79488" y="1913812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5A6AD801-86E4-4371-9F36-4F261AE573C3}"/>
                </a:ext>
              </a:extLst>
            </p:cNvPr>
            <p:cNvGrpSpPr/>
            <p:nvPr/>
          </p:nvGrpSpPr>
          <p:grpSpPr>
            <a:xfrm>
              <a:off x="551210" y="1835392"/>
              <a:ext cx="552388" cy="230832"/>
              <a:chOff x="591157" y="2724973"/>
              <a:chExt cx="552388" cy="230832"/>
            </a:xfrm>
          </p:grpSpPr>
          <p:sp>
            <p:nvSpPr>
              <p:cNvPr id="345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76CE2C46-91DE-48E4-A662-3A4907D59289}"/>
                  </a:ext>
                </a:extLst>
              </p:cNvPr>
              <p:cNvSpPr txBox="1"/>
              <p:nvPr/>
            </p:nvSpPr>
            <p:spPr>
              <a:xfrm>
                <a:off x="790628" y="2741900"/>
                <a:ext cx="352917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b="1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기본</a:t>
                </a:r>
              </a:p>
            </p:txBody>
          </p:sp>
          <p:sp>
            <p:nvSpPr>
              <p:cNvPr id="346" name="직사각형 345">
                <a:extLst>
                  <a:ext uri="{FF2B5EF4-FFF2-40B4-BE49-F238E27FC236}">
                    <a16:creationId xmlns:a16="http://schemas.microsoft.com/office/drawing/2014/main" id="{3997B73A-7114-4437-AF47-F3C1D15A8D24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▲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C56BEF88-C032-4864-B7B0-9BE84FB640BE}"/>
                </a:ext>
              </a:extLst>
            </p:cNvPr>
            <p:cNvSpPr/>
            <p:nvPr/>
          </p:nvSpPr>
          <p:spPr>
            <a:xfrm>
              <a:off x="1585739" y="1850781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86" name="그룹 285">
              <a:extLst>
                <a:ext uri="{FF2B5EF4-FFF2-40B4-BE49-F238E27FC236}">
                  <a16:creationId xmlns:a16="http://schemas.microsoft.com/office/drawing/2014/main" id="{24BBFC4C-3584-4F38-A36A-AB0A73B6DECA}"/>
                </a:ext>
              </a:extLst>
            </p:cNvPr>
            <p:cNvGrpSpPr/>
            <p:nvPr/>
          </p:nvGrpSpPr>
          <p:grpSpPr>
            <a:xfrm>
              <a:off x="811647" y="2098539"/>
              <a:ext cx="1259315" cy="377855"/>
              <a:chOff x="1576234" y="5435616"/>
              <a:chExt cx="1259315" cy="377855"/>
            </a:xfrm>
          </p:grpSpPr>
          <p:grpSp>
            <p:nvGrpSpPr>
              <p:cNvPr id="305" name="그룹 304">
                <a:extLst>
                  <a:ext uri="{FF2B5EF4-FFF2-40B4-BE49-F238E27FC236}">
                    <a16:creationId xmlns:a16="http://schemas.microsoft.com/office/drawing/2014/main" id="{CD77794B-BA33-49AE-BC55-415A3F8E4A71}"/>
                  </a:ext>
                </a:extLst>
              </p:cNvPr>
              <p:cNvGrpSpPr/>
              <p:nvPr/>
            </p:nvGrpSpPr>
            <p:grpSpPr>
              <a:xfrm>
                <a:off x="1601622" y="5435616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331" name="직사각형 330">
                  <a:extLst>
                    <a:ext uri="{FF2B5EF4-FFF2-40B4-BE49-F238E27FC236}">
                      <a16:creationId xmlns:a16="http://schemas.microsoft.com/office/drawing/2014/main" id="{6827531D-D624-4484-94AB-5683CC71C52F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332" name="Profile Picture">
                  <a:extLst>
                    <a:ext uri="{FF2B5EF4-FFF2-40B4-BE49-F238E27FC236}">
                      <a16:creationId xmlns:a16="http://schemas.microsoft.com/office/drawing/2014/main" id="{05E3F211-C7F2-420B-855D-3D5057EA139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334" name="Background">
                    <a:extLst>
                      <a:ext uri="{FF2B5EF4-FFF2-40B4-BE49-F238E27FC236}">
                        <a16:creationId xmlns:a16="http://schemas.microsoft.com/office/drawing/2014/main" id="{FA6FB97B-DF01-492D-BD13-95655E7369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35" name="Profile Icon">
                    <a:extLst>
                      <a:ext uri="{FF2B5EF4-FFF2-40B4-BE49-F238E27FC236}">
                        <a16:creationId xmlns:a16="http://schemas.microsoft.com/office/drawing/2014/main" id="{1A464986-B720-4C09-A6A4-BD21B2AC3C9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333" name="직사각형 332">
                  <a:extLst>
                    <a:ext uri="{FF2B5EF4-FFF2-40B4-BE49-F238E27FC236}">
                      <a16:creationId xmlns:a16="http://schemas.microsoft.com/office/drawing/2014/main" id="{4D18AF9C-D0BB-4B98-B07C-3F019F713527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</a:t>
                  </a:r>
                  <a:r>
                    <a:rPr kumimoji="1" lang="ko-KR" altLang="en-US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2121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솔루션팀</a:t>
                  </a:r>
                  <a:endParaRPr kumimoji="1" lang="en-US" altLang="ko-KR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6" name="타원 305">
                <a:extLst>
                  <a:ext uri="{FF2B5EF4-FFF2-40B4-BE49-F238E27FC236}">
                    <a16:creationId xmlns:a16="http://schemas.microsoft.com/office/drawing/2014/main" id="{B84E4EEF-38A2-4478-9036-763A5EAB2B43}"/>
                  </a:ext>
                </a:extLst>
              </p:cNvPr>
              <p:cNvSpPr/>
              <p:nvPr/>
            </p:nvSpPr>
            <p:spPr>
              <a:xfrm>
                <a:off x="1576234" y="5442141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330" name="그래픽 329" descr="스마트폰">
                <a:extLst>
                  <a:ext uri="{FF2B5EF4-FFF2-40B4-BE49-F238E27FC236}">
                    <a16:creationId xmlns:a16="http://schemas.microsoft.com/office/drawing/2014/main" id="{CF3D8F18-E213-4F05-9512-39FDD20631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05394" y="5643616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287" name="그룹 286">
              <a:extLst>
                <a:ext uri="{FF2B5EF4-FFF2-40B4-BE49-F238E27FC236}">
                  <a16:creationId xmlns:a16="http://schemas.microsoft.com/office/drawing/2014/main" id="{B94776E3-DE1E-41ED-8CF3-7FA6FA5CC7BC}"/>
                </a:ext>
              </a:extLst>
            </p:cNvPr>
            <p:cNvGrpSpPr/>
            <p:nvPr/>
          </p:nvGrpSpPr>
          <p:grpSpPr>
            <a:xfrm>
              <a:off x="811647" y="2504141"/>
              <a:ext cx="1259315" cy="377855"/>
              <a:chOff x="1576234" y="5435616"/>
              <a:chExt cx="1259315" cy="377855"/>
            </a:xfrm>
          </p:grpSpPr>
          <p:grpSp>
            <p:nvGrpSpPr>
              <p:cNvPr id="294" name="그룹 293">
                <a:extLst>
                  <a:ext uri="{FF2B5EF4-FFF2-40B4-BE49-F238E27FC236}">
                    <a16:creationId xmlns:a16="http://schemas.microsoft.com/office/drawing/2014/main" id="{D1900AE6-3045-4E11-977F-0A613FCA250B}"/>
                  </a:ext>
                </a:extLst>
              </p:cNvPr>
              <p:cNvGrpSpPr/>
              <p:nvPr/>
            </p:nvGrpSpPr>
            <p:grpSpPr>
              <a:xfrm>
                <a:off x="1601622" y="5435616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297" name="직사각형 296">
                  <a:extLst>
                    <a:ext uri="{FF2B5EF4-FFF2-40B4-BE49-F238E27FC236}">
                      <a16:creationId xmlns:a16="http://schemas.microsoft.com/office/drawing/2014/main" id="{D2F54A31-4302-488D-A936-5FC867B62350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/>
                      <a:ea typeface="맑은 고딕" panose="020B0503020000020004" pitchFamily="50" charset="-127"/>
                    </a:rPr>
                    <a:t>김용주 이사</a:t>
                  </a:r>
                  <a:endParaRPr kumimoji="1" lang="en-US" altLang="ko-KR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298" name="Profile Picture">
                  <a:extLst>
                    <a:ext uri="{FF2B5EF4-FFF2-40B4-BE49-F238E27FC236}">
                      <a16:creationId xmlns:a16="http://schemas.microsoft.com/office/drawing/2014/main" id="{30C82E1B-2219-4DF5-BA29-2681855BAC6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300" name="Background">
                    <a:extLst>
                      <a:ext uri="{FF2B5EF4-FFF2-40B4-BE49-F238E27FC236}">
                        <a16:creationId xmlns:a16="http://schemas.microsoft.com/office/drawing/2014/main" id="{7A5E94D7-5712-4006-A627-90668F9E4C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03" name="Profile Icon">
                    <a:extLst>
                      <a:ext uri="{FF2B5EF4-FFF2-40B4-BE49-F238E27FC236}">
                        <a16:creationId xmlns:a16="http://schemas.microsoft.com/office/drawing/2014/main" id="{E9B00FB9-0746-448E-8D21-4B3792B0081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99" name="직사각형 298">
                  <a:extLst>
                    <a:ext uri="{FF2B5EF4-FFF2-40B4-BE49-F238E27FC236}">
                      <a16:creationId xmlns:a16="http://schemas.microsoft.com/office/drawing/2014/main" id="{95D35332-E22E-4CE8-9C96-38F1FE82D41D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700" kern="1200" dirty="0" err="1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아키텍쳐</a:t>
                  </a:r>
                  <a:r>
                    <a:rPr kumimoji="1" lang="ko-KR" altLang="en-US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700" kern="1200" dirty="0">
                      <a:solidFill>
                        <a:srgbClr val="212121"/>
                      </a:solidFill>
                      <a:latin typeface="맑은 고딕"/>
                      <a:ea typeface="맑은 고딕" panose="020B0503020000020004" pitchFamily="50" charset="-127"/>
                    </a:rPr>
                    <a:t>솔루션팀</a:t>
                  </a:r>
                  <a:endParaRPr kumimoji="1" lang="en-US" altLang="ko-KR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295" name="타원 294">
                <a:extLst>
                  <a:ext uri="{FF2B5EF4-FFF2-40B4-BE49-F238E27FC236}">
                    <a16:creationId xmlns:a16="http://schemas.microsoft.com/office/drawing/2014/main" id="{5D631D06-B708-4F84-BA19-0CDEF5A667EB}"/>
                  </a:ext>
                </a:extLst>
              </p:cNvPr>
              <p:cNvSpPr/>
              <p:nvPr/>
            </p:nvSpPr>
            <p:spPr>
              <a:xfrm>
                <a:off x="1576234" y="5442141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296" name="그래픽 295" descr="스마트폰">
                <a:extLst>
                  <a:ext uri="{FF2B5EF4-FFF2-40B4-BE49-F238E27FC236}">
                    <a16:creationId xmlns:a16="http://schemas.microsoft.com/office/drawing/2014/main" id="{5E798A51-8A57-4383-8A9E-D76B8F3DA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05394" y="5643616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B4CB2EF7-A5C4-4CC2-B813-FC21A12BED80}"/>
                </a:ext>
              </a:extLst>
            </p:cNvPr>
            <p:cNvGrpSpPr/>
            <p:nvPr/>
          </p:nvGrpSpPr>
          <p:grpSpPr>
            <a:xfrm>
              <a:off x="3754574" y="2220499"/>
              <a:ext cx="144000" cy="144000"/>
              <a:chOff x="3466614" y="2872401"/>
              <a:chExt cx="144000" cy="144000"/>
            </a:xfrm>
          </p:grpSpPr>
          <p:sp>
            <p:nvSpPr>
              <p:cNvPr id="292" name="타원 291">
                <a:extLst>
                  <a:ext uri="{FF2B5EF4-FFF2-40B4-BE49-F238E27FC236}">
                    <a16:creationId xmlns:a16="http://schemas.microsoft.com/office/drawing/2014/main" id="{E3754301-B810-4A65-B1F0-BC9E303AA109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3" name="Accept">
                <a:extLst>
                  <a:ext uri="{FF2B5EF4-FFF2-40B4-BE49-F238E27FC236}">
                    <a16:creationId xmlns:a16="http://schemas.microsoft.com/office/drawing/2014/main" id="{D947EC6C-8216-4605-A0B6-8461EE7494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89" name="그룹 288">
              <a:extLst>
                <a:ext uri="{FF2B5EF4-FFF2-40B4-BE49-F238E27FC236}">
                  <a16:creationId xmlns:a16="http://schemas.microsoft.com/office/drawing/2014/main" id="{9DED0BA5-6CF2-4BC7-9BD2-EA893C2A0800}"/>
                </a:ext>
              </a:extLst>
            </p:cNvPr>
            <p:cNvGrpSpPr/>
            <p:nvPr/>
          </p:nvGrpSpPr>
          <p:grpSpPr>
            <a:xfrm>
              <a:off x="3754573" y="2621068"/>
              <a:ext cx="144000" cy="144000"/>
              <a:chOff x="3466614" y="2872401"/>
              <a:chExt cx="144000" cy="144000"/>
            </a:xfrm>
          </p:grpSpPr>
          <p:sp>
            <p:nvSpPr>
              <p:cNvPr id="290" name="타원 289">
                <a:extLst>
                  <a:ext uri="{FF2B5EF4-FFF2-40B4-BE49-F238E27FC236}">
                    <a16:creationId xmlns:a16="http://schemas.microsoft.com/office/drawing/2014/main" id="{D20F5E93-B9FC-461A-A91E-3B7068AA8848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1" name="Accept">
                <a:extLst>
                  <a:ext uri="{FF2B5EF4-FFF2-40B4-BE49-F238E27FC236}">
                    <a16:creationId xmlns:a16="http://schemas.microsoft.com/office/drawing/2014/main" id="{954B9C3C-63F7-40F2-B74E-8DF08FCF3C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347" name="타원 346">
            <a:extLst>
              <a:ext uri="{FF2B5EF4-FFF2-40B4-BE49-F238E27FC236}">
                <a16:creationId xmlns:a16="http://schemas.microsoft.com/office/drawing/2014/main" id="{C768D25D-D449-421A-A225-C3E9467FFE84}"/>
              </a:ext>
            </a:extLst>
          </p:cNvPr>
          <p:cNvSpPr>
            <a:spLocks noChangeAspect="1"/>
          </p:cNvSpPr>
          <p:nvPr/>
        </p:nvSpPr>
        <p:spPr>
          <a:xfrm>
            <a:off x="381388" y="175284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08B9E-39EF-490B-8CA9-3DC59D05FB6E}"/>
              </a:ext>
            </a:extLst>
          </p:cNvPr>
          <p:cNvGrpSpPr/>
          <p:nvPr/>
        </p:nvGrpSpPr>
        <p:grpSpPr>
          <a:xfrm>
            <a:off x="551210" y="4190401"/>
            <a:ext cx="3347364" cy="230832"/>
            <a:chOff x="551210" y="4121393"/>
            <a:chExt cx="3347364" cy="230832"/>
          </a:xfrm>
        </p:grpSpPr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0CB7016A-C35C-42AC-8C85-274F846CB457}"/>
                </a:ext>
              </a:extLst>
            </p:cNvPr>
            <p:cNvSpPr/>
            <p:nvPr/>
          </p:nvSpPr>
          <p:spPr>
            <a:xfrm>
              <a:off x="3106487" y="4136782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0" name="타원 349">
              <a:extLst>
                <a:ext uri="{FF2B5EF4-FFF2-40B4-BE49-F238E27FC236}">
                  <a16:creationId xmlns:a16="http://schemas.microsoft.com/office/drawing/2014/main" id="{74F0EC79-C780-4C12-88AC-CAA0F42BF288}"/>
                </a:ext>
              </a:extLst>
            </p:cNvPr>
            <p:cNvSpPr/>
            <p:nvPr/>
          </p:nvSpPr>
          <p:spPr>
            <a:xfrm>
              <a:off x="3754574" y="4164809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51" name="Accept">
              <a:extLst>
                <a:ext uri="{FF2B5EF4-FFF2-40B4-BE49-F238E27FC236}">
                  <a16:creationId xmlns:a16="http://schemas.microsoft.com/office/drawing/2014/main" id="{422B968F-5CCA-4EC1-B412-06471DF778D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79488" y="4199813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9CE49266-5307-4C6A-A1C7-3117A3F2A861}"/>
                </a:ext>
              </a:extLst>
            </p:cNvPr>
            <p:cNvGrpSpPr/>
            <p:nvPr/>
          </p:nvGrpSpPr>
          <p:grpSpPr>
            <a:xfrm>
              <a:off x="551210" y="4121393"/>
              <a:ext cx="1151911" cy="230832"/>
              <a:chOff x="591157" y="2724973"/>
              <a:chExt cx="1151911" cy="230832"/>
            </a:xfrm>
          </p:grpSpPr>
          <p:sp>
            <p:nvSpPr>
              <p:cNvPr id="446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2D02C83E-532E-41D1-9E5A-8A08983EEA6E}"/>
                  </a:ext>
                </a:extLst>
              </p:cNvPr>
              <p:cNvSpPr txBox="1"/>
              <p:nvPr/>
            </p:nvSpPr>
            <p:spPr>
              <a:xfrm>
                <a:off x="790628" y="2741900"/>
                <a:ext cx="952440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b="1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사용자 추가 그룹 </a:t>
                </a:r>
              </a:p>
            </p:txBody>
          </p:sp>
          <p:sp>
            <p:nvSpPr>
              <p:cNvPr id="447" name="직사각형 446">
                <a:extLst>
                  <a:ext uri="{FF2B5EF4-FFF2-40B4-BE49-F238E27FC236}">
                    <a16:creationId xmlns:a16="http://schemas.microsoft.com/office/drawing/2014/main" id="{513004E1-AAF5-43B8-BF19-0D18B9C58088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▼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353" name="직사각형 352">
              <a:extLst>
                <a:ext uri="{FF2B5EF4-FFF2-40B4-BE49-F238E27FC236}">
                  <a16:creationId xmlns:a16="http://schemas.microsoft.com/office/drawing/2014/main" id="{3244E319-2678-43DC-9995-C82DB60E335B}"/>
                </a:ext>
              </a:extLst>
            </p:cNvPr>
            <p:cNvSpPr/>
            <p:nvPr/>
          </p:nvSpPr>
          <p:spPr>
            <a:xfrm>
              <a:off x="1585739" y="4136782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48" name="직사각형 447">
            <a:extLst>
              <a:ext uri="{FF2B5EF4-FFF2-40B4-BE49-F238E27FC236}">
                <a16:creationId xmlns:a16="http://schemas.microsoft.com/office/drawing/2014/main" id="{BFCBD404-67BC-41F5-81FE-F1ADBFE57629}"/>
              </a:ext>
            </a:extLst>
          </p:cNvPr>
          <p:cNvSpPr/>
          <p:nvPr/>
        </p:nvSpPr>
        <p:spPr>
          <a:xfrm>
            <a:off x="438307" y="4558832"/>
            <a:ext cx="32335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그룹 </a:t>
            </a:r>
            <a:r>
              <a:rPr kumimoji="1" lang="ko-KR" altLang="en-US" sz="800" kern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미선택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 선택한 동료는 ‘기본’ 그룹으로 자동 배정됩니다</a:t>
            </a: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1627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ile Background">
            <a:extLst>
              <a:ext uri="{FF2B5EF4-FFF2-40B4-BE49-F238E27FC236}">
                <a16:creationId xmlns:a16="http://schemas.microsoft.com/office/drawing/2014/main" id="{2D1C7CF8-6798-4F61-B71C-840A5C229A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6425" y="671709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5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ko-KR" altLang="en-US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새 대화상대 추가</a:t>
            </a:r>
            <a:endParaRPr lang="en-US" sz="12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9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BEB35B97-7392-47C5-8DBC-FF28DCE517E3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46426" y="1021601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0" name="Close">
            <a:extLst>
              <a:ext uri="{FF2B5EF4-FFF2-40B4-BE49-F238E27FC236}">
                <a16:creationId xmlns:a16="http://schemas.microsoft.com/office/drawing/2014/main" id="{7F832E03-0CE9-4A51-A6D0-3C1AD819CA8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59981" y="736432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대화상대 추가 레이어 팝업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그룹에서 추가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6F100EE-1BFB-499A-9AF3-E7C1D2009F19}"/>
              </a:ext>
            </a:extLst>
          </p:cNvPr>
          <p:cNvSpPr/>
          <p:nvPr/>
        </p:nvSpPr>
        <p:spPr>
          <a:xfrm>
            <a:off x="273608" y="1019809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79" name="Google Shape;2374;p26">
            <a:extLst>
              <a:ext uri="{FF2B5EF4-FFF2-40B4-BE49-F238E27FC236}">
                <a16:creationId xmlns:a16="http://schemas.microsoft.com/office/drawing/2014/main" id="{6BB8FD49-F24A-429D-AC59-1F0D7AB22B31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374" name="표 4">
            <a:extLst>
              <a:ext uri="{FF2B5EF4-FFF2-40B4-BE49-F238E27FC236}">
                <a16:creationId xmlns:a16="http://schemas.microsoft.com/office/drawing/2014/main" id="{894663BF-B0DA-4713-9AB0-9B23445F6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282640"/>
              </p:ext>
            </p:extLst>
          </p:nvPr>
        </p:nvGraphicFramePr>
        <p:xfrm>
          <a:off x="520411" y="1375343"/>
          <a:ext cx="3607843" cy="3123011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3607843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</a:tblGrid>
              <a:tr h="3123011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</a:tbl>
          </a:graphicData>
        </a:graphic>
      </p:graphicFrame>
      <p:graphicFrame>
        <p:nvGraphicFramePr>
          <p:cNvPr id="142" name="Google Shape;2187;p25">
            <a:extLst>
              <a:ext uri="{FF2B5EF4-FFF2-40B4-BE49-F238E27FC236}">
                <a16:creationId xmlns:a16="http://schemas.microsoft.com/office/drawing/2014/main" id="{90F177F1-0DB2-48AF-84C5-FC5B5AEBAD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406655"/>
              </p:ext>
            </p:extLst>
          </p:nvPr>
        </p:nvGraphicFramePr>
        <p:xfrm>
          <a:off x="7572375" y="571500"/>
          <a:ext cx="2200900" cy="261316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33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새로운 그룹을 추가하여 선택한 동료들을 해당 그룹에 배정</a:t>
                      </a:r>
                      <a:endParaRPr lang="en-US" altLang="ko-KR" sz="800" b="0" i="0" u="none" strike="noStrike" cap="none" dirty="0">
                        <a:solidFill>
                          <a:schemeClr val="tx1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2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tx1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기존 그룹을 선택하여 해당 그룹에 배정</a:t>
                      </a:r>
                      <a:endParaRPr lang="en-US" altLang="ko-KR" sz="800" b="0" i="0" u="none" strike="noStrike" cap="none" dirty="0">
                        <a:solidFill>
                          <a:schemeClr val="tx1"/>
                        </a:solidFill>
                        <a:latin typeface="+mj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3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rgbClr val="000000"/>
                          </a:solidFill>
                          <a:latin typeface="+mj-ea"/>
                          <a:ea typeface="Arial"/>
                          <a:cs typeface="Arial"/>
                          <a:sym typeface="Arial"/>
                        </a:rPr>
                        <a:t>창 닫힘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4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선택한 동료들이 지정한 그룹에 배정된 상태로 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‘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그룹</a:t>
                      </a:r>
                      <a:r>
                        <a:rPr lang="en-US" altLang="ko-KR" sz="800" dirty="0">
                          <a:latin typeface="+mj-ea"/>
                          <a:ea typeface="+mj-ea"/>
                        </a:rPr>
                        <a:t>’ </a:t>
                      </a:r>
                      <a:r>
                        <a:rPr lang="ko-KR" altLang="en-US" sz="800" dirty="0">
                          <a:latin typeface="+mj-ea"/>
                          <a:ea typeface="+mj-ea"/>
                        </a:rPr>
                        <a:t>목록에 추가 완료</a:t>
                      </a:r>
                      <a:endParaRPr lang="en-US" altLang="ko-KR"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7393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5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3446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6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42824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7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5777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8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06078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9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0234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b="1" i="0" u="none" strike="noStrike" cap="none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Arial"/>
                          <a:sym typeface="Arial"/>
                        </a:rPr>
                        <a:t>10</a:t>
                      </a:r>
                      <a:endParaRPr sz="700" b="1" i="0" u="none" strike="noStrike" cap="none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latin typeface="+mj-ea"/>
                        <a:ea typeface="+mj-ea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47675"/>
                  </a:ext>
                </a:extLst>
              </a:tr>
            </a:tbl>
          </a:graphicData>
        </a:graphic>
      </p:graphicFrame>
      <p:graphicFrame>
        <p:nvGraphicFramePr>
          <p:cNvPr id="401" name="표 4">
            <a:extLst>
              <a:ext uri="{FF2B5EF4-FFF2-40B4-BE49-F238E27FC236}">
                <a16:creationId xmlns:a16="http://schemas.microsoft.com/office/drawing/2014/main" id="{BCE19093-2BF8-45A5-BCA6-102BF4E1F7D6}"/>
              </a:ext>
            </a:extLst>
          </p:cNvPr>
          <p:cNvGraphicFramePr>
            <a:graphicFrameLocks noGrp="1"/>
          </p:cNvGraphicFramePr>
          <p:nvPr/>
        </p:nvGraphicFramePr>
        <p:xfrm>
          <a:off x="4176780" y="1375344"/>
          <a:ext cx="2203200" cy="3124800"/>
        </p:xfrm>
        <a:graphic>
          <a:graphicData uri="http://schemas.openxmlformats.org/drawingml/2006/table">
            <a:tbl>
              <a:tblPr firstRow="1" bandRow="1">
                <a:tableStyleId>{643F08CA-D0FD-4435-B35A-E26B1FE16940}</a:tableStyleId>
              </a:tblPr>
              <a:tblGrid>
                <a:gridCol w="2203200">
                  <a:extLst>
                    <a:ext uri="{9D8B030D-6E8A-4147-A177-3AD203B41FA5}">
                      <a16:colId xmlns:a16="http://schemas.microsoft.com/office/drawing/2014/main" val="3575722629"/>
                    </a:ext>
                  </a:extLst>
                </a:gridCol>
              </a:tblGrid>
              <a:tr h="356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i="0" u="none" strike="noStrike" cap="none" dirty="0">
                          <a:solidFill>
                            <a:srgbClr val="00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선택한 동료 목록 </a:t>
                      </a:r>
                      <a:r>
                        <a:rPr lang="en-US" altLang="ko-KR" sz="900" b="1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lang="en-US" altLang="ko-KR" sz="900" b="1" i="0" u="none" strike="noStrike" cap="none" dirty="0">
                        <a:solidFill>
                          <a:schemeClr val="tx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21800"/>
                  </a:ext>
                </a:extLst>
              </a:tr>
              <a:tr h="2768400">
                <a:tc>
                  <a:txBody>
                    <a:bodyPr/>
                    <a:lstStyle/>
                    <a:p>
                      <a:pPr algn="l" latinLnBrk="1"/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880531"/>
                  </a:ext>
                </a:extLst>
              </a:tr>
            </a:tbl>
          </a:graphicData>
        </a:graphic>
      </p:graphicFrame>
      <p:grpSp>
        <p:nvGrpSpPr>
          <p:cNvPr id="402" name="그룹 401">
            <a:extLst>
              <a:ext uri="{FF2B5EF4-FFF2-40B4-BE49-F238E27FC236}">
                <a16:creationId xmlns:a16="http://schemas.microsoft.com/office/drawing/2014/main" id="{EF94CDC7-C94F-4BCC-9EEE-CA453952650C}"/>
              </a:ext>
            </a:extLst>
          </p:cNvPr>
          <p:cNvGrpSpPr/>
          <p:nvPr/>
        </p:nvGrpSpPr>
        <p:grpSpPr>
          <a:xfrm>
            <a:off x="4323884" y="1844606"/>
            <a:ext cx="1886274" cy="197517"/>
            <a:chOff x="5108887" y="1844606"/>
            <a:chExt cx="1886274" cy="197517"/>
          </a:xfrm>
        </p:grpSpPr>
        <p:grpSp>
          <p:nvGrpSpPr>
            <p:cNvPr id="403" name="그룹 402">
              <a:extLst>
                <a:ext uri="{FF2B5EF4-FFF2-40B4-BE49-F238E27FC236}">
                  <a16:creationId xmlns:a16="http://schemas.microsoft.com/office/drawing/2014/main" id="{6B171A23-8F2E-46AA-8B87-7F0C4FB68AB1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410" name="Title Bar">
                <a:extLst>
                  <a:ext uri="{FF2B5EF4-FFF2-40B4-BE49-F238E27FC236}">
                    <a16:creationId xmlns:a16="http://schemas.microsoft.com/office/drawing/2014/main" id="{DA2A4A0F-445D-48FD-AF22-C073BC5BE3E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1" name="Close Button">
                <a:extLst>
                  <a:ext uri="{FF2B5EF4-FFF2-40B4-BE49-F238E27FC236}">
                    <a16:creationId xmlns:a16="http://schemas.microsoft.com/office/drawing/2014/main" id="{A11D1A2F-573F-464A-A6FC-182F85275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4" name="그룹 403">
              <a:extLst>
                <a:ext uri="{FF2B5EF4-FFF2-40B4-BE49-F238E27FC236}">
                  <a16:creationId xmlns:a16="http://schemas.microsoft.com/office/drawing/2014/main" id="{61387146-357D-4E41-93E4-8CE49C9464A9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408" name="Title Bar">
                <a:extLst>
                  <a:ext uri="{FF2B5EF4-FFF2-40B4-BE49-F238E27FC236}">
                    <a16:creationId xmlns:a16="http://schemas.microsoft.com/office/drawing/2014/main" id="{0F09C90F-684A-405B-B7E9-3C9E2911813A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9" name="Close Button">
                <a:extLst>
                  <a:ext uri="{FF2B5EF4-FFF2-40B4-BE49-F238E27FC236}">
                    <a16:creationId xmlns:a16="http://schemas.microsoft.com/office/drawing/2014/main" id="{8515A3A4-5C9E-4B45-B357-620F5FF3F6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516FAF33-6B36-4FE2-A0FE-6722EAB53E33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406" name="Title Bar">
                <a:extLst>
                  <a:ext uri="{FF2B5EF4-FFF2-40B4-BE49-F238E27FC236}">
                    <a16:creationId xmlns:a16="http://schemas.microsoft.com/office/drawing/2014/main" id="{1EBBDB0C-436B-4AAF-B485-2C31E533F867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7" name="Close Button">
                <a:extLst>
                  <a:ext uri="{FF2B5EF4-FFF2-40B4-BE49-F238E27FC236}">
                    <a16:creationId xmlns:a16="http://schemas.microsoft.com/office/drawing/2014/main" id="{FF92404D-412D-468E-B94E-673BE6B06F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12" name="그룹 411">
            <a:extLst>
              <a:ext uri="{FF2B5EF4-FFF2-40B4-BE49-F238E27FC236}">
                <a16:creationId xmlns:a16="http://schemas.microsoft.com/office/drawing/2014/main" id="{73ED2411-E3F6-48AD-A3DA-D9E0FC8AC19D}"/>
              </a:ext>
            </a:extLst>
          </p:cNvPr>
          <p:cNvGrpSpPr/>
          <p:nvPr/>
        </p:nvGrpSpPr>
        <p:grpSpPr>
          <a:xfrm>
            <a:off x="4323884" y="2113226"/>
            <a:ext cx="1886274" cy="197517"/>
            <a:chOff x="5108887" y="2113225"/>
            <a:chExt cx="1886274" cy="197517"/>
          </a:xfrm>
        </p:grpSpPr>
        <p:grpSp>
          <p:nvGrpSpPr>
            <p:cNvPr id="413" name="그룹 412">
              <a:extLst>
                <a:ext uri="{FF2B5EF4-FFF2-40B4-BE49-F238E27FC236}">
                  <a16:creationId xmlns:a16="http://schemas.microsoft.com/office/drawing/2014/main" id="{D4FC24D1-B307-47BA-B109-712E88B92E2F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420" name="Title Bar">
                <a:extLst>
                  <a:ext uri="{FF2B5EF4-FFF2-40B4-BE49-F238E27FC236}">
                    <a16:creationId xmlns:a16="http://schemas.microsoft.com/office/drawing/2014/main" id="{F2B70945-4C96-4711-AE59-9D90C32ECCBF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21" name="Close Button">
                <a:extLst>
                  <a:ext uri="{FF2B5EF4-FFF2-40B4-BE49-F238E27FC236}">
                    <a16:creationId xmlns:a16="http://schemas.microsoft.com/office/drawing/2014/main" id="{253EC6F3-CFB0-46DA-9330-19147C809D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4" name="그룹 413">
              <a:extLst>
                <a:ext uri="{FF2B5EF4-FFF2-40B4-BE49-F238E27FC236}">
                  <a16:creationId xmlns:a16="http://schemas.microsoft.com/office/drawing/2014/main" id="{D86AD9AD-2B16-4096-BAC9-9DE0D00DAF3C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418" name="Title Bar">
                <a:extLst>
                  <a:ext uri="{FF2B5EF4-FFF2-40B4-BE49-F238E27FC236}">
                    <a16:creationId xmlns:a16="http://schemas.microsoft.com/office/drawing/2014/main" id="{41507562-D611-4264-A516-2E6A9A845850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9" name="Close Button">
                <a:extLst>
                  <a:ext uri="{FF2B5EF4-FFF2-40B4-BE49-F238E27FC236}">
                    <a16:creationId xmlns:a16="http://schemas.microsoft.com/office/drawing/2014/main" id="{92B93AD0-9295-4602-A7F0-E495D42A58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15" name="그룹 414">
              <a:extLst>
                <a:ext uri="{FF2B5EF4-FFF2-40B4-BE49-F238E27FC236}">
                  <a16:creationId xmlns:a16="http://schemas.microsoft.com/office/drawing/2014/main" id="{CFC857D4-5F8D-4DF8-A7A4-93ED09FE8A25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416" name="Title Bar">
                <a:extLst>
                  <a:ext uri="{FF2B5EF4-FFF2-40B4-BE49-F238E27FC236}">
                    <a16:creationId xmlns:a16="http://schemas.microsoft.com/office/drawing/2014/main" id="{1DCBF2C7-49AE-4EC9-A5DC-CC74C898E41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7" name="Close Button">
                <a:extLst>
                  <a:ext uri="{FF2B5EF4-FFF2-40B4-BE49-F238E27FC236}">
                    <a16:creationId xmlns:a16="http://schemas.microsoft.com/office/drawing/2014/main" id="{400CA3D6-E37F-4E29-A09E-329557325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448" name="직사각형 447">
            <a:extLst>
              <a:ext uri="{FF2B5EF4-FFF2-40B4-BE49-F238E27FC236}">
                <a16:creationId xmlns:a16="http://schemas.microsoft.com/office/drawing/2014/main" id="{BFCBD404-67BC-41F5-81FE-F1ADBFE57629}"/>
              </a:ext>
            </a:extLst>
          </p:cNvPr>
          <p:cNvSpPr/>
          <p:nvPr/>
        </p:nvSpPr>
        <p:spPr>
          <a:xfrm>
            <a:off x="438307" y="4558832"/>
            <a:ext cx="32335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그룹 </a:t>
            </a:r>
            <a:r>
              <a:rPr kumimoji="1" lang="ko-KR" altLang="en-US" sz="800" kern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미선택</a:t>
            </a:r>
            <a:r>
              <a:rPr kumimoji="1" lang="ko-KR" altLang="en-US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 선택한 동료는 ‘기본’ 그룹으로 자동 배정됩니다</a:t>
            </a:r>
            <a:r>
              <a:rPr kumimoji="1" lang="en-US" altLang="ko-KR" sz="8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7F58F034-D7F6-408B-9B9F-24EA64C1D1F3}"/>
              </a:ext>
            </a:extLst>
          </p:cNvPr>
          <p:cNvGrpSpPr/>
          <p:nvPr/>
        </p:nvGrpSpPr>
        <p:grpSpPr>
          <a:xfrm>
            <a:off x="524373" y="1463126"/>
            <a:ext cx="3475651" cy="230832"/>
            <a:chOff x="524373" y="1770630"/>
            <a:chExt cx="3475651" cy="230832"/>
          </a:xfrm>
        </p:grpSpPr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92C018F6-F756-411D-B71F-7E046D13FEB1}"/>
                </a:ext>
              </a:extLst>
            </p:cNvPr>
            <p:cNvSpPr/>
            <p:nvPr/>
          </p:nvSpPr>
          <p:spPr>
            <a:xfrm>
              <a:off x="524373" y="1770630"/>
              <a:ext cx="841897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새 그룹 추가</a:t>
              </a:r>
              <a:endParaRPr kumimoji="1" lang="en-US" altLang="ko-KR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088ACB3E-E439-4920-849F-C9C40D3507BA}"/>
                </a:ext>
              </a:extLst>
            </p:cNvPr>
            <p:cNvGrpSpPr/>
            <p:nvPr/>
          </p:nvGrpSpPr>
          <p:grpSpPr>
            <a:xfrm>
              <a:off x="1513806" y="1771746"/>
              <a:ext cx="2486218" cy="228600"/>
              <a:chOff x="1513806" y="2019396"/>
              <a:chExt cx="2486218" cy="228600"/>
            </a:xfrm>
          </p:grpSpPr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9F047BB6-1AEB-468B-9E32-C99B51E798A6}"/>
                  </a:ext>
                </a:extLst>
              </p:cNvPr>
              <p:cNvGrpSpPr/>
              <p:nvPr/>
            </p:nvGrpSpPr>
            <p:grpSpPr>
              <a:xfrm>
                <a:off x="1513806" y="2019396"/>
                <a:ext cx="2350553" cy="228600"/>
                <a:chOff x="1513806" y="1795524"/>
                <a:chExt cx="2350553" cy="228600"/>
              </a:xfrm>
            </p:grpSpPr>
            <p:sp>
              <p:nvSpPr>
                <p:cNvPr id="122" name="사각형: 둥근 모서리 121">
                  <a:extLst>
                    <a:ext uri="{FF2B5EF4-FFF2-40B4-BE49-F238E27FC236}">
                      <a16:creationId xmlns:a16="http://schemas.microsoft.com/office/drawing/2014/main" id="{FE5950F7-A02B-49C3-8804-0430372D5886}"/>
                    </a:ext>
                  </a:extLst>
                </p:cNvPr>
                <p:cNvSpPr/>
                <p:nvPr/>
              </p:nvSpPr>
              <p:spPr>
                <a:xfrm>
                  <a:off x="1513806" y="1795524"/>
                  <a:ext cx="2324950" cy="228600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3175" cap="flat" cmpd="sng" algn="ctr">
                  <a:solidFill>
                    <a:srgbClr val="B4B4B4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75000"/>
                        </a:scheme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그룹 이름을 입력하세요</a:t>
                  </a:r>
                  <a:r>
                    <a:rPr kumimoji="1" lang="en-US" altLang="ko-KR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75000"/>
                        </a:scheme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.</a:t>
                  </a:r>
                  <a:endParaRPr kumimoji="1" lang="ko-KR" altLang="en-US" sz="1800" kern="1200" dirty="0">
                    <a:solidFill>
                      <a:schemeClr val="bg1">
                        <a:lumMod val="75000"/>
                      </a:schemeClr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3" name="직사각형 122">
                  <a:extLst>
                    <a:ext uri="{FF2B5EF4-FFF2-40B4-BE49-F238E27FC236}">
                      <a16:creationId xmlns:a16="http://schemas.microsoft.com/office/drawing/2014/main" id="{B742C1ED-9AC0-4A90-9C96-BA23EADF4FD5}"/>
                    </a:ext>
                  </a:extLst>
                </p:cNvPr>
                <p:cNvSpPr/>
                <p:nvPr/>
              </p:nvSpPr>
              <p:spPr>
                <a:xfrm>
                  <a:off x="3634809" y="1816061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en-US" altLang="ko-KR" sz="600" noProof="1">
                      <a:solidFill>
                        <a:prstClr val="black"/>
                      </a:solidFill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sp>
            <p:nvSpPr>
              <p:cNvPr id="121" name="Accept">
                <a:extLst>
                  <a:ext uri="{FF2B5EF4-FFF2-40B4-BE49-F238E27FC236}">
                    <a16:creationId xmlns:a16="http://schemas.microsoft.com/office/drawing/2014/main" id="{41AD94EB-B32E-4AED-9638-35A1B0E064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72224" y="2076985"/>
                <a:ext cx="127800" cy="11342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806C05A6-0163-4462-AF40-FF7678F8F48A}"/>
              </a:ext>
            </a:extLst>
          </p:cNvPr>
          <p:cNvGrpSpPr/>
          <p:nvPr/>
        </p:nvGrpSpPr>
        <p:grpSpPr>
          <a:xfrm>
            <a:off x="1443776" y="1709029"/>
            <a:ext cx="2470422" cy="215444"/>
            <a:chOff x="1443776" y="2079288"/>
            <a:chExt cx="2470422" cy="215444"/>
          </a:xfrm>
        </p:grpSpPr>
        <p:sp>
          <p:nvSpPr>
            <p:cNvPr id="125" name="직사각형 124">
              <a:extLst>
                <a:ext uri="{FF2B5EF4-FFF2-40B4-BE49-F238E27FC236}">
                  <a16:creationId xmlns:a16="http://schemas.microsoft.com/office/drawing/2014/main" id="{7317755D-2BF0-4DBC-87D9-63623E8ACB95}"/>
                </a:ext>
              </a:extLst>
            </p:cNvPr>
            <p:cNvSpPr/>
            <p:nvPr/>
          </p:nvSpPr>
          <p:spPr>
            <a:xfrm>
              <a:off x="1443776" y="2079288"/>
              <a:ext cx="212750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※ </a:t>
              </a:r>
              <a:r>
                <a: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특수문자는 </a:t>
              </a:r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 , _ </a:t>
              </a:r>
              <a:r>
                <a: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만 사용할 수 있습니다</a:t>
              </a:r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200" dirty="0"/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373E7FE5-6E07-4932-AA53-5967CCB60208}"/>
                </a:ext>
              </a:extLst>
            </p:cNvPr>
            <p:cNvSpPr/>
            <p:nvPr/>
          </p:nvSpPr>
          <p:spPr>
            <a:xfrm>
              <a:off x="3417075" y="2079288"/>
              <a:ext cx="49712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(0/20)</a:t>
              </a:r>
              <a:endParaRPr lang="ko-KR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BD19D6E1-FDD5-452F-80F1-BF720743FE63}"/>
              </a:ext>
            </a:extLst>
          </p:cNvPr>
          <p:cNvSpPr/>
          <p:nvPr/>
        </p:nvSpPr>
        <p:spPr>
          <a:xfrm>
            <a:off x="524373" y="2027903"/>
            <a:ext cx="957313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기존 그룹 지정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617C879-7650-4897-9531-CD246F856D4C}"/>
              </a:ext>
            </a:extLst>
          </p:cNvPr>
          <p:cNvGrpSpPr/>
          <p:nvPr/>
        </p:nvGrpSpPr>
        <p:grpSpPr>
          <a:xfrm>
            <a:off x="539942" y="2263645"/>
            <a:ext cx="1576920" cy="1102952"/>
            <a:chOff x="539942" y="2263645"/>
            <a:chExt cx="1576920" cy="1102952"/>
          </a:xfrm>
        </p:grpSpPr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36DB7D61-8425-493F-A88A-F2530EF01A19}"/>
                </a:ext>
              </a:extLst>
            </p:cNvPr>
            <p:cNvGrpSpPr/>
            <p:nvPr/>
          </p:nvGrpSpPr>
          <p:grpSpPr>
            <a:xfrm>
              <a:off x="1972862" y="2299367"/>
              <a:ext cx="144000" cy="144000"/>
              <a:chOff x="3466614" y="2872401"/>
              <a:chExt cx="144000" cy="144000"/>
            </a:xfrm>
          </p:grpSpPr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65DCC553-F3EF-4804-B772-4A540A4A6271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2" name="Accept">
                <a:extLst>
                  <a:ext uri="{FF2B5EF4-FFF2-40B4-BE49-F238E27FC236}">
                    <a16:creationId xmlns:a16="http://schemas.microsoft.com/office/drawing/2014/main" id="{F571543D-8C85-4E18-A5DC-3FFD4AD5FE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4112A0A4-B79A-463F-A529-956A4861E22D}"/>
                </a:ext>
              </a:extLst>
            </p:cNvPr>
            <p:cNvSpPr/>
            <p:nvPr/>
          </p:nvSpPr>
          <p:spPr>
            <a:xfrm>
              <a:off x="539942" y="2263645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즐겨찾기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B26C1A27-C576-45BF-9A36-A9798B494BC1}"/>
                </a:ext>
              </a:extLst>
            </p:cNvPr>
            <p:cNvSpPr/>
            <p:nvPr/>
          </p:nvSpPr>
          <p:spPr>
            <a:xfrm>
              <a:off x="1972862" y="2521244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0" name="Accept">
              <a:extLst>
                <a:ext uri="{FF2B5EF4-FFF2-40B4-BE49-F238E27FC236}">
                  <a16:creationId xmlns:a16="http://schemas.microsoft.com/office/drawing/2014/main" id="{EEF55C8B-574A-47E5-9D22-2BE32DC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7776" y="2561060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D49DB2AB-89DB-457E-9974-CEA429FE9EB1}"/>
                </a:ext>
              </a:extLst>
            </p:cNvPr>
            <p:cNvSpPr/>
            <p:nvPr/>
          </p:nvSpPr>
          <p:spPr>
            <a:xfrm>
              <a:off x="539942" y="2485522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B705F85F-68A6-49C0-A86F-EBA4B89B3847}"/>
                </a:ext>
              </a:extLst>
            </p:cNvPr>
            <p:cNvGrpSpPr/>
            <p:nvPr/>
          </p:nvGrpSpPr>
          <p:grpSpPr>
            <a:xfrm>
              <a:off x="1972862" y="2743121"/>
              <a:ext cx="144000" cy="144000"/>
              <a:chOff x="3466614" y="2872401"/>
              <a:chExt cx="144000" cy="144000"/>
            </a:xfrm>
          </p:grpSpPr>
          <p:sp>
            <p:nvSpPr>
              <p:cNvPr id="150" name="타원 149">
                <a:extLst>
                  <a:ext uri="{FF2B5EF4-FFF2-40B4-BE49-F238E27FC236}">
                    <a16:creationId xmlns:a16="http://schemas.microsoft.com/office/drawing/2014/main" id="{0DB91071-6810-4957-8536-18BA6176FFF5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1" name="Accept">
                <a:extLst>
                  <a:ext uri="{FF2B5EF4-FFF2-40B4-BE49-F238E27FC236}">
                    <a16:creationId xmlns:a16="http://schemas.microsoft.com/office/drawing/2014/main" id="{E709C8C9-E5E3-4C8A-9F67-479F35B133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8F3AB295-FF4C-40D5-AB2D-68F3131D505E}"/>
                </a:ext>
              </a:extLst>
            </p:cNvPr>
            <p:cNvSpPr/>
            <p:nvPr/>
          </p:nvSpPr>
          <p:spPr>
            <a:xfrm>
              <a:off x="539942" y="2707399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3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41369AC0-AEB9-4D13-B58E-274A1267369F}"/>
                </a:ext>
              </a:extLst>
            </p:cNvPr>
            <p:cNvGrpSpPr/>
            <p:nvPr/>
          </p:nvGrpSpPr>
          <p:grpSpPr>
            <a:xfrm>
              <a:off x="1972862" y="2964998"/>
              <a:ext cx="144000" cy="144000"/>
              <a:chOff x="3466614" y="2872401"/>
              <a:chExt cx="144000" cy="144000"/>
            </a:xfrm>
          </p:grpSpPr>
          <p:sp>
            <p:nvSpPr>
              <p:cNvPr id="160" name="타원 159">
                <a:extLst>
                  <a:ext uri="{FF2B5EF4-FFF2-40B4-BE49-F238E27FC236}">
                    <a16:creationId xmlns:a16="http://schemas.microsoft.com/office/drawing/2014/main" id="{2561C09C-A3C5-45AB-BABB-0119B1B14C63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1" name="Accept">
                <a:extLst>
                  <a:ext uri="{FF2B5EF4-FFF2-40B4-BE49-F238E27FC236}">
                    <a16:creationId xmlns:a16="http://schemas.microsoft.com/office/drawing/2014/main" id="{FAFC9F91-A284-4D4E-AE5F-848E76054E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C2E02427-F04D-48D4-A02D-9E1B903A1BAC}"/>
                </a:ext>
              </a:extLst>
            </p:cNvPr>
            <p:cNvSpPr/>
            <p:nvPr/>
          </p:nvSpPr>
          <p:spPr>
            <a:xfrm>
              <a:off x="539942" y="2929276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5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B8E910F5-0054-4E47-9A27-7F37E354CFCC}"/>
                </a:ext>
              </a:extLst>
            </p:cNvPr>
            <p:cNvGrpSpPr/>
            <p:nvPr/>
          </p:nvGrpSpPr>
          <p:grpSpPr>
            <a:xfrm>
              <a:off x="1972862" y="3186875"/>
              <a:ext cx="144000" cy="144000"/>
              <a:chOff x="3466614" y="2872401"/>
              <a:chExt cx="144000" cy="144000"/>
            </a:xfrm>
          </p:grpSpPr>
          <p:sp>
            <p:nvSpPr>
              <p:cNvPr id="170" name="타원 169">
                <a:extLst>
                  <a:ext uri="{FF2B5EF4-FFF2-40B4-BE49-F238E27FC236}">
                    <a16:creationId xmlns:a16="http://schemas.microsoft.com/office/drawing/2014/main" id="{FAEED508-33F9-4187-B29E-E70E990F9CF8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1" name="Accept">
                <a:extLst>
                  <a:ext uri="{FF2B5EF4-FFF2-40B4-BE49-F238E27FC236}">
                    <a16:creationId xmlns:a16="http://schemas.microsoft.com/office/drawing/2014/main" id="{35E288A2-EE43-4FBA-92C4-9F8B96BC1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9A5D2A00-87A3-4770-8168-EAE9ADD3E820}"/>
                </a:ext>
              </a:extLst>
            </p:cNvPr>
            <p:cNvSpPr/>
            <p:nvPr/>
          </p:nvSpPr>
          <p:spPr>
            <a:xfrm>
              <a:off x="539942" y="3151153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</p:grpSp>
      <p:sp>
        <p:nvSpPr>
          <p:cNvPr id="177" name="타원 176">
            <a:extLst>
              <a:ext uri="{FF2B5EF4-FFF2-40B4-BE49-F238E27FC236}">
                <a16:creationId xmlns:a16="http://schemas.microsoft.com/office/drawing/2014/main" id="{B0A08DBD-00AC-440E-9FF2-F43FCC119442}"/>
              </a:ext>
            </a:extLst>
          </p:cNvPr>
          <p:cNvSpPr>
            <a:spLocks noChangeAspect="1"/>
          </p:cNvSpPr>
          <p:nvPr/>
        </p:nvSpPr>
        <p:spPr>
          <a:xfrm>
            <a:off x="438307" y="133051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1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51062353-83EB-4B13-B424-97ACF7A3C575}"/>
              </a:ext>
            </a:extLst>
          </p:cNvPr>
          <p:cNvGrpSpPr/>
          <p:nvPr/>
        </p:nvGrpSpPr>
        <p:grpSpPr>
          <a:xfrm>
            <a:off x="2446379" y="2263645"/>
            <a:ext cx="1576920" cy="1102952"/>
            <a:chOff x="539942" y="2263645"/>
            <a:chExt cx="1576920" cy="1102952"/>
          </a:xfrm>
        </p:grpSpPr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619FB26E-C9EC-43EB-B5CD-A8547D6E7FE0}"/>
                </a:ext>
              </a:extLst>
            </p:cNvPr>
            <p:cNvGrpSpPr/>
            <p:nvPr/>
          </p:nvGrpSpPr>
          <p:grpSpPr>
            <a:xfrm>
              <a:off x="1972862" y="2299367"/>
              <a:ext cx="144000" cy="144000"/>
              <a:chOff x="3466614" y="2872401"/>
              <a:chExt cx="144000" cy="144000"/>
            </a:xfrm>
          </p:grpSpPr>
          <p:sp>
            <p:nvSpPr>
              <p:cNvPr id="219" name="타원 218">
                <a:extLst>
                  <a:ext uri="{FF2B5EF4-FFF2-40B4-BE49-F238E27FC236}">
                    <a16:creationId xmlns:a16="http://schemas.microsoft.com/office/drawing/2014/main" id="{1D314953-8556-4AD6-924A-94C6A8141F8E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0" name="Accept">
                <a:extLst>
                  <a:ext uri="{FF2B5EF4-FFF2-40B4-BE49-F238E27FC236}">
                    <a16:creationId xmlns:a16="http://schemas.microsoft.com/office/drawing/2014/main" id="{FA5AECAF-886F-45CB-A5DB-9B1939095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C2723B5A-0F86-47D3-A5C6-2CC852142363}"/>
                </a:ext>
              </a:extLst>
            </p:cNvPr>
            <p:cNvSpPr/>
            <p:nvPr/>
          </p:nvSpPr>
          <p:spPr>
            <a:xfrm>
              <a:off x="539942" y="2263645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기본</a:t>
              </a:r>
              <a:endParaRPr kumimoji="1" lang="en-US" altLang="ko-KR" sz="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2" name="타원 201">
              <a:extLst>
                <a:ext uri="{FF2B5EF4-FFF2-40B4-BE49-F238E27FC236}">
                  <a16:creationId xmlns:a16="http://schemas.microsoft.com/office/drawing/2014/main" id="{F59C9A24-24B4-4DCC-8F96-3DF9CCE9C78B}"/>
                </a:ext>
              </a:extLst>
            </p:cNvPr>
            <p:cNvSpPr/>
            <p:nvPr/>
          </p:nvSpPr>
          <p:spPr>
            <a:xfrm>
              <a:off x="1972862" y="2521244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3" name="Accept">
              <a:extLst>
                <a:ext uri="{FF2B5EF4-FFF2-40B4-BE49-F238E27FC236}">
                  <a16:creationId xmlns:a16="http://schemas.microsoft.com/office/drawing/2014/main" id="{1FC78F55-08BD-40CC-9549-46A2F6E007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7776" y="2561060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C4F37A0D-AE98-47DC-AA48-E3261C0D36E8}"/>
                </a:ext>
              </a:extLst>
            </p:cNvPr>
            <p:cNvSpPr/>
            <p:nvPr/>
          </p:nvSpPr>
          <p:spPr>
            <a:xfrm>
              <a:off x="539942" y="2485522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</a:p>
          </p:txBody>
        </p:sp>
        <p:grpSp>
          <p:nvGrpSpPr>
            <p:cNvPr id="205" name="그룹 204">
              <a:extLst>
                <a:ext uri="{FF2B5EF4-FFF2-40B4-BE49-F238E27FC236}">
                  <a16:creationId xmlns:a16="http://schemas.microsoft.com/office/drawing/2014/main" id="{16DBAB1C-D4F3-4653-916B-89AF4F8CEFBF}"/>
                </a:ext>
              </a:extLst>
            </p:cNvPr>
            <p:cNvGrpSpPr/>
            <p:nvPr/>
          </p:nvGrpSpPr>
          <p:grpSpPr>
            <a:xfrm>
              <a:off x="1972862" y="2743121"/>
              <a:ext cx="144000" cy="144000"/>
              <a:chOff x="3466614" y="2872401"/>
              <a:chExt cx="144000" cy="144000"/>
            </a:xfrm>
          </p:grpSpPr>
          <p:sp>
            <p:nvSpPr>
              <p:cNvPr id="217" name="타원 216">
                <a:extLst>
                  <a:ext uri="{FF2B5EF4-FFF2-40B4-BE49-F238E27FC236}">
                    <a16:creationId xmlns:a16="http://schemas.microsoft.com/office/drawing/2014/main" id="{981BB26A-74B5-424C-91C3-EFFE5C6A0153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8" name="Accept">
                <a:extLst>
                  <a:ext uri="{FF2B5EF4-FFF2-40B4-BE49-F238E27FC236}">
                    <a16:creationId xmlns:a16="http://schemas.microsoft.com/office/drawing/2014/main" id="{20DC4066-02E7-49CD-A3D3-58F82DFB12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907B7F67-3121-4C3E-8FA6-C158C1A3654F}"/>
                </a:ext>
              </a:extLst>
            </p:cNvPr>
            <p:cNvSpPr/>
            <p:nvPr/>
          </p:nvSpPr>
          <p:spPr>
            <a:xfrm>
              <a:off x="539942" y="2707399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4</a:t>
              </a:r>
            </a:p>
          </p:txBody>
        </p: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B8F386A4-B9C4-4F11-8CEB-A14484D12DE6}"/>
                </a:ext>
              </a:extLst>
            </p:cNvPr>
            <p:cNvGrpSpPr/>
            <p:nvPr/>
          </p:nvGrpSpPr>
          <p:grpSpPr>
            <a:xfrm>
              <a:off x="1972862" y="2964998"/>
              <a:ext cx="144000" cy="144000"/>
              <a:chOff x="3466614" y="2872401"/>
              <a:chExt cx="144000" cy="144000"/>
            </a:xfrm>
          </p:grpSpPr>
          <p:sp>
            <p:nvSpPr>
              <p:cNvPr id="215" name="타원 214">
                <a:extLst>
                  <a:ext uri="{FF2B5EF4-FFF2-40B4-BE49-F238E27FC236}">
                    <a16:creationId xmlns:a16="http://schemas.microsoft.com/office/drawing/2014/main" id="{D91E7FCD-102F-49E8-9A52-469294B6837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6" name="Accept">
                <a:extLst>
                  <a:ext uri="{FF2B5EF4-FFF2-40B4-BE49-F238E27FC236}">
                    <a16:creationId xmlns:a16="http://schemas.microsoft.com/office/drawing/2014/main" id="{5EC90145-CBFE-4F78-8609-2E7E76A86C7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43CDDACD-ADFD-4FB8-B51A-3DB98EE221E9}"/>
                </a:ext>
              </a:extLst>
            </p:cNvPr>
            <p:cNvSpPr/>
            <p:nvPr/>
          </p:nvSpPr>
          <p:spPr>
            <a:xfrm>
              <a:off x="539942" y="2929276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6</a:t>
              </a:r>
            </a:p>
          </p:txBody>
        </p:sp>
        <p:grpSp>
          <p:nvGrpSpPr>
            <p:cNvPr id="209" name="그룹 208">
              <a:extLst>
                <a:ext uri="{FF2B5EF4-FFF2-40B4-BE49-F238E27FC236}">
                  <a16:creationId xmlns:a16="http://schemas.microsoft.com/office/drawing/2014/main" id="{4F2FB03B-3F52-4A29-815F-229A072E11C4}"/>
                </a:ext>
              </a:extLst>
            </p:cNvPr>
            <p:cNvGrpSpPr/>
            <p:nvPr/>
          </p:nvGrpSpPr>
          <p:grpSpPr>
            <a:xfrm>
              <a:off x="1972862" y="3186875"/>
              <a:ext cx="144000" cy="144000"/>
              <a:chOff x="3466614" y="2872401"/>
              <a:chExt cx="144000" cy="144000"/>
            </a:xfrm>
          </p:grpSpPr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FC9B15FF-7FFF-4EB4-8245-4BA40885751A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2" name="Accept">
                <a:extLst>
                  <a:ext uri="{FF2B5EF4-FFF2-40B4-BE49-F238E27FC236}">
                    <a16:creationId xmlns:a16="http://schemas.microsoft.com/office/drawing/2014/main" id="{82089FC5-0F64-4719-814D-75E583AE4AE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27B1023D-57D6-4489-A7B5-C5CA4729C92C}"/>
                </a:ext>
              </a:extLst>
            </p:cNvPr>
            <p:cNvSpPr/>
            <p:nvPr/>
          </p:nvSpPr>
          <p:spPr>
            <a:xfrm>
              <a:off x="539942" y="3151153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8</a:t>
              </a:r>
            </a:p>
          </p:txBody>
        </p:sp>
      </p:grpSp>
      <p:sp>
        <p:nvSpPr>
          <p:cNvPr id="221" name="타원 220">
            <a:extLst>
              <a:ext uri="{FF2B5EF4-FFF2-40B4-BE49-F238E27FC236}">
                <a16:creationId xmlns:a16="http://schemas.microsoft.com/office/drawing/2014/main" id="{C2EF4380-8739-404F-99CF-6C37235C9205}"/>
              </a:ext>
            </a:extLst>
          </p:cNvPr>
          <p:cNvSpPr>
            <a:spLocks noChangeAspect="1"/>
          </p:cNvSpPr>
          <p:nvPr/>
        </p:nvSpPr>
        <p:spPr>
          <a:xfrm>
            <a:off x="438307" y="1946469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2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5137C150-E6AE-4A91-A790-B45A71BB1167}"/>
              </a:ext>
            </a:extLst>
          </p:cNvPr>
          <p:cNvGrpSpPr/>
          <p:nvPr/>
        </p:nvGrpSpPr>
        <p:grpSpPr>
          <a:xfrm>
            <a:off x="4930983" y="4548022"/>
            <a:ext cx="1445401" cy="242912"/>
            <a:chOff x="6061044" y="4435962"/>
            <a:chExt cx="1445401" cy="242912"/>
          </a:xfrm>
        </p:grpSpPr>
        <p:sp>
          <p:nvSpPr>
            <p:cNvPr id="226" name="Flyout">
              <a:extLst>
                <a:ext uri="{FF2B5EF4-FFF2-40B4-BE49-F238E27FC236}">
                  <a16:creationId xmlns:a16="http://schemas.microsoft.com/office/drawing/2014/main" id="{DBF3BB67-8C6A-4BEC-BF18-C36B519E0A25}"/>
                </a:ext>
              </a:extLst>
            </p:cNvPr>
            <p:cNvSpPr/>
            <p:nvPr/>
          </p:nvSpPr>
          <p:spPr>
            <a:xfrm>
              <a:off x="6061044" y="4435962"/>
              <a:ext cx="384683" cy="242912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취소</a:t>
              </a:r>
              <a:endParaRPr lang="en-US" altLang="ko-KR" sz="800" b="1" noProof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7" name="Flyout">
              <a:extLst>
                <a:ext uri="{FF2B5EF4-FFF2-40B4-BE49-F238E27FC236}">
                  <a16:creationId xmlns:a16="http://schemas.microsoft.com/office/drawing/2014/main" id="{F7C65AC4-FADB-4670-A88E-FD6AF63E2E56}"/>
                </a:ext>
              </a:extLst>
            </p:cNvPr>
            <p:cNvSpPr/>
            <p:nvPr/>
          </p:nvSpPr>
          <p:spPr>
            <a:xfrm>
              <a:off x="6487066" y="4435962"/>
              <a:ext cx="1019379" cy="2429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대화상대 추가 완료</a:t>
              </a:r>
            </a:p>
          </p:txBody>
        </p:sp>
      </p:grpSp>
      <p:sp>
        <p:nvSpPr>
          <p:cNvPr id="228" name="타원 227">
            <a:extLst>
              <a:ext uri="{FF2B5EF4-FFF2-40B4-BE49-F238E27FC236}">
                <a16:creationId xmlns:a16="http://schemas.microsoft.com/office/drawing/2014/main" id="{30F60F9F-2D4B-4ECB-BD3C-A668BFA6435F}"/>
              </a:ext>
            </a:extLst>
          </p:cNvPr>
          <p:cNvSpPr>
            <a:spLocks noChangeAspect="1"/>
          </p:cNvSpPr>
          <p:nvPr/>
        </p:nvSpPr>
        <p:spPr>
          <a:xfrm>
            <a:off x="5297323" y="440790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4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  <p:sp>
        <p:nvSpPr>
          <p:cNvPr id="229" name="타원 228">
            <a:extLst>
              <a:ext uri="{FF2B5EF4-FFF2-40B4-BE49-F238E27FC236}">
                <a16:creationId xmlns:a16="http://schemas.microsoft.com/office/drawing/2014/main" id="{89B998BB-1661-4FEA-9F24-D120BB37E273}"/>
              </a:ext>
            </a:extLst>
          </p:cNvPr>
          <p:cNvSpPr>
            <a:spLocks noChangeAspect="1"/>
          </p:cNvSpPr>
          <p:nvPr/>
        </p:nvSpPr>
        <p:spPr>
          <a:xfrm>
            <a:off x="4770273" y="4407902"/>
            <a:ext cx="219080" cy="21908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600" dirty="0">
                <a:solidFill>
                  <a:srgbClr val="FF0000"/>
                </a:solidFill>
              </a:rPr>
              <a:t>3</a:t>
            </a:r>
            <a:endParaRPr lang="ko-KR" altLang="en-US" sz="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621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각 컨텍스트 메뉴</a:t>
            </a: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5" name="Google Shape;2374;p26">
            <a:extLst>
              <a:ext uri="{FF2B5EF4-FFF2-40B4-BE49-F238E27FC236}">
                <a16:creationId xmlns:a16="http://schemas.microsoft.com/office/drawing/2014/main" id="{949683C9-AFB2-4089-83B7-7A4ACBBFAF1B}"/>
              </a:ext>
            </a:extLst>
          </p:cNvPr>
          <p:cNvSpPr/>
          <p:nvPr/>
        </p:nvSpPr>
        <p:spPr>
          <a:xfrm>
            <a:off x="128224" y="571499"/>
            <a:ext cx="7402500" cy="6179030"/>
          </a:xfrm>
          <a:prstGeom prst="rect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52" b="1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42" name="직사각형 641">
            <a:extLst>
              <a:ext uri="{FF2B5EF4-FFF2-40B4-BE49-F238E27FC236}">
                <a16:creationId xmlns:a16="http://schemas.microsoft.com/office/drawing/2014/main" id="{A812C69D-FAFD-4337-B6AD-E07726C12CE4}"/>
              </a:ext>
            </a:extLst>
          </p:cNvPr>
          <p:cNvSpPr/>
          <p:nvPr/>
        </p:nvSpPr>
        <p:spPr>
          <a:xfrm>
            <a:off x="547579" y="977900"/>
            <a:ext cx="6898252" cy="30054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21" name="사각형: 둥근 모서리 220">
            <a:extLst>
              <a:ext uri="{FF2B5EF4-FFF2-40B4-BE49-F238E27FC236}">
                <a16:creationId xmlns:a16="http://schemas.microsoft.com/office/drawing/2014/main" id="{BD6EA11A-CA5F-4A0C-9E13-62186BA7EC25}"/>
              </a:ext>
            </a:extLst>
          </p:cNvPr>
          <p:cNvSpPr/>
          <p:nvPr/>
        </p:nvSpPr>
        <p:spPr>
          <a:xfrm>
            <a:off x="540730" y="10193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동료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C6076C0-B1DC-4E83-89AD-2521191583BE}"/>
              </a:ext>
            </a:extLst>
          </p:cNvPr>
          <p:cNvGrpSpPr/>
          <p:nvPr/>
        </p:nvGrpSpPr>
        <p:grpSpPr>
          <a:xfrm>
            <a:off x="201604" y="948578"/>
            <a:ext cx="309754" cy="2436818"/>
            <a:chOff x="263876" y="1192918"/>
            <a:chExt cx="309754" cy="2436818"/>
          </a:xfrm>
          <a:solidFill>
            <a:schemeClr val="bg1">
              <a:lumMod val="50000"/>
            </a:schemeClr>
          </a:solidFill>
        </p:grpSpPr>
        <p:pic>
          <p:nvPicPr>
            <p:cNvPr id="543" name="그래픽 542" descr="웹 캠">
              <a:extLst>
                <a:ext uri="{FF2B5EF4-FFF2-40B4-BE49-F238E27FC236}">
                  <a16:creationId xmlns:a16="http://schemas.microsoft.com/office/drawing/2014/main" id="{EC05DCA5-DD1D-4097-BD18-93EAABACA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3876" y="2469157"/>
              <a:ext cx="309754" cy="309754"/>
            </a:xfrm>
            <a:prstGeom prst="rect">
              <a:avLst/>
            </a:prstGeom>
          </p:spPr>
        </p:pic>
        <p:pic>
          <p:nvPicPr>
            <p:cNvPr id="544" name="그래픽 543" descr="채팅">
              <a:extLst>
                <a:ext uri="{FF2B5EF4-FFF2-40B4-BE49-F238E27FC236}">
                  <a16:creationId xmlns:a16="http://schemas.microsoft.com/office/drawing/2014/main" id="{8021695A-C652-4D84-967C-0EDB45EEB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307" y="1618331"/>
              <a:ext cx="298892" cy="298892"/>
            </a:xfrm>
            <a:prstGeom prst="rect">
              <a:avLst/>
            </a:prstGeom>
          </p:spPr>
        </p:pic>
        <p:pic>
          <p:nvPicPr>
            <p:cNvPr id="546" name="그래픽 545" descr="보내기">
              <a:extLst>
                <a:ext uri="{FF2B5EF4-FFF2-40B4-BE49-F238E27FC236}">
                  <a16:creationId xmlns:a16="http://schemas.microsoft.com/office/drawing/2014/main" id="{33D66B4F-A0AE-40C3-979D-849166471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9307" y="2905432"/>
              <a:ext cx="298892" cy="298892"/>
            </a:xfrm>
            <a:prstGeom prst="rect">
              <a:avLst/>
            </a:prstGeom>
          </p:spPr>
        </p:pic>
        <p:pic>
          <p:nvPicPr>
            <p:cNvPr id="547" name="그래픽 546" descr="사용자">
              <a:extLst>
                <a:ext uri="{FF2B5EF4-FFF2-40B4-BE49-F238E27FC236}">
                  <a16:creationId xmlns:a16="http://schemas.microsoft.com/office/drawing/2014/main" id="{A5E69044-0C02-402F-B736-92970ABFA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9307" y="1192918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계층 구조형">
              <a:extLst>
                <a:ext uri="{FF2B5EF4-FFF2-40B4-BE49-F238E27FC236}">
                  <a16:creationId xmlns:a16="http://schemas.microsoft.com/office/drawing/2014/main" id="{3502900B-1BAC-4C5C-ABFA-D6D25E57D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9307" y="2043744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스피커 폰">
              <a:extLst>
                <a:ext uri="{FF2B5EF4-FFF2-40B4-BE49-F238E27FC236}">
                  <a16:creationId xmlns:a16="http://schemas.microsoft.com/office/drawing/2014/main" id="{512E044D-7CBE-4330-BABE-A8A92DB3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69307" y="3330844"/>
              <a:ext cx="298892" cy="298892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F424940-0EB6-47B7-9D4B-B7522CEE9080}"/>
              </a:ext>
            </a:extLst>
          </p:cNvPr>
          <p:cNvGrpSpPr/>
          <p:nvPr/>
        </p:nvGrpSpPr>
        <p:grpSpPr>
          <a:xfrm>
            <a:off x="229668" y="636027"/>
            <a:ext cx="1648505" cy="271049"/>
            <a:chOff x="229668" y="651840"/>
            <a:chExt cx="1648505" cy="271049"/>
          </a:xfrm>
        </p:grpSpPr>
        <p:sp>
          <p:nvSpPr>
            <p:cNvPr id="348" name="사각형: 둥근 모서리 347">
              <a:extLst>
                <a:ext uri="{FF2B5EF4-FFF2-40B4-BE49-F238E27FC236}">
                  <a16:creationId xmlns:a16="http://schemas.microsoft.com/office/drawing/2014/main" id="{ECCBE1C4-B2C8-4C98-A7F5-B670DE9D2F32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69" name="Image">
              <a:extLst>
                <a:ext uri="{FF2B5EF4-FFF2-40B4-BE49-F238E27FC236}">
                  <a16:creationId xmlns:a16="http://schemas.microsoft.com/office/drawing/2014/main" id="{6F7DF823-2B02-4B64-B329-400B80894DD0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70" name="Border">
                <a:extLst>
                  <a:ext uri="{FF2B5EF4-FFF2-40B4-BE49-F238E27FC236}">
                    <a16:creationId xmlns:a16="http://schemas.microsoft.com/office/drawing/2014/main" id="{A71872B8-1A42-4633-BBAA-B57693A634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71" name="Line">
                <a:extLst>
                  <a:ext uri="{FF2B5EF4-FFF2-40B4-BE49-F238E27FC236}">
                    <a16:creationId xmlns:a16="http://schemas.microsoft.com/office/drawing/2014/main" id="{F1468073-C4A5-4A01-A0EF-15420C931C8B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Line">
                <a:extLst>
                  <a:ext uri="{FF2B5EF4-FFF2-40B4-BE49-F238E27FC236}">
                    <a16:creationId xmlns:a16="http://schemas.microsoft.com/office/drawing/2014/main" id="{71323FF4-B055-463A-9FD5-70FAAA925D8E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5" name="그룹 574">
            <a:extLst>
              <a:ext uri="{FF2B5EF4-FFF2-40B4-BE49-F238E27FC236}">
                <a16:creationId xmlns:a16="http://schemas.microsoft.com/office/drawing/2014/main" id="{3EFF1752-FCD5-442E-869C-8FE7A6041660}"/>
              </a:ext>
            </a:extLst>
          </p:cNvPr>
          <p:cNvGrpSpPr/>
          <p:nvPr/>
        </p:nvGrpSpPr>
        <p:grpSpPr>
          <a:xfrm>
            <a:off x="628294" y="1389038"/>
            <a:ext cx="2160000" cy="228600"/>
            <a:chOff x="5454650" y="2806700"/>
            <a:chExt cx="2160000" cy="228600"/>
          </a:xfrm>
        </p:grpSpPr>
        <p:sp>
          <p:nvSpPr>
            <p:cNvPr id="576" name="사각형: 둥근 모서리 575">
              <a:extLst>
                <a:ext uri="{FF2B5EF4-FFF2-40B4-BE49-F238E27FC236}">
                  <a16:creationId xmlns:a16="http://schemas.microsoft.com/office/drawing/2014/main" id="{C307D71F-FC2D-4A7E-86E8-09CE680A05EB}"/>
                </a:ext>
              </a:extLst>
            </p:cNvPr>
            <p:cNvSpPr/>
            <p:nvPr/>
          </p:nvSpPr>
          <p:spPr>
            <a:xfrm>
              <a:off x="5454650" y="2806700"/>
              <a:ext cx="2160000" cy="2286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rgbClr val="B4B4B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이름,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부서명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,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,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이메일</a:t>
              </a:r>
              <a:endParaRPr kumimoji="1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pic>
          <p:nvPicPr>
            <p:cNvPr id="577" name="그림 576">
              <a:extLst>
                <a:ext uri="{FF2B5EF4-FFF2-40B4-BE49-F238E27FC236}">
                  <a16:creationId xmlns:a16="http://schemas.microsoft.com/office/drawing/2014/main" id="{7A6631BC-E420-4102-A783-4AFEA9BAD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2"/>
                </a:ext>
              </a:extLst>
            </a:blip>
            <a:stretch>
              <a:fillRect/>
            </a:stretch>
          </p:blipFill>
          <p:spPr>
            <a:xfrm>
              <a:off x="7400772" y="2849000"/>
              <a:ext cx="144452" cy="144000"/>
            </a:xfrm>
            <a:prstGeom prst="rect">
              <a:avLst/>
            </a:prstGeom>
          </p:spPr>
        </p:pic>
      </p:grpSp>
      <p:sp>
        <p:nvSpPr>
          <p:cNvPr id="581" name="Sort" descr="&lt;SmartSettings&gt;&lt;SmartResize anchorLeft=&quot;Non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19933983-8E2E-4722-BBC6-56CE534A4335}"/>
              </a:ext>
            </a:extLst>
          </p:cNvPr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2877555" y="1428726"/>
            <a:ext cx="119299" cy="126000"/>
          </a:xfrm>
          <a:custGeom>
            <a:avLst/>
            <a:gdLst>
              <a:gd name="T0" fmla="*/ 126 w 499"/>
              <a:gd name="T1" fmla="*/ 0 h 549"/>
              <a:gd name="T2" fmla="*/ 0 w 499"/>
              <a:gd name="T3" fmla="*/ 131 h 549"/>
              <a:gd name="T4" fmla="*/ 20 w 499"/>
              <a:gd name="T5" fmla="*/ 150 h 549"/>
              <a:gd name="T6" fmla="*/ 112 w 499"/>
              <a:gd name="T7" fmla="*/ 55 h 549"/>
              <a:gd name="T8" fmla="*/ 112 w 499"/>
              <a:gd name="T9" fmla="*/ 549 h 549"/>
              <a:gd name="T10" fmla="*/ 140 w 499"/>
              <a:gd name="T11" fmla="*/ 549 h 549"/>
              <a:gd name="T12" fmla="*/ 140 w 499"/>
              <a:gd name="T13" fmla="*/ 55 h 549"/>
              <a:gd name="T14" fmla="*/ 232 w 499"/>
              <a:gd name="T15" fmla="*/ 150 h 549"/>
              <a:gd name="T16" fmla="*/ 252 w 499"/>
              <a:gd name="T17" fmla="*/ 131 h 549"/>
              <a:gd name="T18" fmla="*/ 126 w 499"/>
              <a:gd name="T19" fmla="*/ 0 h 549"/>
              <a:gd name="T20" fmla="*/ 359 w 499"/>
              <a:gd name="T21" fmla="*/ 0 h 549"/>
              <a:gd name="T22" fmla="*/ 359 w 499"/>
              <a:gd name="T23" fmla="*/ 494 h 549"/>
              <a:gd name="T24" fmla="*/ 267 w 499"/>
              <a:gd name="T25" fmla="*/ 399 h 549"/>
              <a:gd name="T26" fmla="*/ 247 w 499"/>
              <a:gd name="T27" fmla="*/ 418 h 549"/>
              <a:gd name="T28" fmla="*/ 373 w 499"/>
              <a:gd name="T29" fmla="*/ 549 h 549"/>
              <a:gd name="T30" fmla="*/ 499 w 499"/>
              <a:gd name="T31" fmla="*/ 418 h 549"/>
              <a:gd name="T32" fmla="*/ 479 w 499"/>
              <a:gd name="T33" fmla="*/ 399 h 549"/>
              <a:gd name="T34" fmla="*/ 387 w 499"/>
              <a:gd name="T35" fmla="*/ 494 h 549"/>
              <a:gd name="T36" fmla="*/ 387 w 499"/>
              <a:gd name="T37" fmla="*/ 0 h 549"/>
              <a:gd name="T38" fmla="*/ 359 w 499"/>
              <a:gd name="T39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9" h="549">
                <a:moveTo>
                  <a:pt x="126" y="0"/>
                </a:moveTo>
                <a:cubicBezTo>
                  <a:pt x="85" y="45"/>
                  <a:pt x="42" y="88"/>
                  <a:pt x="0" y="131"/>
                </a:cubicBezTo>
                <a:lnTo>
                  <a:pt x="20" y="150"/>
                </a:lnTo>
                <a:lnTo>
                  <a:pt x="112" y="55"/>
                </a:lnTo>
                <a:lnTo>
                  <a:pt x="112" y="549"/>
                </a:lnTo>
                <a:lnTo>
                  <a:pt x="140" y="549"/>
                </a:lnTo>
                <a:lnTo>
                  <a:pt x="140" y="55"/>
                </a:lnTo>
                <a:lnTo>
                  <a:pt x="232" y="150"/>
                </a:lnTo>
                <a:lnTo>
                  <a:pt x="252" y="131"/>
                </a:lnTo>
                <a:cubicBezTo>
                  <a:pt x="210" y="87"/>
                  <a:pt x="168" y="44"/>
                  <a:pt x="126" y="0"/>
                </a:cubicBezTo>
                <a:close/>
                <a:moveTo>
                  <a:pt x="359" y="0"/>
                </a:moveTo>
                <a:lnTo>
                  <a:pt x="359" y="494"/>
                </a:lnTo>
                <a:lnTo>
                  <a:pt x="267" y="399"/>
                </a:lnTo>
                <a:lnTo>
                  <a:pt x="247" y="418"/>
                </a:lnTo>
                <a:cubicBezTo>
                  <a:pt x="289" y="462"/>
                  <a:pt x="331" y="505"/>
                  <a:pt x="373" y="549"/>
                </a:cubicBezTo>
                <a:cubicBezTo>
                  <a:pt x="414" y="505"/>
                  <a:pt x="457" y="462"/>
                  <a:pt x="499" y="418"/>
                </a:cubicBezTo>
                <a:lnTo>
                  <a:pt x="479" y="399"/>
                </a:lnTo>
                <a:lnTo>
                  <a:pt x="387" y="494"/>
                </a:lnTo>
                <a:lnTo>
                  <a:pt x="387" y="0"/>
                </a:lnTo>
                <a:lnTo>
                  <a:pt x="359" y="0"/>
                </a:lnTo>
                <a:close/>
              </a:path>
            </a:pathLst>
          </a:custGeom>
          <a:solidFill>
            <a:srgbClr val="7F7F7F"/>
          </a:solidFill>
          <a:ln w="0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90" name="직사각형 589">
            <a:extLst>
              <a:ext uri="{FF2B5EF4-FFF2-40B4-BE49-F238E27FC236}">
                <a16:creationId xmlns:a16="http://schemas.microsoft.com/office/drawing/2014/main" id="{B4F0B7AC-56DB-4E02-ABDA-4DC770EDBC90}"/>
              </a:ext>
            </a:extLst>
          </p:cNvPr>
          <p:cNvSpPr/>
          <p:nvPr/>
        </p:nvSpPr>
        <p:spPr>
          <a:xfrm>
            <a:off x="3230073" y="1314171"/>
            <a:ext cx="4215758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5A83BB5-61ED-4EF7-A449-C2E81D219B92}"/>
              </a:ext>
            </a:extLst>
          </p:cNvPr>
          <p:cNvGrpSpPr/>
          <p:nvPr/>
        </p:nvGrpSpPr>
        <p:grpSpPr>
          <a:xfrm>
            <a:off x="612691" y="1692114"/>
            <a:ext cx="2467097" cy="1121781"/>
            <a:chOff x="612691" y="1692114"/>
            <a:chExt cx="2467097" cy="1121781"/>
          </a:xfrm>
        </p:grpSpPr>
        <p:sp>
          <p:nvSpPr>
            <p:cNvPr id="593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4AF6FD81-0540-4891-B81D-6555886C4A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2691" y="1814913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94" name="Hamburger Button">
              <a:extLst>
                <a:ext uri="{FF2B5EF4-FFF2-40B4-BE49-F238E27FC236}">
                  <a16:creationId xmlns:a16="http://schemas.microsoft.com/office/drawing/2014/main" id="{87109C4F-C127-4345-9C60-51506EC00EA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953104" y="1782719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B14200-4FE6-43E2-BB0D-D61972C797D1}"/>
                </a:ext>
              </a:extLst>
            </p:cNvPr>
            <p:cNvSpPr/>
            <p:nvPr/>
          </p:nvSpPr>
          <p:spPr>
            <a:xfrm>
              <a:off x="637903" y="1692114"/>
              <a:ext cx="987771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즐겨찾기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(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17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/20)</a:t>
              </a:r>
            </a:p>
          </p:txBody>
        </p:sp>
        <p:grpSp>
          <p:nvGrpSpPr>
            <p:cNvPr id="552" name="그룹 551">
              <a:extLst>
                <a:ext uri="{FF2B5EF4-FFF2-40B4-BE49-F238E27FC236}">
                  <a16:creationId xmlns:a16="http://schemas.microsoft.com/office/drawing/2014/main" id="{77B65219-F670-4380-AE59-D0DC5B551430}"/>
                </a:ext>
              </a:extLst>
            </p:cNvPr>
            <p:cNvGrpSpPr/>
            <p:nvPr/>
          </p:nvGrpSpPr>
          <p:grpSpPr>
            <a:xfrm>
              <a:off x="655449" y="2002591"/>
              <a:ext cx="1233927" cy="377855"/>
              <a:chOff x="11046174" y="4430284"/>
              <a:chExt cx="1233927" cy="377855"/>
            </a:xfrm>
          </p:grpSpPr>
          <p:sp>
            <p:nvSpPr>
              <p:cNvPr id="561" name="직사각형 560">
                <a:extLst>
                  <a:ext uri="{FF2B5EF4-FFF2-40B4-BE49-F238E27FC236}">
                    <a16:creationId xmlns:a16="http://schemas.microsoft.com/office/drawing/2014/main" id="{9CC2C31C-C6AF-4AED-A9DA-797C4AF58615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62" name="Profile Picture">
                <a:extLst>
                  <a:ext uri="{FF2B5EF4-FFF2-40B4-BE49-F238E27FC236}">
                    <a16:creationId xmlns:a16="http://schemas.microsoft.com/office/drawing/2014/main" id="{5BA070A8-73D3-4B85-9DB2-C71CCB0CA3E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66" name="Background">
                  <a:extLst>
                    <a:ext uri="{FF2B5EF4-FFF2-40B4-BE49-F238E27FC236}">
                      <a16:creationId xmlns:a16="http://schemas.microsoft.com/office/drawing/2014/main" id="{0B19B1FD-2A86-4176-9500-D7519E04EC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67" name="Profile Icon">
                  <a:extLst>
                    <a:ext uri="{FF2B5EF4-FFF2-40B4-BE49-F238E27FC236}">
                      <a16:creationId xmlns:a16="http://schemas.microsoft.com/office/drawing/2014/main" id="{88D8FB78-3D7C-4919-A22F-EA9AD6CC7CC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64" name="직사각형 563">
                <a:extLst>
                  <a:ext uri="{FF2B5EF4-FFF2-40B4-BE49-F238E27FC236}">
                    <a16:creationId xmlns:a16="http://schemas.microsoft.com/office/drawing/2014/main" id="{13295820-A431-406D-9B26-3CEA0208722C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559" name="타원 558">
              <a:extLst>
                <a:ext uri="{FF2B5EF4-FFF2-40B4-BE49-F238E27FC236}">
                  <a16:creationId xmlns:a16="http://schemas.microsoft.com/office/drawing/2014/main" id="{FC63691B-B65C-43FD-B884-2C44657529CD}"/>
                </a:ext>
              </a:extLst>
            </p:cNvPr>
            <p:cNvSpPr/>
            <p:nvPr/>
          </p:nvSpPr>
          <p:spPr>
            <a:xfrm>
              <a:off x="630061" y="2009116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591" name="그래픽 590" descr="스마트폰">
              <a:extLst>
                <a:ext uri="{FF2B5EF4-FFF2-40B4-BE49-F238E27FC236}">
                  <a16:creationId xmlns:a16="http://schemas.microsoft.com/office/drawing/2014/main" id="{2DADAC76-1C93-449E-A9F7-69D464BF0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59221" y="2210591"/>
              <a:ext cx="144000" cy="144000"/>
            </a:xfrm>
            <a:prstGeom prst="rect">
              <a:avLst/>
            </a:prstGeom>
          </p:spPr>
        </p:pic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C487BFA-60E7-492A-A950-72DBF5A3E888}"/>
                </a:ext>
              </a:extLst>
            </p:cNvPr>
            <p:cNvGrpSpPr/>
            <p:nvPr/>
          </p:nvGrpSpPr>
          <p:grpSpPr>
            <a:xfrm>
              <a:off x="2472877" y="2072560"/>
              <a:ext cx="599713" cy="208878"/>
              <a:chOff x="2618861" y="1818353"/>
              <a:chExt cx="599713" cy="208878"/>
            </a:xfrm>
          </p:grpSpPr>
          <p:sp>
            <p:nvSpPr>
              <p:cNvPr id="595" name="Message">
                <a:extLst>
                  <a:ext uri="{FF2B5EF4-FFF2-40B4-BE49-F238E27FC236}">
                    <a16:creationId xmlns:a16="http://schemas.microsoft.com/office/drawing/2014/main" id="{62F84FCC-0A59-4C88-96F0-6DD0C9B5E471}"/>
                  </a:ext>
                </a:extLst>
              </p:cNvPr>
              <p:cNvSpPr/>
              <p:nvPr/>
            </p:nvSpPr>
            <p:spPr>
              <a:xfrm>
                <a:off x="2618861" y="1818353"/>
                <a:ext cx="599713" cy="179630"/>
              </a:xfrm>
              <a:prstGeom prst="roundRect">
                <a:avLst>
                  <a:gd name="adj" fmla="val 33718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안녕하세요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!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96" name="Tip">
                <a:extLst>
                  <a:ext uri="{FF2B5EF4-FFF2-40B4-BE49-F238E27FC236}">
                    <a16:creationId xmlns:a16="http://schemas.microsoft.com/office/drawing/2014/main" id="{C669C33A-B3A3-4953-BAE8-B373751AF85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2503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598" name="그룹 597">
              <a:extLst>
                <a:ext uri="{FF2B5EF4-FFF2-40B4-BE49-F238E27FC236}">
                  <a16:creationId xmlns:a16="http://schemas.microsoft.com/office/drawing/2014/main" id="{34A9DBBF-4627-4C3E-B855-26FC2CC75594}"/>
                </a:ext>
              </a:extLst>
            </p:cNvPr>
            <p:cNvGrpSpPr/>
            <p:nvPr/>
          </p:nvGrpSpPr>
          <p:grpSpPr>
            <a:xfrm>
              <a:off x="655449" y="2436040"/>
              <a:ext cx="1431079" cy="377855"/>
              <a:chOff x="11046174" y="4430284"/>
              <a:chExt cx="1431079" cy="377855"/>
            </a:xfrm>
          </p:grpSpPr>
          <p:sp>
            <p:nvSpPr>
              <p:cNvPr id="604" name="직사각형 603">
                <a:extLst>
                  <a:ext uri="{FF2B5EF4-FFF2-40B4-BE49-F238E27FC236}">
                    <a16:creationId xmlns:a16="http://schemas.microsoft.com/office/drawing/2014/main" id="{BE53217E-FF57-4707-8FF9-8770B7228C96}"/>
                  </a:ext>
                </a:extLst>
              </p:cNvPr>
              <p:cNvSpPr/>
              <p:nvPr/>
            </p:nvSpPr>
            <p:spPr>
              <a:xfrm>
                <a:off x="116754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신동인 책임</a:t>
                </a:r>
              </a:p>
            </p:txBody>
          </p:sp>
          <p:grpSp>
            <p:nvGrpSpPr>
              <p:cNvPr id="605" name="Profile Picture">
                <a:extLst>
                  <a:ext uri="{FF2B5EF4-FFF2-40B4-BE49-F238E27FC236}">
                    <a16:creationId xmlns:a16="http://schemas.microsoft.com/office/drawing/2014/main" id="{0739D2A4-1911-42B6-B36C-DCB4180F53B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07" name="Background">
                  <a:extLst>
                    <a:ext uri="{FF2B5EF4-FFF2-40B4-BE49-F238E27FC236}">
                      <a16:creationId xmlns:a16="http://schemas.microsoft.com/office/drawing/2014/main" id="{F3A0C7E3-BF52-4E00-8A04-F76B81D998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08" name="Profile Icon">
                  <a:extLst>
                    <a:ext uri="{FF2B5EF4-FFF2-40B4-BE49-F238E27FC236}">
                      <a16:creationId xmlns:a16="http://schemas.microsoft.com/office/drawing/2014/main" id="{2F92F380-71CD-46D5-A664-D4A9785C538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06" name="직사각형 605">
                <a:extLst>
                  <a:ext uri="{FF2B5EF4-FFF2-40B4-BE49-F238E27FC236}">
                    <a16:creationId xmlns:a16="http://schemas.microsoft.com/office/drawing/2014/main" id="{5DA5D99A-6EAC-4F37-97A1-D85BD3670125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599" name="타원 598">
              <a:extLst>
                <a:ext uri="{FF2B5EF4-FFF2-40B4-BE49-F238E27FC236}">
                  <a16:creationId xmlns:a16="http://schemas.microsoft.com/office/drawing/2014/main" id="{AC26B2A5-149A-4DF1-8EEE-283D9039988B}"/>
                </a:ext>
              </a:extLst>
            </p:cNvPr>
            <p:cNvSpPr/>
            <p:nvPr/>
          </p:nvSpPr>
          <p:spPr>
            <a:xfrm>
              <a:off x="630061" y="2442565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600" name="그래픽 599" descr="스마트폰">
              <a:extLst>
                <a:ext uri="{FF2B5EF4-FFF2-40B4-BE49-F238E27FC236}">
                  <a16:creationId xmlns:a16="http://schemas.microsoft.com/office/drawing/2014/main" id="{70544E67-7DA7-4F70-9746-DEEEDBB40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59221" y="2644040"/>
              <a:ext cx="144000" cy="144000"/>
            </a:xfrm>
            <a:prstGeom prst="rect">
              <a:avLst/>
            </a:prstGeom>
          </p:spPr>
        </p:pic>
        <p:grpSp>
          <p:nvGrpSpPr>
            <p:cNvPr id="601" name="그룹 600">
              <a:extLst>
                <a:ext uri="{FF2B5EF4-FFF2-40B4-BE49-F238E27FC236}">
                  <a16:creationId xmlns:a16="http://schemas.microsoft.com/office/drawing/2014/main" id="{FD0D4BA8-BCD1-4016-B646-6884D1A70290}"/>
                </a:ext>
              </a:extLst>
            </p:cNvPr>
            <p:cNvGrpSpPr/>
            <p:nvPr/>
          </p:nvGrpSpPr>
          <p:grpSpPr>
            <a:xfrm>
              <a:off x="2125565" y="2458029"/>
              <a:ext cx="954223" cy="342644"/>
              <a:chOff x="2264351" y="1684587"/>
              <a:chExt cx="954223" cy="342644"/>
            </a:xfrm>
          </p:grpSpPr>
          <p:sp>
            <p:nvSpPr>
              <p:cNvPr id="602" name="Message">
                <a:extLst>
                  <a:ext uri="{FF2B5EF4-FFF2-40B4-BE49-F238E27FC236}">
                    <a16:creationId xmlns:a16="http://schemas.microsoft.com/office/drawing/2014/main" id="{54D0FFBF-5F46-4469-859B-D8AD6E32FF9C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농사꾼이 아닌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유목민이 필요해요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!</a:t>
                </a:r>
              </a:p>
            </p:txBody>
          </p:sp>
          <p:sp>
            <p:nvSpPr>
              <p:cNvPr id="603" name="Tip">
                <a:extLst>
                  <a:ext uri="{FF2B5EF4-FFF2-40B4-BE49-F238E27FC236}">
                    <a16:creationId xmlns:a16="http://schemas.microsoft.com/office/drawing/2014/main" id="{4048E907-55CB-40BD-91E2-AAEA3A53FCF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483A49E4-86CD-461C-9A8D-08FEA157AD13}"/>
                </a:ext>
              </a:extLst>
            </p:cNvPr>
            <p:cNvGrpSpPr/>
            <p:nvPr/>
          </p:nvGrpSpPr>
          <p:grpSpPr>
            <a:xfrm>
              <a:off x="1027723" y="2462637"/>
              <a:ext cx="338554" cy="184666"/>
              <a:chOff x="1063283" y="3697077"/>
              <a:chExt cx="338554" cy="184666"/>
            </a:xfrm>
          </p:grpSpPr>
          <p:sp>
            <p:nvSpPr>
              <p:cNvPr id="560" name="사각형: 둥근 모서리 559">
                <a:extLst>
                  <a:ext uri="{FF2B5EF4-FFF2-40B4-BE49-F238E27FC236}">
                    <a16:creationId xmlns:a16="http://schemas.microsoft.com/office/drawing/2014/main" id="{AE48F618-1E7E-4A71-B6C9-247D5130069C}"/>
                  </a:ext>
                </a:extLst>
              </p:cNvPr>
              <p:cNvSpPr/>
              <p:nvPr/>
            </p:nvSpPr>
            <p:spPr>
              <a:xfrm>
                <a:off x="1088560" y="3735410"/>
                <a:ext cx="288000" cy="108000"/>
              </a:xfrm>
              <a:prstGeom prst="roundRect">
                <a:avLst/>
              </a:prstGeom>
              <a:solidFill>
                <a:srgbClr val="EA4737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3FBCC9C4-FE4C-4960-9557-9AA3B13C33CB}"/>
                  </a:ext>
                </a:extLst>
              </p:cNvPr>
              <p:cNvSpPr/>
              <p:nvPr/>
            </p:nvSpPr>
            <p:spPr>
              <a:xfrm>
                <a:off x="1063283" y="3697077"/>
                <a:ext cx="338554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Arial"/>
                    <a:sym typeface="Arial"/>
                  </a:rPr>
                  <a:t>장기</a:t>
                </a:r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DA0B737-108D-409B-81DC-6159A18A35FD}"/>
              </a:ext>
            </a:extLst>
          </p:cNvPr>
          <p:cNvGrpSpPr/>
          <p:nvPr/>
        </p:nvGrpSpPr>
        <p:grpSpPr>
          <a:xfrm>
            <a:off x="612691" y="2926554"/>
            <a:ext cx="2467097" cy="1121781"/>
            <a:chOff x="612691" y="2926554"/>
            <a:chExt cx="2467097" cy="1121781"/>
          </a:xfrm>
        </p:grpSpPr>
        <p:sp>
          <p:nvSpPr>
            <p:cNvPr id="666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DB273D37-C37E-468F-9D83-8A02B8BC0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2691" y="3049353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67" name="Hamburger Button">
              <a:extLst>
                <a:ext uri="{FF2B5EF4-FFF2-40B4-BE49-F238E27FC236}">
                  <a16:creationId xmlns:a16="http://schemas.microsoft.com/office/drawing/2014/main" id="{3CD6781B-98CE-4D3D-B206-2158D1F9D7D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953104" y="3017159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68" name="직사각형 667">
              <a:extLst>
                <a:ext uri="{FF2B5EF4-FFF2-40B4-BE49-F238E27FC236}">
                  <a16:creationId xmlns:a16="http://schemas.microsoft.com/office/drawing/2014/main" id="{D4D83CB6-4B76-4CC3-9A87-D9501A939266}"/>
                </a:ext>
              </a:extLst>
            </p:cNvPr>
            <p:cNvSpPr/>
            <p:nvPr/>
          </p:nvSpPr>
          <p:spPr>
            <a:xfrm>
              <a:off x="637903" y="2926554"/>
              <a:ext cx="1435008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솔루션팀 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(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17/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20)</a:t>
              </a:r>
            </a:p>
          </p:txBody>
        </p:sp>
        <p:grpSp>
          <p:nvGrpSpPr>
            <p:cNvPr id="644" name="그룹 643">
              <a:extLst>
                <a:ext uri="{FF2B5EF4-FFF2-40B4-BE49-F238E27FC236}">
                  <a16:creationId xmlns:a16="http://schemas.microsoft.com/office/drawing/2014/main" id="{E7918DE9-DAC2-4D83-9F01-B40C962CB9FF}"/>
                </a:ext>
              </a:extLst>
            </p:cNvPr>
            <p:cNvGrpSpPr/>
            <p:nvPr/>
          </p:nvGrpSpPr>
          <p:grpSpPr>
            <a:xfrm>
              <a:off x="655449" y="3237031"/>
              <a:ext cx="1233927" cy="377855"/>
              <a:chOff x="11046174" y="4430284"/>
              <a:chExt cx="1233927" cy="377855"/>
            </a:xfrm>
          </p:grpSpPr>
          <p:sp>
            <p:nvSpPr>
              <p:cNvPr id="661" name="직사각형 660">
                <a:extLst>
                  <a:ext uri="{FF2B5EF4-FFF2-40B4-BE49-F238E27FC236}">
                    <a16:creationId xmlns:a16="http://schemas.microsoft.com/office/drawing/2014/main" id="{61B8DBDA-995C-4C34-87B4-C15689D90E76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662" name="Profile Picture">
                <a:extLst>
                  <a:ext uri="{FF2B5EF4-FFF2-40B4-BE49-F238E27FC236}">
                    <a16:creationId xmlns:a16="http://schemas.microsoft.com/office/drawing/2014/main" id="{C9E83D27-9CF8-4E9C-9632-7AD5C0B81B6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64" name="Background">
                  <a:extLst>
                    <a:ext uri="{FF2B5EF4-FFF2-40B4-BE49-F238E27FC236}">
                      <a16:creationId xmlns:a16="http://schemas.microsoft.com/office/drawing/2014/main" id="{D3A79CC7-59D6-49E2-8217-49DC023037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65" name="Profile Icon">
                  <a:extLst>
                    <a:ext uri="{FF2B5EF4-FFF2-40B4-BE49-F238E27FC236}">
                      <a16:creationId xmlns:a16="http://schemas.microsoft.com/office/drawing/2014/main" id="{4D0D3EBC-CDC1-4222-B9B7-E1AB19E11FF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63" name="직사각형 662">
                <a:extLst>
                  <a:ext uri="{FF2B5EF4-FFF2-40B4-BE49-F238E27FC236}">
                    <a16:creationId xmlns:a16="http://schemas.microsoft.com/office/drawing/2014/main" id="{08DA7517-014E-427C-89DF-7F2C21ADCD8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645" name="타원 644">
              <a:extLst>
                <a:ext uri="{FF2B5EF4-FFF2-40B4-BE49-F238E27FC236}">
                  <a16:creationId xmlns:a16="http://schemas.microsoft.com/office/drawing/2014/main" id="{3EB037D6-FA0C-4D71-A140-114AE1B08448}"/>
                </a:ext>
              </a:extLst>
            </p:cNvPr>
            <p:cNvSpPr/>
            <p:nvPr/>
          </p:nvSpPr>
          <p:spPr>
            <a:xfrm>
              <a:off x="630061" y="3243556"/>
              <a:ext cx="101600" cy="101600"/>
            </a:xfrm>
            <a:prstGeom prst="ellipse">
              <a:avLst/>
            </a:prstGeom>
            <a:solidFill>
              <a:srgbClr val="FFDA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646" name="그래픽 645" descr="스마트폰">
              <a:extLst>
                <a:ext uri="{FF2B5EF4-FFF2-40B4-BE49-F238E27FC236}">
                  <a16:creationId xmlns:a16="http://schemas.microsoft.com/office/drawing/2014/main" id="{3E94CE40-9914-438E-8ABF-35F69187C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59221" y="3445031"/>
              <a:ext cx="144000" cy="144000"/>
            </a:xfrm>
            <a:prstGeom prst="rect">
              <a:avLst/>
            </a:prstGeom>
          </p:spPr>
        </p:pic>
        <p:grpSp>
          <p:nvGrpSpPr>
            <p:cNvPr id="647" name="그룹 646">
              <a:extLst>
                <a:ext uri="{FF2B5EF4-FFF2-40B4-BE49-F238E27FC236}">
                  <a16:creationId xmlns:a16="http://schemas.microsoft.com/office/drawing/2014/main" id="{D96657E3-717E-4CA9-8F6E-F1E2BF7A38ED}"/>
                </a:ext>
              </a:extLst>
            </p:cNvPr>
            <p:cNvGrpSpPr/>
            <p:nvPr/>
          </p:nvGrpSpPr>
          <p:grpSpPr>
            <a:xfrm>
              <a:off x="2472877" y="3307000"/>
              <a:ext cx="599713" cy="208878"/>
              <a:chOff x="2618861" y="1818353"/>
              <a:chExt cx="599713" cy="208878"/>
            </a:xfrm>
          </p:grpSpPr>
          <p:sp>
            <p:nvSpPr>
              <p:cNvPr id="648" name="Message">
                <a:extLst>
                  <a:ext uri="{FF2B5EF4-FFF2-40B4-BE49-F238E27FC236}">
                    <a16:creationId xmlns:a16="http://schemas.microsoft.com/office/drawing/2014/main" id="{41F670E3-AA48-49CE-A68A-703A06FFD6CE}"/>
                  </a:ext>
                </a:extLst>
              </p:cNvPr>
              <p:cNvSpPr/>
              <p:nvPr/>
            </p:nvSpPr>
            <p:spPr>
              <a:xfrm>
                <a:off x="2618861" y="1818353"/>
                <a:ext cx="599713" cy="179630"/>
              </a:xfrm>
              <a:prstGeom prst="roundRect">
                <a:avLst>
                  <a:gd name="adj" fmla="val 33718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안녕하세요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!</a:t>
                </a: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60" name="Tip">
                <a:extLst>
                  <a:ext uri="{FF2B5EF4-FFF2-40B4-BE49-F238E27FC236}">
                    <a16:creationId xmlns:a16="http://schemas.microsoft.com/office/drawing/2014/main" id="{DC7E431D-5FC1-4B77-AE80-13B8E0F9D48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2503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629" name="그룹 628">
              <a:extLst>
                <a:ext uri="{FF2B5EF4-FFF2-40B4-BE49-F238E27FC236}">
                  <a16:creationId xmlns:a16="http://schemas.microsoft.com/office/drawing/2014/main" id="{C97D1202-6D59-45F5-9F80-04D4BFD08198}"/>
                </a:ext>
              </a:extLst>
            </p:cNvPr>
            <p:cNvGrpSpPr/>
            <p:nvPr/>
          </p:nvGrpSpPr>
          <p:grpSpPr>
            <a:xfrm>
              <a:off x="655449" y="3670480"/>
              <a:ext cx="1431079" cy="377855"/>
              <a:chOff x="11046174" y="4430284"/>
              <a:chExt cx="1431079" cy="377855"/>
            </a:xfrm>
          </p:grpSpPr>
          <p:sp>
            <p:nvSpPr>
              <p:cNvPr id="638" name="직사각형 637">
                <a:extLst>
                  <a:ext uri="{FF2B5EF4-FFF2-40B4-BE49-F238E27FC236}">
                    <a16:creationId xmlns:a16="http://schemas.microsoft.com/office/drawing/2014/main" id="{0CDD0FC4-779E-4284-B758-0422153488C6}"/>
                  </a:ext>
                </a:extLst>
              </p:cNvPr>
              <p:cNvSpPr/>
              <p:nvPr/>
            </p:nvSpPr>
            <p:spPr>
              <a:xfrm>
                <a:off x="116754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신동인 책임</a:t>
                </a:r>
              </a:p>
            </p:txBody>
          </p:sp>
          <p:grpSp>
            <p:nvGrpSpPr>
              <p:cNvPr id="639" name="Profile Picture">
                <a:extLst>
                  <a:ext uri="{FF2B5EF4-FFF2-40B4-BE49-F238E27FC236}">
                    <a16:creationId xmlns:a16="http://schemas.microsoft.com/office/drawing/2014/main" id="{70F20EEC-F3CF-4161-BC9B-907EAF3FFA3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641" name="Background">
                  <a:extLst>
                    <a:ext uri="{FF2B5EF4-FFF2-40B4-BE49-F238E27FC236}">
                      <a16:creationId xmlns:a16="http://schemas.microsoft.com/office/drawing/2014/main" id="{50A6120B-A483-4B2D-AA54-F7AFE46728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43" name="Profile Icon">
                  <a:extLst>
                    <a:ext uri="{FF2B5EF4-FFF2-40B4-BE49-F238E27FC236}">
                      <a16:creationId xmlns:a16="http://schemas.microsoft.com/office/drawing/2014/main" id="{8000CC77-2497-445E-87EB-D97A554B185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640" name="직사각형 639">
                <a:extLst>
                  <a:ext uri="{FF2B5EF4-FFF2-40B4-BE49-F238E27FC236}">
                    <a16:creationId xmlns:a16="http://schemas.microsoft.com/office/drawing/2014/main" id="{B9AE73A4-45D2-46BE-AA73-5077BD39E7BF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630" name="타원 629">
              <a:extLst>
                <a:ext uri="{FF2B5EF4-FFF2-40B4-BE49-F238E27FC236}">
                  <a16:creationId xmlns:a16="http://schemas.microsoft.com/office/drawing/2014/main" id="{51E4D643-3CD8-4EBD-A75D-E93081C40C31}"/>
                </a:ext>
              </a:extLst>
            </p:cNvPr>
            <p:cNvSpPr/>
            <p:nvPr/>
          </p:nvSpPr>
          <p:spPr>
            <a:xfrm>
              <a:off x="630061" y="3677005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631" name="그래픽 630" descr="스마트폰">
              <a:extLst>
                <a:ext uri="{FF2B5EF4-FFF2-40B4-BE49-F238E27FC236}">
                  <a16:creationId xmlns:a16="http://schemas.microsoft.com/office/drawing/2014/main" id="{0D1B81D1-45F5-4CAA-B5B3-A2FAD4237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59221" y="3878480"/>
              <a:ext cx="144000" cy="144000"/>
            </a:xfrm>
            <a:prstGeom prst="rect">
              <a:avLst/>
            </a:prstGeom>
          </p:spPr>
        </p:pic>
        <p:grpSp>
          <p:nvGrpSpPr>
            <p:cNvPr id="632" name="그룹 631">
              <a:extLst>
                <a:ext uri="{FF2B5EF4-FFF2-40B4-BE49-F238E27FC236}">
                  <a16:creationId xmlns:a16="http://schemas.microsoft.com/office/drawing/2014/main" id="{91CF2BCB-3214-4E39-87DA-26B3F1466ADA}"/>
                </a:ext>
              </a:extLst>
            </p:cNvPr>
            <p:cNvGrpSpPr/>
            <p:nvPr/>
          </p:nvGrpSpPr>
          <p:grpSpPr>
            <a:xfrm>
              <a:off x="2125565" y="3692469"/>
              <a:ext cx="954223" cy="342644"/>
              <a:chOff x="2264351" y="1684587"/>
              <a:chExt cx="954223" cy="342644"/>
            </a:xfrm>
          </p:grpSpPr>
          <p:sp>
            <p:nvSpPr>
              <p:cNvPr id="636" name="Message">
                <a:extLst>
                  <a:ext uri="{FF2B5EF4-FFF2-40B4-BE49-F238E27FC236}">
                    <a16:creationId xmlns:a16="http://schemas.microsoft.com/office/drawing/2014/main" id="{EDD6F152-C6FB-40D2-8BD8-54E93AADB100}"/>
                  </a:ext>
                </a:extLst>
              </p:cNvPr>
              <p:cNvSpPr/>
              <p:nvPr/>
            </p:nvSpPr>
            <p:spPr>
              <a:xfrm>
                <a:off x="2291612" y="1684587"/>
                <a:ext cx="926962" cy="313396"/>
              </a:xfrm>
              <a:prstGeom prst="roundRect">
                <a:avLst>
                  <a:gd name="adj" fmla="val 25613"/>
                </a:avLst>
              </a:prstGeom>
              <a:solidFill>
                <a:srgbClr val="E6E5EB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농사꾼이 아닌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유목민이 필요해요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!</a:t>
                </a:r>
              </a:p>
            </p:txBody>
          </p:sp>
          <p:sp>
            <p:nvSpPr>
              <p:cNvPr id="637" name="Tip">
                <a:extLst>
                  <a:ext uri="{FF2B5EF4-FFF2-40B4-BE49-F238E27FC236}">
                    <a16:creationId xmlns:a16="http://schemas.microsoft.com/office/drawing/2014/main" id="{E8B8CB21-0369-4624-B729-00D20407294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64351" y="1903406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E6E5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633" name="그룹 632">
              <a:extLst>
                <a:ext uri="{FF2B5EF4-FFF2-40B4-BE49-F238E27FC236}">
                  <a16:creationId xmlns:a16="http://schemas.microsoft.com/office/drawing/2014/main" id="{E7266F76-61E8-4C16-8BD9-C1FC5E1BCBF0}"/>
                </a:ext>
              </a:extLst>
            </p:cNvPr>
            <p:cNvGrpSpPr/>
            <p:nvPr/>
          </p:nvGrpSpPr>
          <p:grpSpPr>
            <a:xfrm>
              <a:off x="1027723" y="3697077"/>
              <a:ext cx="338554" cy="184666"/>
              <a:chOff x="1063283" y="3697077"/>
              <a:chExt cx="338554" cy="184666"/>
            </a:xfrm>
          </p:grpSpPr>
          <p:sp>
            <p:nvSpPr>
              <p:cNvPr id="634" name="사각형: 둥근 모서리 633">
                <a:extLst>
                  <a:ext uri="{FF2B5EF4-FFF2-40B4-BE49-F238E27FC236}">
                    <a16:creationId xmlns:a16="http://schemas.microsoft.com/office/drawing/2014/main" id="{6FA1A792-2087-4C66-92CE-583738776817}"/>
                  </a:ext>
                </a:extLst>
              </p:cNvPr>
              <p:cNvSpPr/>
              <p:nvPr/>
            </p:nvSpPr>
            <p:spPr>
              <a:xfrm>
                <a:off x="1088560" y="3735410"/>
                <a:ext cx="288000" cy="108000"/>
              </a:xfrm>
              <a:prstGeom prst="roundRect">
                <a:avLst/>
              </a:prstGeom>
              <a:solidFill>
                <a:srgbClr val="EA4737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sp>
            <p:nvSpPr>
              <p:cNvPr id="635" name="직사각형 634">
                <a:extLst>
                  <a:ext uri="{FF2B5EF4-FFF2-40B4-BE49-F238E27FC236}">
                    <a16:creationId xmlns:a16="http://schemas.microsoft.com/office/drawing/2014/main" id="{4C6C2374-4174-488E-89FE-9F4C7C69BB1C}"/>
                  </a:ext>
                </a:extLst>
              </p:cNvPr>
              <p:cNvSpPr/>
              <p:nvPr/>
            </p:nvSpPr>
            <p:spPr>
              <a:xfrm>
                <a:off x="1063283" y="3697077"/>
                <a:ext cx="338554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Arial"/>
                    <a:sym typeface="Arial"/>
                  </a:rPr>
                  <a:t>장기</a:t>
                </a:r>
              </a:p>
            </p:txBody>
          </p:sp>
        </p:grpSp>
      </p:grpSp>
      <p:sp>
        <p:nvSpPr>
          <p:cNvPr id="858" name="Password Box">
            <a:extLst>
              <a:ext uri="{FF2B5EF4-FFF2-40B4-BE49-F238E27FC236}">
                <a16:creationId xmlns:a16="http://schemas.microsoft.com/office/drawing/2014/main" id="{F01E47A8-D547-44A8-9598-DB2D67381C77}"/>
              </a:ext>
            </a:extLst>
          </p:cNvPr>
          <p:cNvSpPr/>
          <p:nvPr/>
        </p:nvSpPr>
        <p:spPr>
          <a:xfrm>
            <a:off x="3374529" y="6328261"/>
            <a:ext cx="4017677" cy="17744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700" b="1" i="0" u="none" strike="noStrike" kern="1200" cap="none" spc="0" normalizeH="0" baseline="0" noProof="1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더보기</a:t>
            </a:r>
            <a:endParaRPr kumimoji="0" lang="en-US" sz="700" b="1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46F1BC6F-6D73-43D9-B420-B6A9542E010C}"/>
              </a:ext>
            </a:extLst>
          </p:cNvPr>
          <p:cNvGrpSpPr/>
          <p:nvPr/>
        </p:nvGrpSpPr>
        <p:grpSpPr>
          <a:xfrm>
            <a:off x="628343" y="6245707"/>
            <a:ext cx="2471421" cy="253211"/>
            <a:chOff x="628343" y="6245707"/>
            <a:chExt cx="2471421" cy="253211"/>
          </a:xfrm>
        </p:grpSpPr>
        <p:sp>
          <p:nvSpPr>
            <p:cNvPr id="1091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F57D2047-45B6-4306-B644-0AA9C071297E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612691" y="6368506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092" name="Hamburger Button">
              <a:extLst>
                <a:ext uri="{FF2B5EF4-FFF2-40B4-BE49-F238E27FC236}">
                  <a16:creationId xmlns:a16="http://schemas.microsoft.com/office/drawing/2014/main" id="{29BDB727-C133-4BA3-B5F4-3AA6E64C54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978504" y="6336312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093" name="직사각형 1092">
              <a:extLst>
                <a:ext uri="{FF2B5EF4-FFF2-40B4-BE49-F238E27FC236}">
                  <a16:creationId xmlns:a16="http://schemas.microsoft.com/office/drawing/2014/main" id="{807F757B-7EF6-4B96-97BA-17184138710E}"/>
                </a:ext>
              </a:extLst>
            </p:cNvPr>
            <p:cNvSpPr/>
            <p:nvPr/>
          </p:nvSpPr>
          <p:spPr>
            <a:xfrm>
              <a:off x="637903" y="6245707"/>
              <a:ext cx="1090363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금요미식회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(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17/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20)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F587287C-E40E-445E-A39A-FB2EA259A869}"/>
              </a:ext>
            </a:extLst>
          </p:cNvPr>
          <p:cNvGrpSpPr/>
          <p:nvPr/>
        </p:nvGrpSpPr>
        <p:grpSpPr>
          <a:xfrm>
            <a:off x="3131666" y="1751929"/>
            <a:ext cx="85725" cy="4968000"/>
            <a:chOff x="3131666" y="1751929"/>
            <a:chExt cx="85725" cy="4968000"/>
          </a:xfrm>
        </p:grpSpPr>
        <p:grpSp>
          <p:nvGrpSpPr>
            <p:cNvPr id="1104" name="Scroll Bar">
              <a:extLst>
                <a:ext uri="{FF2B5EF4-FFF2-40B4-BE49-F238E27FC236}">
                  <a16:creationId xmlns:a16="http://schemas.microsoft.com/office/drawing/2014/main" id="{87CDB33C-4B7F-41E0-895A-4CBFE3962485}"/>
                </a:ext>
              </a:extLst>
            </p:cNvPr>
            <p:cNvGrpSpPr/>
            <p:nvPr/>
          </p:nvGrpSpPr>
          <p:grpSpPr>
            <a:xfrm>
              <a:off x="3131666" y="1751929"/>
              <a:ext cx="85725" cy="4968000"/>
              <a:chOff x="6627043" y="1951740"/>
              <a:chExt cx="85725" cy="4612797"/>
            </a:xfrm>
          </p:grpSpPr>
          <p:sp>
            <p:nvSpPr>
              <p:cNvPr id="1106" name="Track" descr="&lt;Tags&gt;&lt;SMARTRESIZEANCHORS&gt;Absolute,Absolute,None,Absolute&lt;/SMARTRESIZEANCHORS&gt;&lt;/Tags&gt;">
                <a:extLst>
                  <a:ext uri="{FF2B5EF4-FFF2-40B4-BE49-F238E27FC236}">
                    <a16:creationId xmlns:a16="http://schemas.microsoft.com/office/drawing/2014/main" id="{426F537C-832E-4B1F-8CC8-59E4E95A8C62}"/>
                  </a:ext>
                </a:extLst>
              </p:cNvPr>
              <p:cNvSpPr/>
              <p:nvPr/>
            </p:nvSpPr>
            <p:spPr>
              <a:xfrm>
                <a:off x="6627043" y="1951740"/>
                <a:ext cx="72000" cy="4612797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07" name="Thumb" descr="&lt;Tags&gt;&lt;SMARTRESIZEANCHORS&gt;Absolute,Relative,None,Absolute&lt;/SMARTRESIZEANCHORS&gt;&lt;/Tags&gt;">
                <a:extLst>
                  <a:ext uri="{FF2B5EF4-FFF2-40B4-BE49-F238E27FC236}">
                    <a16:creationId xmlns:a16="http://schemas.microsoft.com/office/drawing/2014/main" id="{6FADAD86-78FF-49C4-8903-F787936E7E2A}"/>
                  </a:ext>
                </a:extLst>
              </p:cNvPr>
              <p:cNvSpPr/>
              <p:nvPr/>
            </p:nvSpPr>
            <p:spPr>
              <a:xfrm>
                <a:off x="6627043" y="2037466"/>
                <a:ext cx="85725" cy="632709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08" name="Arrow Up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66D75A2A-7A4C-40E3-A9A9-FBA0B23BD8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41330" y="1978729"/>
                <a:ext cx="57150" cy="31750"/>
              </a:xfrm>
              <a:custGeom>
                <a:avLst/>
                <a:gdLst>
                  <a:gd name="T0" fmla="*/ 205 w 205"/>
                  <a:gd name="T1" fmla="*/ 94 h 116"/>
                  <a:gd name="T2" fmla="*/ 103 w 205"/>
                  <a:gd name="T3" fmla="*/ 0 h 116"/>
                  <a:gd name="T4" fmla="*/ 0 w 205"/>
                  <a:gd name="T5" fmla="*/ 94 h 116"/>
                  <a:gd name="T6" fmla="*/ 20 w 205"/>
                  <a:gd name="T7" fmla="*/ 116 h 116"/>
                  <a:gd name="T8" fmla="*/ 103 w 205"/>
                  <a:gd name="T9" fmla="*/ 39 h 116"/>
                  <a:gd name="T10" fmla="*/ 187 w 205"/>
                  <a:gd name="T11" fmla="*/ 116 h 116"/>
                  <a:gd name="T12" fmla="*/ 205 w 205"/>
                  <a:gd name="T13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205" y="94"/>
                    </a:moveTo>
                    <a:cubicBezTo>
                      <a:pt x="171" y="63"/>
                      <a:pt x="137" y="31"/>
                      <a:pt x="103" y="0"/>
                    </a:cubicBezTo>
                    <a:cubicBezTo>
                      <a:pt x="69" y="31"/>
                      <a:pt x="35" y="63"/>
                      <a:pt x="0" y="94"/>
                    </a:cubicBezTo>
                    <a:lnTo>
                      <a:pt x="20" y="116"/>
                    </a:lnTo>
                    <a:lnTo>
                      <a:pt x="103" y="39"/>
                    </a:lnTo>
                    <a:lnTo>
                      <a:pt x="187" y="116"/>
                    </a:lnTo>
                    <a:lnTo>
                      <a:pt x="205" y="94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05" name="Arrow Down" descr="&lt;Tags&gt;&lt;SMARTRESIZEANCHORS&gt;None,Absolute,None,Absolute&lt;/SMARTRESIZEANCHORS&gt;&lt;/Tags&gt;">
              <a:extLst>
                <a:ext uri="{FF2B5EF4-FFF2-40B4-BE49-F238E27FC236}">
                  <a16:creationId xmlns:a16="http://schemas.microsoft.com/office/drawing/2014/main" id="{A2E7D9E1-6F4E-488A-8336-F28FEA73E8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5953" y="6666142"/>
              <a:ext cx="57150" cy="34195"/>
            </a:xfrm>
            <a:custGeom>
              <a:avLst/>
              <a:gdLst>
                <a:gd name="T0" fmla="*/ 0 w 205"/>
                <a:gd name="T1" fmla="*/ 22 h 116"/>
                <a:gd name="T2" fmla="*/ 102 w 205"/>
                <a:gd name="T3" fmla="*/ 116 h 116"/>
                <a:gd name="T4" fmla="*/ 205 w 205"/>
                <a:gd name="T5" fmla="*/ 22 h 116"/>
                <a:gd name="T6" fmla="*/ 185 w 205"/>
                <a:gd name="T7" fmla="*/ 0 h 116"/>
                <a:gd name="T8" fmla="*/ 102 w 205"/>
                <a:gd name="T9" fmla="*/ 77 h 116"/>
                <a:gd name="T10" fmla="*/ 18 w 205"/>
                <a:gd name="T11" fmla="*/ 0 h 116"/>
                <a:gd name="T12" fmla="*/ 0 w 205"/>
                <a:gd name="T13" fmla="*/ 2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116">
                  <a:moveTo>
                    <a:pt x="0" y="22"/>
                  </a:moveTo>
                  <a:cubicBezTo>
                    <a:pt x="34" y="53"/>
                    <a:pt x="68" y="85"/>
                    <a:pt x="102" y="116"/>
                  </a:cubicBezTo>
                  <a:cubicBezTo>
                    <a:pt x="136" y="85"/>
                    <a:pt x="170" y="53"/>
                    <a:pt x="205" y="22"/>
                  </a:cubicBezTo>
                  <a:lnTo>
                    <a:pt x="185" y="0"/>
                  </a:lnTo>
                  <a:lnTo>
                    <a:pt x="102" y="77"/>
                  </a:lnTo>
                  <a:lnTo>
                    <a:pt x="1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999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09" name="직사각형 1108">
            <a:extLst>
              <a:ext uri="{FF2B5EF4-FFF2-40B4-BE49-F238E27FC236}">
                <a16:creationId xmlns:a16="http://schemas.microsoft.com/office/drawing/2014/main" id="{F56D20FA-4F45-4D5F-A608-EC60D5C218A6}"/>
              </a:ext>
            </a:extLst>
          </p:cNvPr>
          <p:cNvSpPr/>
          <p:nvPr/>
        </p:nvSpPr>
        <p:spPr>
          <a:xfrm>
            <a:off x="547579" y="1314171"/>
            <a:ext cx="2682509" cy="5436358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110" name="그룹 1109">
            <a:extLst>
              <a:ext uri="{FF2B5EF4-FFF2-40B4-BE49-F238E27FC236}">
                <a16:creationId xmlns:a16="http://schemas.microsoft.com/office/drawing/2014/main" id="{8A190215-BE9D-44CC-95BA-B520EA1813CF}"/>
              </a:ext>
            </a:extLst>
          </p:cNvPr>
          <p:cNvGrpSpPr/>
          <p:nvPr/>
        </p:nvGrpSpPr>
        <p:grpSpPr>
          <a:xfrm>
            <a:off x="2700027" y="6168713"/>
            <a:ext cx="492570" cy="492570"/>
            <a:chOff x="7713214" y="2894335"/>
            <a:chExt cx="2132026" cy="2132026"/>
          </a:xfrm>
        </p:grpSpPr>
        <p:sp>
          <p:nvSpPr>
            <p:cNvPr id="1111" name="Oval">
              <a:extLst>
                <a:ext uri="{FF2B5EF4-FFF2-40B4-BE49-F238E27FC236}">
                  <a16:creationId xmlns:a16="http://schemas.microsoft.com/office/drawing/2014/main" id="{3567E0C3-03B4-4895-85F4-A5B5DA9B74AD}"/>
                </a:ext>
              </a:extLst>
            </p:cNvPr>
            <p:cNvSpPr/>
            <p:nvPr/>
          </p:nvSpPr>
          <p:spPr>
            <a:xfrm>
              <a:off x="7713214" y="2894335"/>
              <a:ext cx="2132026" cy="2132026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12" name="Add User">
              <a:extLst>
                <a:ext uri="{FF2B5EF4-FFF2-40B4-BE49-F238E27FC236}">
                  <a16:creationId xmlns:a16="http://schemas.microsoft.com/office/drawing/2014/main" id="{A1524585-81E3-435E-9875-4114A49209E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4256" y="3396545"/>
              <a:ext cx="1149942" cy="1127606"/>
            </a:xfrm>
            <a:custGeom>
              <a:avLst/>
              <a:gdLst>
                <a:gd name="T0" fmla="*/ 147 w 668"/>
                <a:gd name="T1" fmla="*/ 65 h 661"/>
                <a:gd name="T2" fmla="*/ 136 w 668"/>
                <a:gd name="T3" fmla="*/ 231 h 661"/>
                <a:gd name="T4" fmla="*/ 161 w 668"/>
                <a:gd name="T5" fmla="*/ 274 h 661"/>
                <a:gd name="T6" fmla="*/ 184 w 668"/>
                <a:gd name="T7" fmla="*/ 331 h 661"/>
                <a:gd name="T8" fmla="*/ 189 w 668"/>
                <a:gd name="T9" fmla="*/ 384 h 661"/>
                <a:gd name="T10" fmla="*/ 97 w 668"/>
                <a:gd name="T11" fmla="*/ 437 h 661"/>
                <a:gd name="T12" fmla="*/ 1 w 668"/>
                <a:gd name="T13" fmla="*/ 554 h 661"/>
                <a:gd name="T14" fmla="*/ 334 w 668"/>
                <a:gd name="T15" fmla="*/ 568 h 661"/>
                <a:gd name="T16" fmla="*/ 31 w 668"/>
                <a:gd name="T17" fmla="*/ 541 h 661"/>
                <a:gd name="T18" fmla="*/ 108 w 668"/>
                <a:gd name="T19" fmla="*/ 462 h 661"/>
                <a:gd name="T20" fmla="*/ 215 w 668"/>
                <a:gd name="T21" fmla="*/ 393 h 661"/>
                <a:gd name="T22" fmla="*/ 216 w 668"/>
                <a:gd name="T23" fmla="*/ 389 h 661"/>
                <a:gd name="T24" fmla="*/ 217 w 668"/>
                <a:gd name="T25" fmla="*/ 324 h 661"/>
                <a:gd name="T26" fmla="*/ 206 w 668"/>
                <a:gd name="T27" fmla="*/ 315 h 661"/>
                <a:gd name="T28" fmla="*/ 186 w 668"/>
                <a:gd name="T29" fmla="*/ 265 h 661"/>
                <a:gd name="T30" fmla="*/ 174 w 668"/>
                <a:gd name="T31" fmla="*/ 253 h 661"/>
                <a:gd name="T32" fmla="*/ 163 w 668"/>
                <a:gd name="T33" fmla="*/ 228 h 661"/>
                <a:gd name="T34" fmla="*/ 175 w 668"/>
                <a:gd name="T35" fmla="*/ 208 h 661"/>
                <a:gd name="T36" fmla="*/ 171 w 668"/>
                <a:gd name="T37" fmla="*/ 76 h 661"/>
                <a:gd name="T38" fmla="*/ 316 w 668"/>
                <a:gd name="T39" fmla="*/ 43 h 661"/>
                <a:gd name="T40" fmla="*/ 325 w 668"/>
                <a:gd name="T41" fmla="*/ 50 h 661"/>
                <a:gd name="T42" fmla="*/ 375 w 668"/>
                <a:gd name="T43" fmla="*/ 110 h 661"/>
                <a:gd name="T44" fmla="*/ 359 w 668"/>
                <a:gd name="T45" fmla="*/ 208 h 661"/>
                <a:gd name="T46" fmla="*/ 372 w 668"/>
                <a:gd name="T47" fmla="*/ 228 h 661"/>
                <a:gd name="T48" fmla="*/ 361 w 668"/>
                <a:gd name="T49" fmla="*/ 253 h 661"/>
                <a:gd name="T50" fmla="*/ 349 w 668"/>
                <a:gd name="T51" fmla="*/ 265 h 661"/>
                <a:gd name="T52" fmla="*/ 330 w 668"/>
                <a:gd name="T53" fmla="*/ 316 h 661"/>
                <a:gd name="T54" fmla="*/ 319 w 668"/>
                <a:gd name="T55" fmla="*/ 324 h 661"/>
                <a:gd name="T56" fmla="*/ 320 w 668"/>
                <a:gd name="T57" fmla="*/ 389 h 661"/>
                <a:gd name="T58" fmla="*/ 321 w 668"/>
                <a:gd name="T59" fmla="*/ 393 h 661"/>
                <a:gd name="T60" fmla="*/ 359 w 668"/>
                <a:gd name="T61" fmla="*/ 400 h 661"/>
                <a:gd name="T62" fmla="*/ 346 w 668"/>
                <a:gd name="T63" fmla="*/ 337 h 661"/>
                <a:gd name="T64" fmla="*/ 362 w 668"/>
                <a:gd name="T65" fmla="*/ 314 h 661"/>
                <a:gd name="T66" fmla="*/ 386 w 668"/>
                <a:gd name="T67" fmla="*/ 267 h 661"/>
                <a:gd name="T68" fmla="*/ 390 w 668"/>
                <a:gd name="T69" fmla="*/ 199 h 661"/>
                <a:gd name="T70" fmla="*/ 384 w 668"/>
                <a:gd name="T71" fmla="*/ 54 h 661"/>
                <a:gd name="T72" fmla="*/ 266 w 668"/>
                <a:gd name="T73" fmla="*/ 0 h 661"/>
                <a:gd name="T74" fmla="*/ 508 w 668"/>
                <a:gd name="T75" fmla="*/ 341 h 661"/>
                <a:gd name="T76" fmla="*/ 508 w 668"/>
                <a:gd name="T77" fmla="*/ 661 h 661"/>
                <a:gd name="T78" fmla="*/ 508 w 668"/>
                <a:gd name="T79" fmla="*/ 341 h 661"/>
                <a:gd name="T80" fmla="*/ 641 w 668"/>
                <a:gd name="T81" fmla="*/ 501 h 661"/>
                <a:gd name="T82" fmla="*/ 374 w 668"/>
                <a:gd name="T83" fmla="*/ 501 h 661"/>
                <a:gd name="T84" fmla="*/ 494 w 668"/>
                <a:gd name="T85" fmla="*/ 421 h 661"/>
                <a:gd name="T86" fmla="*/ 428 w 668"/>
                <a:gd name="T87" fmla="*/ 488 h 661"/>
                <a:gd name="T88" fmla="*/ 494 w 668"/>
                <a:gd name="T89" fmla="*/ 514 h 661"/>
                <a:gd name="T90" fmla="*/ 521 w 668"/>
                <a:gd name="T91" fmla="*/ 581 h 661"/>
                <a:gd name="T92" fmla="*/ 588 w 668"/>
                <a:gd name="T93" fmla="*/ 514 h 661"/>
                <a:gd name="T94" fmla="*/ 521 w 668"/>
                <a:gd name="T95" fmla="*/ 488 h 661"/>
                <a:gd name="T96" fmla="*/ 494 w 668"/>
                <a:gd name="T97" fmla="*/ 42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8" h="661">
                  <a:moveTo>
                    <a:pt x="266" y="0"/>
                  </a:moveTo>
                  <a:cubicBezTo>
                    <a:pt x="204" y="1"/>
                    <a:pt x="164" y="26"/>
                    <a:pt x="147" y="65"/>
                  </a:cubicBezTo>
                  <a:cubicBezTo>
                    <a:pt x="131" y="103"/>
                    <a:pt x="134" y="150"/>
                    <a:pt x="146" y="198"/>
                  </a:cubicBezTo>
                  <a:cubicBezTo>
                    <a:pt x="140" y="206"/>
                    <a:pt x="135" y="216"/>
                    <a:pt x="136" y="231"/>
                  </a:cubicBezTo>
                  <a:cubicBezTo>
                    <a:pt x="138" y="244"/>
                    <a:pt x="144" y="257"/>
                    <a:pt x="149" y="267"/>
                  </a:cubicBezTo>
                  <a:cubicBezTo>
                    <a:pt x="153" y="271"/>
                    <a:pt x="157" y="272"/>
                    <a:pt x="161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7" y="320"/>
                    <a:pt x="181" y="326"/>
                    <a:pt x="184" y="331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3"/>
                    <a:pt x="191" y="367"/>
                    <a:pt x="189" y="384"/>
                  </a:cubicBezTo>
                  <a:cubicBezTo>
                    <a:pt x="185" y="395"/>
                    <a:pt x="175" y="403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5" y="447"/>
                    <a:pt x="52" y="458"/>
                    <a:pt x="34" y="477"/>
                  </a:cubicBezTo>
                  <a:cubicBezTo>
                    <a:pt x="16" y="495"/>
                    <a:pt x="3" y="520"/>
                    <a:pt x="1" y="554"/>
                  </a:cubicBezTo>
                  <a:lnTo>
                    <a:pt x="0" y="568"/>
                  </a:lnTo>
                  <a:lnTo>
                    <a:pt x="334" y="568"/>
                  </a:lnTo>
                  <a:lnTo>
                    <a:pt x="326" y="541"/>
                  </a:lnTo>
                  <a:lnTo>
                    <a:pt x="31" y="541"/>
                  </a:lnTo>
                  <a:cubicBezTo>
                    <a:pt x="34" y="522"/>
                    <a:pt x="42" y="507"/>
                    <a:pt x="53" y="495"/>
                  </a:cubicBezTo>
                  <a:cubicBezTo>
                    <a:pt x="67" y="481"/>
                    <a:pt x="87" y="471"/>
                    <a:pt x="108" y="462"/>
                  </a:cubicBezTo>
                  <a:cubicBezTo>
                    <a:pt x="128" y="453"/>
                    <a:pt x="151" y="445"/>
                    <a:pt x="170" y="435"/>
                  </a:cubicBezTo>
                  <a:cubicBezTo>
                    <a:pt x="190" y="426"/>
                    <a:pt x="207" y="413"/>
                    <a:pt x="215" y="393"/>
                  </a:cubicBezTo>
                  <a:lnTo>
                    <a:pt x="216" y="391"/>
                  </a:lnTo>
                  <a:lnTo>
                    <a:pt x="216" y="389"/>
                  </a:lnTo>
                  <a:cubicBezTo>
                    <a:pt x="218" y="367"/>
                    <a:pt x="217" y="351"/>
                    <a:pt x="217" y="332"/>
                  </a:cubicBezTo>
                  <a:lnTo>
                    <a:pt x="217" y="324"/>
                  </a:lnTo>
                  <a:lnTo>
                    <a:pt x="210" y="320"/>
                  </a:lnTo>
                  <a:cubicBezTo>
                    <a:pt x="211" y="321"/>
                    <a:pt x="208" y="319"/>
                    <a:pt x="206" y="315"/>
                  </a:cubicBezTo>
                  <a:cubicBezTo>
                    <a:pt x="203" y="312"/>
                    <a:pt x="200" y="307"/>
                    <a:pt x="198" y="302"/>
                  </a:cubicBezTo>
                  <a:cubicBezTo>
                    <a:pt x="192" y="291"/>
                    <a:pt x="187" y="277"/>
                    <a:pt x="186" y="265"/>
                  </a:cubicBezTo>
                  <a:lnTo>
                    <a:pt x="185" y="254"/>
                  </a:lnTo>
                  <a:lnTo>
                    <a:pt x="174" y="253"/>
                  </a:lnTo>
                  <a:cubicBezTo>
                    <a:pt x="174" y="253"/>
                    <a:pt x="173" y="254"/>
                    <a:pt x="170" y="251"/>
                  </a:cubicBezTo>
                  <a:cubicBezTo>
                    <a:pt x="168" y="247"/>
                    <a:pt x="164" y="241"/>
                    <a:pt x="163" y="228"/>
                  </a:cubicBezTo>
                  <a:cubicBezTo>
                    <a:pt x="161" y="222"/>
                    <a:pt x="165" y="217"/>
                    <a:pt x="167" y="213"/>
                  </a:cubicBezTo>
                  <a:lnTo>
                    <a:pt x="175" y="208"/>
                  </a:lnTo>
                  <a:lnTo>
                    <a:pt x="173" y="198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6"/>
                    <a:pt x="211" y="27"/>
                    <a:pt x="266" y="26"/>
                  </a:cubicBezTo>
                  <a:cubicBezTo>
                    <a:pt x="293" y="26"/>
                    <a:pt x="311" y="34"/>
                    <a:pt x="316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5" y="59"/>
                    <a:pt x="362" y="70"/>
                  </a:cubicBezTo>
                  <a:cubicBezTo>
                    <a:pt x="370" y="80"/>
                    <a:pt x="374" y="94"/>
                    <a:pt x="375" y="110"/>
                  </a:cubicBezTo>
                  <a:cubicBezTo>
                    <a:pt x="377" y="142"/>
                    <a:pt x="368" y="180"/>
                    <a:pt x="363" y="197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8" y="213"/>
                    <a:pt x="374" y="217"/>
                    <a:pt x="372" y="228"/>
                  </a:cubicBezTo>
                  <a:cubicBezTo>
                    <a:pt x="371" y="241"/>
                    <a:pt x="367" y="248"/>
                    <a:pt x="365" y="251"/>
                  </a:cubicBezTo>
                  <a:cubicBezTo>
                    <a:pt x="362" y="254"/>
                    <a:pt x="361" y="253"/>
                    <a:pt x="361" y="253"/>
                  </a:cubicBezTo>
                  <a:lnTo>
                    <a:pt x="350" y="254"/>
                  </a:lnTo>
                  <a:lnTo>
                    <a:pt x="349" y="265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7"/>
                    <a:pt x="332" y="312"/>
                    <a:pt x="330" y="316"/>
                  </a:cubicBezTo>
                  <a:cubicBezTo>
                    <a:pt x="327" y="319"/>
                    <a:pt x="325" y="321"/>
                    <a:pt x="326" y="320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1"/>
                    <a:pt x="318" y="367"/>
                    <a:pt x="320" y="389"/>
                  </a:cubicBezTo>
                  <a:lnTo>
                    <a:pt x="320" y="391"/>
                  </a:lnTo>
                  <a:lnTo>
                    <a:pt x="321" y="393"/>
                  </a:lnTo>
                  <a:cubicBezTo>
                    <a:pt x="325" y="404"/>
                    <a:pt x="333" y="416"/>
                    <a:pt x="345" y="423"/>
                  </a:cubicBezTo>
                  <a:lnTo>
                    <a:pt x="359" y="400"/>
                  </a:lnTo>
                  <a:cubicBezTo>
                    <a:pt x="353" y="397"/>
                    <a:pt x="349" y="391"/>
                    <a:pt x="347" y="384"/>
                  </a:cubicBezTo>
                  <a:cubicBezTo>
                    <a:pt x="345" y="367"/>
                    <a:pt x="345" y="353"/>
                    <a:pt x="346" y="337"/>
                  </a:cubicBezTo>
                  <a:cubicBezTo>
                    <a:pt x="347" y="335"/>
                    <a:pt x="350" y="334"/>
                    <a:pt x="351" y="331"/>
                  </a:cubicBezTo>
                  <a:cubicBezTo>
                    <a:pt x="355" y="326"/>
                    <a:pt x="358" y="320"/>
                    <a:pt x="362" y="314"/>
                  </a:cubicBezTo>
                  <a:cubicBezTo>
                    <a:pt x="367" y="302"/>
                    <a:pt x="371" y="288"/>
                    <a:pt x="374" y="274"/>
                  </a:cubicBezTo>
                  <a:cubicBezTo>
                    <a:pt x="378" y="272"/>
                    <a:pt x="382" y="271"/>
                    <a:pt x="386" y="267"/>
                  </a:cubicBezTo>
                  <a:cubicBezTo>
                    <a:pt x="392" y="259"/>
                    <a:pt x="397" y="247"/>
                    <a:pt x="399" y="231"/>
                  </a:cubicBezTo>
                  <a:cubicBezTo>
                    <a:pt x="400" y="216"/>
                    <a:pt x="396" y="206"/>
                    <a:pt x="390" y="199"/>
                  </a:cubicBezTo>
                  <a:cubicBezTo>
                    <a:pt x="396" y="178"/>
                    <a:pt x="404" y="143"/>
                    <a:pt x="402" y="108"/>
                  </a:cubicBezTo>
                  <a:cubicBezTo>
                    <a:pt x="400" y="89"/>
                    <a:pt x="395" y="70"/>
                    <a:pt x="384" y="54"/>
                  </a:cubicBezTo>
                  <a:cubicBezTo>
                    <a:pt x="373" y="40"/>
                    <a:pt x="356" y="29"/>
                    <a:pt x="335" y="25"/>
                  </a:cubicBezTo>
                  <a:cubicBezTo>
                    <a:pt x="321" y="7"/>
                    <a:pt x="296" y="0"/>
                    <a:pt x="266" y="0"/>
                  </a:cubicBezTo>
                  <a:lnTo>
                    <a:pt x="266" y="0"/>
                  </a:lnTo>
                  <a:close/>
                  <a:moveTo>
                    <a:pt x="508" y="341"/>
                  </a:moveTo>
                  <a:cubicBezTo>
                    <a:pt x="419" y="341"/>
                    <a:pt x="348" y="413"/>
                    <a:pt x="348" y="501"/>
                  </a:cubicBezTo>
                  <a:cubicBezTo>
                    <a:pt x="348" y="589"/>
                    <a:pt x="419" y="661"/>
                    <a:pt x="508" y="661"/>
                  </a:cubicBezTo>
                  <a:cubicBezTo>
                    <a:pt x="596" y="661"/>
                    <a:pt x="668" y="589"/>
                    <a:pt x="668" y="501"/>
                  </a:cubicBezTo>
                  <a:cubicBezTo>
                    <a:pt x="668" y="413"/>
                    <a:pt x="596" y="341"/>
                    <a:pt x="508" y="341"/>
                  </a:cubicBezTo>
                  <a:close/>
                  <a:moveTo>
                    <a:pt x="508" y="368"/>
                  </a:moveTo>
                  <a:cubicBezTo>
                    <a:pt x="581" y="368"/>
                    <a:pt x="641" y="427"/>
                    <a:pt x="641" y="501"/>
                  </a:cubicBezTo>
                  <a:cubicBezTo>
                    <a:pt x="641" y="575"/>
                    <a:pt x="581" y="634"/>
                    <a:pt x="508" y="634"/>
                  </a:cubicBezTo>
                  <a:cubicBezTo>
                    <a:pt x="434" y="634"/>
                    <a:pt x="374" y="575"/>
                    <a:pt x="374" y="501"/>
                  </a:cubicBezTo>
                  <a:cubicBezTo>
                    <a:pt x="374" y="427"/>
                    <a:pt x="434" y="368"/>
                    <a:pt x="508" y="368"/>
                  </a:cubicBezTo>
                  <a:close/>
                  <a:moveTo>
                    <a:pt x="494" y="421"/>
                  </a:moveTo>
                  <a:lnTo>
                    <a:pt x="494" y="488"/>
                  </a:lnTo>
                  <a:lnTo>
                    <a:pt x="428" y="488"/>
                  </a:lnTo>
                  <a:lnTo>
                    <a:pt x="428" y="514"/>
                  </a:lnTo>
                  <a:lnTo>
                    <a:pt x="494" y="514"/>
                  </a:lnTo>
                  <a:lnTo>
                    <a:pt x="494" y="581"/>
                  </a:lnTo>
                  <a:lnTo>
                    <a:pt x="521" y="581"/>
                  </a:lnTo>
                  <a:lnTo>
                    <a:pt x="521" y="514"/>
                  </a:lnTo>
                  <a:lnTo>
                    <a:pt x="588" y="514"/>
                  </a:lnTo>
                  <a:lnTo>
                    <a:pt x="588" y="488"/>
                  </a:lnTo>
                  <a:lnTo>
                    <a:pt x="521" y="488"/>
                  </a:lnTo>
                  <a:lnTo>
                    <a:pt x="521" y="421"/>
                  </a:lnTo>
                  <a:lnTo>
                    <a:pt x="494" y="4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CF97AD3-0F86-4F1B-9A04-9E0F9702B70D}"/>
              </a:ext>
            </a:extLst>
          </p:cNvPr>
          <p:cNvGrpSpPr/>
          <p:nvPr/>
        </p:nvGrpSpPr>
        <p:grpSpPr>
          <a:xfrm>
            <a:off x="612691" y="4167525"/>
            <a:ext cx="2467097" cy="1991072"/>
            <a:chOff x="612691" y="4167525"/>
            <a:chExt cx="2467097" cy="1991072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C277140C-97B2-451C-8DDE-C4D732F1B225}"/>
                </a:ext>
              </a:extLst>
            </p:cNvPr>
            <p:cNvGrpSpPr/>
            <p:nvPr/>
          </p:nvGrpSpPr>
          <p:grpSpPr>
            <a:xfrm>
              <a:off x="612691" y="4167525"/>
              <a:ext cx="2467097" cy="1991072"/>
              <a:chOff x="612691" y="4167525"/>
              <a:chExt cx="2467097" cy="1991072"/>
            </a:xfrm>
          </p:grpSpPr>
          <p:sp>
            <p:nvSpPr>
              <p:cNvPr id="708" name="Chevron" descr="&lt;Tags&gt;&lt;SMARTRESIZEANCHORS&gt;None,None,None,Absolute&lt;/SMARTRESIZEANCHORS&gt;&lt;/Tags&gt;">
                <a:extLst>
                  <a:ext uri="{FF2B5EF4-FFF2-40B4-BE49-F238E27FC236}">
                    <a16:creationId xmlns:a16="http://schemas.microsoft.com/office/drawing/2014/main" id="{18B3455A-FF49-4082-8526-4119C99FF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2691" y="4290324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F949F0BE-4B8A-41D7-9E37-C22A9C3ACEB9}"/>
                  </a:ext>
                </a:extLst>
              </p:cNvPr>
              <p:cNvSpPr/>
              <p:nvPr/>
            </p:nvSpPr>
            <p:spPr>
              <a:xfrm>
                <a:off x="637903" y="4167525"/>
                <a:ext cx="154241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UCAP </a:t>
                </a: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고도화</a:t>
                </a: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(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17/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20)</a:t>
                </a:r>
              </a:p>
            </p:txBody>
          </p:sp>
          <p:grpSp>
            <p:nvGrpSpPr>
              <p:cNvPr id="692" name="그룹 691">
                <a:extLst>
                  <a:ext uri="{FF2B5EF4-FFF2-40B4-BE49-F238E27FC236}">
                    <a16:creationId xmlns:a16="http://schemas.microsoft.com/office/drawing/2014/main" id="{7638B687-BC27-48F2-8651-65AEC7E3BBB4}"/>
                  </a:ext>
                </a:extLst>
              </p:cNvPr>
              <p:cNvGrpSpPr/>
              <p:nvPr/>
            </p:nvGrpSpPr>
            <p:grpSpPr>
              <a:xfrm>
                <a:off x="655449" y="4478002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699" name="직사각형 698">
                  <a:extLst>
                    <a:ext uri="{FF2B5EF4-FFF2-40B4-BE49-F238E27FC236}">
                      <a16:creationId xmlns:a16="http://schemas.microsoft.com/office/drawing/2014/main" id="{FD76504E-70B7-4234-802C-358D60A2E57F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85179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이사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</a:p>
              </p:txBody>
            </p:sp>
            <p:grpSp>
              <p:nvGrpSpPr>
                <p:cNvPr id="700" name="Profile Picture">
                  <a:extLst>
                    <a:ext uri="{FF2B5EF4-FFF2-40B4-BE49-F238E27FC236}">
                      <a16:creationId xmlns:a16="http://schemas.microsoft.com/office/drawing/2014/main" id="{616C7A30-C521-4F8B-A90D-84037F67E05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706" name="Background">
                    <a:extLst>
                      <a:ext uri="{FF2B5EF4-FFF2-40B4-BE49-F238E27FC236}">
                        <a16:creationId xmlns:a16="http://schemas.microsoft.com/office/drawing/2014/main" id="{69D9EAE4-D3E6-4B0C-98A7-0C80851162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Profile Icon">
                    <a:extLst>
                      <a:ext uri="{FF2B5EF4-FFF2-40B4-BE49-F238E27FC236}">
                        <a16:creationId xmlns:a16="http://schemas.microsoft.com/office/drawing/2014/main" id="{71240406-360F-4F8E-B0E0-F12E65095A3E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705" name="직사각형 704">
                  <a:extLst>
                    <a:ext uri="{FF2B5EF4-FFF2-40B4-BE49-F238E27FC236}">
                      <a16:creationId xmlns:a16="http://schemas.microsoft.com/office/drawing/2014/main" id="{08E3A29E-65EC-4E32-8C65-CEBEB8DA0810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4" name="타원 693">
                <a:extLst>
                  <a:ext uri="{FF2B5EF4-FFF2-40B4-BE49-F238E27FC236}">
                    <a16:creationId xmlns:a16="http://schemas.microsoft.com/office/drawing/2014/main" id="{D554D40F-12B7-4F21-B4E9-F18C7D121231}"/>
                  </a:ext>
                </a:extLst>
              </p:cNvPr>
              <p:cNvSpPr/>
              <p:nvPr/>
            </p:nvSpPr>
            <p:spPr>
              <a:xfrm>
                <a:off x="630061" y="4484527"/>
                <a:ext cx="101600" cy="101600"/>
              </a:xfrm>
              <a:prstGeom prst="ellipse">
                <a:avLst/>
              </a:prstGeom>
              <a:solidFill>
                <a:srgbClr val="FFDA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695" name="그래픽 694" descr="스마트폰">
                <a:extLst>
                  <a:ext uri="{FF2B5EF4-FFF2-40B4-BE49-F238E27FC236}">
                    <a16:creationId xmlns:a16="http://schemas.microsoft.com/office/drawing/2014/main" id="{CED90691-0735-4C45-B730-B253B74869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859221" y="4686002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696" name="그룹 695">
                <a:extLst>
                  <a:ext uri="{FF2B5EF4-FFF2-40B4-BE49-F238E27FC236}">
                    <a16:creationId xmlns:a16="http://schemas.microsoft.com/office/drawing/2014/main" id="{34AD4CDD-F493-4199-BF14-2DA281BA9B01}"/>
                  </a:ext>
                </a:extLst>
              </p:cNvPr>
              <p:cNvGrpSpPr/>
              <p:nvPr/>
            </p:nvGrpSpPr>
            <p:grpSpPr>
              <a:xfrm>
                <a:off x="2472877" y="4547971"/>
                <a:ext cx="599713" cy="208878"/>
                <a:chOff x="2618861" y="1818353"/>
                <a:chExt cx="599713" cy="208878"/>
              </a:xfrm>
            </p:grpSpPr>
            <p:sp>
              <p:nvSpPr>
                <p:cNvPr id="697" name="Message">
                  <a:extLst>
                    <a:ext uri="{FF2B5EF4-FFF2-40B4-BE49-F238E27FC236}">
                      <a16:creationId xmlns:a16="http://schemas.microsoft.com/office/drawing/2014/main" id="{EC50EFDB-5E43-4A01-AAAF-7767A0589103}"/>
                    </a:ext>
                  </a:extLst>
                </p:cNvPr>
                <p:cNvSpPr/>
                <p:nvPr/>
              </p:nvSpPr>
              <p:spPr>
                <a:xfrm>
                  <a:off x="2618861" y="1818353"/>
                  <a:ext cx="599713" cy="179630"/>
                </a:xfrm>
                <a:prstGeom prst="roundRect">
                  <a:avLst>
                    <a:gd name="adj" fmla="val 33718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안녕하세요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98" name="Tip">
                  <a:extLst>
                    <a:ext uri="{FF2B5EF4-FFF2-40B4-BE49-F238E27FC236}">
                      <a16:creationId xmlns:a16="http://schemas.microsoft.com/office/drawing/2014/main" id="{7C8655A3-0B82-4069-8CF3-431C852C06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62503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766" name="그룹 765">
                <a:extLst>
                  <a:ext uri="{FF2B5EF4-FFF2-40B4-BE49-F238E27FC236}">
                    <a16:creationId xmlns:a16="http://schemas.microsoft.com/office/drawing/2014/main" id="{B3741FBA-2EB7-4B05-8F2C-17B9EAA88594}"/>
                  </a:ext>
                </a:extLst>
              </p:cNvPr>
              <p:cNvGrpSpPr/>
              <p:nvPr/>
            </p:nvGrpSpPr>
            <p:grpSpPr>
              <a:xfrm>
                <a:off x="655449" y="5347289"/>
                <a:ext cx="1514435" cy="377855"/>
                <a:chOff x="11046174" y="4430284"/>
                <a:chExt cx="1514435" cy="377855"/>
              </a:xfrm>
            </p:grpSpPr>
            <p:sp>
              <p:nvSpPr>
                <p:cNvPr id="775" name="직사각형 774">
                  <a:extLst>
                    <a:ext uri="{FF2B5EF4-FFF2-40B4-BE49-F238E27FC236}">
                      <a16:creationId xmlns:a16="http://schemas.microsoft.com/office/drawing/2014/main" id="{145DA5FC-E638-457F-8EC6-F329DA34E37F}"/>
                    </a:ext>
                  </a:extLst>
                </p:cNvPr>
                <p:cNvSpPr/>
                <p:nvPr/>
              </p:nvSpPr>
              <p:spPr>
                <a:xfrm>
                  <a:off x="11675430" y="4430284"/>
                  <a:ext cx="885179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박병은</a:t>
                  </a: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책임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</a:p>
              </p:txBody>
            </p:sp>
            <p:grpSp>
              <p:nvGrpSpPr>
                <p:cNvPr id="776" name="Profile Picture">
                  <a:extLst>
                    <a:ext uri="{FF2B5EF4-FFF2-40B4-BE49-F238E27FC236}">
                      <a16:creationId xmlns:a16="http://schemas.microsoft.com/office/drawing/2014/main" id="{9107ACE5-75AF-4FF9-AFA5-95A284AA2E2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778" name="Background">
                    <a:extLst>
                      <a:ext uri="{FF2B5EF4-FFF2-40B4-BE49-F238E27FC236}">
                        <a16:creationId xmlns:a16="http://schemas.microsoft.com/office/drawing/2014/main" id="{FDE2C26E-C4A7-4459-8E9D-1CC13F9D53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79" name="Profile Icon">
                    <a:extLst>
                      <a:ext uri="{FF2B5EF4-FFF2-40B4-BE49-F238E27FC236}">
                        <a16:creationId xmlns:a16="http://schemas.microsoft.com/office/drawing/2014/main" id="{9B61CF69-75B2-4E4F-B039-F811D5CF34CB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777" name="직사각형 776">
                  <a:extLst>
                    <a:ext uri="{FF2B5EF4-FFF2-40B4-BE49-F238E27FC236}">
                      <a16:creationId xmlns:a16="http://schemas.microsoft.com/office/drawing/2014/main" id="{04AC8A57-6E4D-4ABF-BBD9-F7C1C168B1C6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67" name="타원 766">
                <a:extLst>
                  <a:ext uri="{FF2B5EF4-FFF2-40B4-BE49-F238E27FC236}">
                    <a16:creationId xmlns:a16="http://schemas.microsoft.com/office/drawing/2014/main" id="{DDCA54B9-CD9C-4F98-A5F7-8EDB0E313F60}"/>
                  </a:ext>
                </a:extLst>
              </p:cNvPr>
              <p:cNvSpPr/>
              <p:nvPr/>
            </p:nvSpPr>
            <p:spPr>
              <a:xfrm>
                <a:off x="630061" y="5353814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768" name="그래픽 767" descr="스마트폰">
                <a:extLst>
                  <a:ext uri="{FF2B5EF4-FFF2-40B4-BE49-F238E27FC236}">
                    <a16:creationId xmlns:a16="http://schemas.microsoft.com/office/drawing/2014/main" id="{83F19F76-67D5-4564-BB1A-86CF61B41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859221" y="5555289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769" name="그룹 768">
                <a:extLst>
                  <a:ext uri="{FF2B5EF4-FFF2-40B4-BE49-F238E27FC236}">
                    <a16:creationId xmlns:a16="http://schemas.microsoft.com/office/drawing/2014/main" id="{42B86B4C-9F64-4A53-A126-613198FFF14E}"/>
                  </a:ext>
                </a:extLst>
              </p:cNvPr>
              <p:cNvGrpSpPr/>
              <p:nvPr/>
            </p:nvGrpSpPr>
            <p:grpSpPr>
              <a:xfrm>
                <a:off x="2125565" y="5369278"/>
                <a:ext cx="954223" cy="342644"/>
                <a:chOff x="2264351" y="1684587"/>
                <a:chExt cx="954223" cy="342644"/>
              </a:xfrm>
            </p:grpSpPr>
            <p:sp>
              <p:nvSpPr>
                <p:cNvPr id="773" name="Message">
                  <a:extLst>
                    <a:ext uri="{FF2B5EF4-FFF2-40B4-BE49-F238E27FC236}">
                      <a16:creationId xmlns:a16="http://schemas.microsoft.com/office/drawing/2014/main" id="{A36C6EB9-B68C-4D97-8003-615CC87A679E}"/>
                    </a:ext>
                  </a:extLst>
                </p:cNvPr>
                <p:cNvSpPr/>
                <p:nvPr/>
              </p:nvSpPr>
              <p:spPr>
                <a:xfrm>
                  <a:off x="2291612" y="1684587"/>
                  <a:ext cx="926962" cy="313396"/>
                </a:xfrm>
                <a:prstGeom prst="roundRect">
                  <a:avLst>
                    <a:gd name="adj" fmla="val 25613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농사꾼이 아닌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유목민이 필요해요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</a:p>
              </p:txBody>
            </p:sp>
            <p:sp>
              <p:nvSpPr>
                <p:cNvPr id="774" name="Tip">
                  <a:extLst>
                    <a:ext uri="{FF2B5EF4-FFF2-40B4-BE49-F238E27FC236}">
                      <a16:creationId xmlns:a16="http://schemas.microsoft.com/office/drawing/2014/main" id="{BA809A76-E0EB-4CC1-9593-4E81955DAF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6435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770" name="그룹 769">
                <a:extLst>
                  <a:ext uri="{FF2B5EF4-FFF2-40B4-BE49-F238E27FC236}">
                    <a16:creationId xmlns:a16="http://schemas.microsoft.com/office/drawing/2014/main" id="{8B314030-3599-4D6C-A9F4-74FAB068C29A}"/>
                  </a:ext>
                </a:extLst>
              </p:cNvPr>
              <p:cNvGrpSpPr/>
              <p:nvPr/>
            </p:nvGrpSpPr>
            <p:grpSpPr>
              <a:xfrm>
                <a:off x="1027723" y="5373886"/>
                <a:ext cx="338555" cy="184666"/>
                <a:chOff x="1063283" y="3697077"/>
                <a:chExt cx="338555" cy="184666"/>
              </a:xfrm>
            </p:grpSpPr>
            <p:sp>
              <p:nvSpPr>
                <p:cNvPr id="771" name="사각형: 둥근 모서리 770">
                  <a:extLst>
                    <a:ext uri="{FF2B5EF4-FFF2-40B4-BE49-F238E27FC236}">
                      <a16:creationId xmlns:a16="http://schemas.microsoft.com/office/drawing/2014/main" id="{6E2CAB80-146F-4E2C-B290-206A90682FB9}"/>
                    </a:ext>
                  </a:extLst>
                </p:cNvPr>
                <p:cNvSpPr/>
                <p:nvPr/>
              </p:nvSpPr>
              <p:spPr>
                <a:xfrm>
                  <a:off x="1088560" y="3735410"/>
                  <a:ext cx="288000" cy="108000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772" name="직사각형 771">
                  <a:extLst>
                    <a:ext uri="{FF2B5EF4-FFF2-40B4-BE49-F238E27FC236}">
                      <a16:creationId xmlns:a16="http://schemas.microsoft.com/office/drawing/2014/main" id="{DD594035-1A86-49E1-99F8-8FD4149CBFFC}"/>
                    </a:ext>
                  </a:extLst>
                </p:cNvPr>
                <p:cNvSpPr/>
                <p:nvPr/>
              </p:nvSpPr>
              <p:spPr>
                <a:xfrm>
                  <a:off x="1063283" y="3697077"/>
                  <a:ext cx="338555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Arial"/>
                      <a:sym typeface="Arial"/>
                    </a:rPr>
                    <a:t>오후</a:t>
                  </a:r>
                </a:p>
              </p:txBody>
            </p:sp>
          </p:grpSp>
          <p:grpSp>
            <p:nvGrpSpPr>
              <p:cNvPr id="781" name="그룹 780">
                <a:extLst>
                  <a:ext uri="{FF2B5EF4-FFF2-40B4-BE49-F238E27FC236}">
                    <a16:creationId xmlns:a16="http://schemas.microsoft.com/office/drawing/2014/main" id="{5270C91A-ABE9-4FE9-9681-B59154436823}"/>
                  </a:ext>
                </a:extLst>
              </p:cNvPr>
              <p:cNvGrpSpPr/>
              <p:nvPr/>
            </p:nvGrpSpPr>
            <p:grpSpPr>
              <a:xfrm>
                <a:off x="655449" y="4911451"/>
                <a:ext cx="1514435" cy="377855"/>
                <a:chOff x="11046174" y="4430284"/>
                <a:chExt cx="1514435" cy="377855"/>
              </a:xfrm>
            </p:grpSpPr>
            <p:sp>
              <p:nvSpPr>
                <p:cNvPr id="791" name="직사각형 790">
                  <a:extLst>
                    <a:ext uri="{FF2B5EF4-FFF2-40B4-BE49-F238E27FC236}">
                      <a16:creationId xmlns:a16="http://schemas.microsoft.com/office/drawing/2014/main" id="{E351A68D-A06D-4371-9DE8-222D1A677307}"/>
                    </a:ext>
                  </a:extLst>
                </p:cNvPr>
                <p:cNvSpPr/>
                <p:nvPr/>
              </p:nvSpPr>
              <p:spPr>
                <a:xfrm>
                  <a:off x="11675430" y="4430284"/>
                  <a:ext cx="885179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김주화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부장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</a:p>
              </p:txBody>
            </p:sp>
            <p:grpSp>
              <p:nvGrpSpPr>
                <p:cNvPr id="792" name="Profile Picture">
                  <a:extLst>
                    <a:ext uri="{FF2B5EF4-FFF2-40B4-BE49-F238E27FC236}">
                      <a16:creationId xmlns:a16="http://schemas.microsoft.com/office/drawing/2014/main" id="{01D28ACF-B082-451F-A49D-A8A8C5BACA5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794" name="Background">
                    <a:extLst>
                      <a:ext uri="{FF2B5EF4-FFF2-40B4-BE49-F238E27FC236}">
                        <a16:creationId xmlns:a16="http://schemas.microsoft.com/office/drawing/2014/main" id="{22FF2D0F-C9DA-4A53-907E-07D21BBFFF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95" name="Profile Icon">
                    <a:extLst>
                      <a:ext uri="{FF2B5EF4-FFF2-40B4-BE49-F238E27FC236}">
                        <a16:creationId xmlns:a16="http://schemas.microsoft.com/office/drawing/2014/main" id="{3A5E8F13-696D-41FE-ACA4-627CDDFF9997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793" name="직사각형 792">
                  <a:extLst>
                    <a:ext uri="{FF2B5EF4-FFF2-40B4-BE49-F238E27FC236}">
                      <a16:creationId xmlns:a16="http://schemas.microsoft.com/office/drawing/2014/main" id="{B78C5EDA-8547-47AF-A592-91C618971FB8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83" name="타원 782">
                <a:extLst>
                  <a:ext uri="{FF2B5EF4-FFF2-40B4-BE49-F238E27FC236}">
                    <a16:creationId xmlns:a16="http://schemas.microsoft.com/office/drawing/2014/main" id="{49858F36-EE19-4201-81EC-CBE09907497A}"/>
                  </a:ext>
                </a:extLst>
              </p:cNvPr>
              <p:cNvSpPr/>
              <p:nvPr/>
            </p:nvSpPr>
            <p:spPr>
              <a:xfrm>
                <a:off x="630061" y="4917976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784" name="그래픽 783" descr="스마트폰">
                <a:extLst>
                  <a:ext uri="{FF2B5EF4-FFF2-40B4-BE49-F238E27FC236}">
                    <a16:creationId xmlns:a16="http://schemas.microsoft.com/office/drawing/2014/main" id="{7F513E43-CE1F-4FA2-BA79-4346550FE0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859221" y="5119451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785" name="그룹 784">
                <a:extLst>
                  <a:ext uri="{FF2B5EF4-FFF2-40B4-BE49-F238E27FC236}">
                    <a16:creationId xmlns:a16="http://schemas.microsoft.com/office/drawing/2014/main" id="{4B333A1F-2A5B-4516-9542-BB22831858CC}"/>
                  </a:ext>
                </a:extLst>
              </p:cNvPr>
              <p:cNvGrpSpPr/>
              <p:nvPr/>
            </p:nvGrpSpPr>
            <p:grpSpPr>
              <a:xfrm>
                <a:off x="2125565" y="4933440"/>
                <a:ext cx="954223" cy="342644"/>
                <a:chOff x="2264351" y="1684587"/>
                <a:chExt cx="954223" cy="342644"/>
              </a:xfrm>
            </p:grpSpPr>
            <p:sp>
              <p:nvSpPr>
                <p:cNvPr id="789" name="Message">
                  <a:extLst>
                    <a:ext uri="{FF2B5EF4-FFF2-40B4-BE49-F238E27FC236}">
                      <a16:creationId xmlns:a16="http://schemas.microsoft.com/office/drawing/2014/main" id="{3660BD53-2D5D-45AE-83DB-BA60F68B616D}"/>
                    </a:ext>
                  </a:extLst>
                </p:cNvPr>
                <p:cNvSpPr/>
                <p:nvPr/>
              </p:nvSpPr>
              <p:spPr>
                <a:xfrm>
                  <a:off x="2291612" y="1684587"/>
                  <a:ext cx="926962" cy="313396"/>
                </a:xfrm>
                <a:prstGeom prst="roundRect">
                  <a:avLst>
                    <a:gd name="adj" fmla="val 25613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농사꾼이 아닌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유목민이 필요해요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</a:p>
              </p:txBody>
            </p:sp>
            <p:sp>
              <p:nvSpPr>
                <p:cNvPr id="790" name="Tip">
                  <a:extLst>
                    <a:ext uri="{FF2B5EF4-FFF2-40B4-BE49-F238E27FC236}">
                      <a16:creationId xmlns:a16="http://schemas.microsoft.com/office/drawing/2014/main" id="{7531A4F2-4BE8-41A4-AAC0-70B195A0BD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6435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786" name="그룹 785">
                <a:extLst>
                  <a:ext uri="{FF2B5EF4-FFF2-40B4-BE49-F238E27FC236}">
                    <a16:creationId xmlns:a16="http://schemas.microsoft.com/office/drawing/2014/main" id="{C09A9AC6-4BD0-4D63-8899-733ED60EA8B1}"/>
                  </a:ext>
                </a:extLst>
              </p:cNvPr>
              <p:cNvGrpSpPr/>
              <p:nvPr/>
            </p:nvGrpSpPr>
            <p:grpSpPr>
              <a:xfrm>
                <a:off x="1027723" y="4938048"/>
                <a:ext cx="338555" cy="184666"/>
                <a:chOff x="1063283" y="3697077"/>
                <a:chExt cx="338555" cy="184666"/>
              </a:xfrm>
            </p:grpSpPr>
            <p:sp>
              <p:nvSpPr>
                <p:cNvPr id="787" name="사각형: 둥근 모서리 786">
                  <a:extLst>
                    <a:ext uri="{FF2B5EF4-FFF2-40B4-BE49-F238E27FC236}">
                      <a16:creationId xmlns:a16="http://schemas.microsoft.com/office/drawing/2014/main" id="{6A696201-94C1-420A-A51C-D06ABF91AA58}"/>
                    </a:ext>
                  </a:extLst>
                </p:cNvPr>
                <p:cNvSpPr/>
                <p:nvPr/>
              </p:nvSpPr>
              <p:spPr>
                <a:xfrm>
                  <a:off x="1088560" y="3735410"/>
                  <a:ext cx="288000" cy="108000"/>
                </a:xfrm>
                <a:prstGeom prst="roundRect">
                  <a:avLst/>
                </a:prstGeom>
                <a:solidFill>
                  <a:srgbClr val="0EA58F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788" name="직사각형 787">
                  <a:extLst>
                    <a:ext uri="{FF2B5EF4-FFF2-40B4-BE49-F238E27FC236}">
                      <a16:creationId xmlns:a16="http://schemas.microsoft.com/office/drawing/2014/main" id="{D6E8A3E9-CFC9-4604-9221-456FE762200F}"/>
                    </a:ext>
                  </a:extLst>
                </p:cNvPr>
                <p:cNvSpPr/>
                <p:nvPr/>
              </p:nvSpPr>
              <p:spPr>
                <a:xfrm>
                  <a:off x="1063283" y="3697077"/>
                  <a:ext cx="338555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Arial"/>
                      <a:sym typeface="Arial"/>
                    </a:rPr>
                    <a:t>오전</a:t>
                  </a:r>
                </a:p>
              </p:txBody>
            </p:sp>
          </p:grpSp>
          <p:grpSp>
            <p:nvGrpSpPr>
              <p:cNvPr id="797" name="그룹 796">
                <a:extLst>
                  <a:ext uri="{FF2B5EF4-FFF2-40B4-BE49-F238E27FC236}">
                    <a16:creationId xmlns:a16="http://schemas.microsoft.com/office/drawing/2014/main" id="{FCC094BC-314F-46A1-AB9E-8854897B8F91}"/>
                  </a:ext>
                </a:extLst>
              </p:cNvPr>
              <p:cNvGrpSpPr/>
              <p:nvPr/>
            </p:nvGrpSpPr>
            <p:grpSpPr>
              <a:xfrm>
                <a:off x="655449" y="5780742"/>
                <a:ext cx="1514435" cy="377855"/>
                <a:chOff x="11046174" y="4430284"/>
                <a:chExt cx="1514435" cy="377855"/>
              </a:xfrm>
            </p:grpSpPr>
            <p:sp>
              <p:nvSpPr>
                <p:cNvPr id="807" name="직사각형 806">
                  <a:extLst>
                    <a:ext uri="{FF2B5EF4-FFF2-40B4-BE49-F238E27FC236}">
                      <a16:creationId xmlns:a16="http://schemas.microsoft.com/office/drawing/2014/main" id="{AD5ABB13-DFEC-44FC-8F1D-DF85518DEF33}"/>
                    </a:ext>
                  </a:extLst>
                </p:cNvPr>
                <p:cNvSpPr/>
                <p:nvPr/>
              </p:nvSpPr>
              <p:spPr>
                <a:xfrm>
                  <a:off x="11675430" y="4430284"/>
                  <a:ext cx="885179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박병준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이사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</a:p>
              </p:txBody>
            </p:sp>
            <p:grpSp>
              <p:nvGrpSpPr>
                <p:cNvPr id="808" name="Profile Picture">
                  <a:extLst>
                    <a:ext uri="{FF2B5EF4-FFF2-40B4-BE49-F238E27FC236}">
                      <a16:creationId xmlns:a16="http://schemas.microsoft.com/office/drawing/2014/main" id="{AB7514BD-FC74-446F-AC3A-EFF1750561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811" name="Background">
                    <a:extLst>
                      <a:ext uri="{FF2B5EF4-FFF2-40B4-BE49-F238E27FC236}">
                        <a16:creationId xmlns:a16="http://schemas.microsoft.com/office/drawing/2014/main" id="{8D62FC88-C6DA-48C5-B2F6-7D2F08FB49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812" name="Profile Icon">
                    <a:extLst>
                      <a:ext uri="{FF2B5EF4-FFF2-40B4-BE49-F238E27FC236}">
                        <a16:creationId xmlns:a16="http://schemas.microsoft.com/office/drawing/2014/main" id="{752B7D0B-0235-4AEC-B7B6-6FA4A5A6A649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809" name="직사각형 808">
                  <a:extLst>
                    <a:ext uri="{FF2B5EF4-FFF2-40B4-BE49-F238E27FC236}">
                      <a16:creationId xmlns:a16="http://schemas.microsoft.com/office/drawing/2014/main" id="{7F1F5F93-E463-4F6A-86D0-E69B00BD9B48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8" name="타원 797">
                <a:extLst>
                  <a:ext uri="{FF2B5EF4-FFF2-40B4-BE49-F238E27FC236}">
                    <a16:creationId xmlns:a16="http://schemas.microsoft.com/office/drawing/2014/main" id="{6B585B4B-636F-4847-95AA-78CEE7AE3B02}"/>
                  </a:ext>
                </a:extLst>
              </p:cNvPr>
              <p:cNvSpPr/>
              <p:nvPr/>
            </p:nvSpPr>
            <p:spPr>
              <a:xfrm>
                <a:off x="630061" y="578726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799" name="그래픽 798" descr="스마트폰">
                <a:extLst>
                  <a:ext uri="{FF2B5EF4-FFF2-40B4-BE49-F238E27FC236}">
                    <a16:creationId xmlns:a16="http://schemas.microsoft.com/office/drawing/2014/main" id="{FB7A60A2-F7BE-4023-9E89-D7A2E395B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859221" y="5995092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800" name="그룹 799">
                <a:extLst>
                  <a:ext uri="{FF2B5EF4-FFF2-40B4-BE49-F238E27FC236}">
                    <a16:creationId xmlns:a16="http://schemas.microsoft.com/office/drawing/2014/main" id="{404DE868-9369-4E94-9E02-36AE85908109}"/>
                  </a:ext>
                </a:extLst>
              </p:cNvPr>
              <p:cNvGrpSpPr/>
              <p:nvPr/>
            </p:nvGrpSpPr>
            <p:grpSpPr>
              <a:xfrm>
                <a:off x="2125565" y="5802731"/>
                <a:ext cx="954223" cy="342644"/>
                <a:chOff x="2264351" y="1684587"/>
                <a:chExt cx="954223" cy="342644"/>
              </a:xfrm>
            </p:grpSpPr>
            <p:sp>
              <p:nvSpPr>
                <p:cNvPr id="805" name="Message">
                  <a:extLst>
                    <a:ext uri="{FF2B5EF4-FFF2-40B4-BE49-F238E27FC236}">
                      <a16:creationId xmlns:a16="http://schemas.microsoft.com/office/drawing/2014/main" id="{B7B86E88-2017-424C-AAE2-135E3E88D3C0}"/>
                    </a:ext>
                  </a:extLst>
                </p:cNvPr>
                <p:cNvSpPr/>
                <p:nvPr/>
              </p:nvSpPr>
              <p:spPr>
                <a:xfrm>
                  <a:off x="2291612" y="1684587"/>
                  <a:ext cx="926962" cy="313396"/>
                </a:xfrm>
                <a:prstGeom prst="roundRect">
                  <a:avLst>
                    <a:gd name="adj" fmla="val 25613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농사꾼이 아닌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유목민이 필요해요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</a:p>
              </p:txBody>
            </p:sp>
            <p:sp>
              <p:nvSpPr>
                <p:cNvPr id="806" name="Tip">
                  <a:extLst>
                    <a:ext uri="{FF2B5EF4-FFF2-40B4-BE49-F238E27FC236}">
                      <a16:creationId xmlns:a16="http://schemas.microsoft.com/office/drawing/2014/main" id="{30BA2513-FD94-4B72-B025-DA67D172DC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6435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801" name="그룹 800">
                <a:extLst>
                  <a:ext uri="{FF2B5EF4-FFF2-40B4-BE49-F238E27FC236}">
                    <a16:creationId xmlns:a16="http://schemas.microsoft.com/office/drawing/2014/main" id="{0444F4BD-C919-4D22-88A5-BD5D9F9D9531}"/>
                  </a:ext>
                </a:extLst>
              </p:cNvPr>
              <p:cNvGrpSpPr/>
              <p:nvPr/>
            </p:nvGrpSpPr>
            <p:grpSpPr>
              <a:xfrm>
                <a:off x="1027723" y="5807339"/>
                <a:ext cx="338555" cy="184666"/>
                <a:chOff x="1063283" y="3697077"/>
                <a:chExt cx="338555" cy="184666"/>
              </a:xfrm>
            </p:grpSpPr>
            <p:sp>
              <p:nvSpPr>
                <p:cNvPr id="803" name="사각형: 둥근 모서리 802">
                  <a:extLst>
                    <a:ext uri="{FF2B5EF4-FFF2-40B4-BE49-F238E27FC236}">
                      <a16:creationId xmlns:a16="http://schemas.microsoft.com/office/drawing/2014/main" id="{F650788F-E7AD-45E7-AE2B-57F069E12B7D}"/>
                    </a:ext>
                  </a:extLst>
                </p:cNvPr>
                <p:cNvSpPr/>
                <p:nvPr/>
              </p:nvSpPr>
              <p:spPr>
                <a:xfrm>
                  <a:off x="1088560" y="3735410"/>
                  <a:ext cx="288000" cy="108000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804" name="직사각형 803">
                  <a:extLst>
                    <a:ext uri="{FF2B5EF4-FFF2-40B4-BE49-F238E27FC236}">
                      <a16:creationId xmlns:a16="http://schemas.microsoft.com/office/drawing/2014/main" id="{860F15C0-6F35-4DC0-9E8D-B63964D37DED}"/>
                    </a:ext>
                  </a:extLst>
                </p:cNvPr>
                <p:cNvSpPr/>
                <p:nvPr/>
              </p:nvSpPr>
              <p:spPr>
                <a:xfrm>
                  <a:off x="1063283" y="3697077"/>
                  <a:ext cx="338555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Arial"/>
                      <a:sym typeface="Arial"/>
                    </a:rPr>
                    <a:t>휴직</a:t>
                  </a:r>
                </a:p>
              </p:txBody>
            </p:sp>
          </p:grpSp>
        </p:grpSp>
        <p:sp>
          <p:nvSpPr>
            <p:cNvPr id="1113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62AFDDCC-6B5A-41F9-B2D6-F89C006AA5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2691" y="4290325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14" name="Hamburger Button">
              <a:extLst>
                <a:ext uri="{FF2B5EF4-FFF2-40B4-BE49-F238E27FC236}">
                  <a16:creationId xmlns:a16="http://schemas.microsoft.com/office/drawing/2014/main" id="{DD8EDFFA-09AA-42CF-94ED-E29402C80AD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953104" y="4258131"/>
              <a:ext cx="121260" cy="72000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595959"/>
            </a:solidFill>
            <a:ln w="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17" name="직사각형 1116">
            <a:extLst>
              <a:ext uri="{FF2B5EF4-FFF2-40B4-BE49-F238E27FC236}">
                <a16:creationId xmlns:a16="http://schemas.microsoft.com/office/drawing/2014/main" id="{DF1A0264-FA6F-4119-B466-73CBC610BD55}"/>
              </a:ext>
            </a:extLst>
          </p:cNvPr>
          <p:cNvSpPr/>
          <p:nvPr/>
        </p:nvSpPr>
        <p:spPr>
          <a:xfrm>
            <a:off x="3281363" y="1356139"/>
            <a:ext cx="4113178" cy="197761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119" name="그룹 1118">
            <a:extLst>
              <a:ext uri="{FF2B5EF4-FFF2-40B4-BE49-F238E27FC236}">
                <a16:creationId xmlns:a16="http://schemas.microsoft.com/office/drawing/2014/main" id="{51639B59-BA22-4154-814E-2EA9554D91EF}"/>
              </a:ext>
            </a:extLst>
          </p:cNvPr>
          <p:cNvGrpSpPr/>
          <p:nvPr/>
        </p:nvGrpSpPr>
        <p:grpSpPr>
          <a:xfrm>
            <a:off x="4819360" y="1848622"/>
            <a:ext cx="2490066" cy="947112"/>
            <a:chOff x="4976639" y="1964452"/>
            <a:chExt cx="2490066" cy="947112"/>
          </a:xfrm>
        </p:grpSpPr>
        <p:sp>
          <p:nvSpPr>
            <p:cNvPr id="1120" name="직사각형 1119">
              <a:extLst>
                <a:ext uri="{FF2B5EF4-FFF2-40B4-BE49-F238E27FC236}">
                  <a16:creationId xmlns:a16="http://schemas.microsoft.com/office/drawing/2014/main" id="{136FC798-889B-470F-B083-8C233CF0AA51}"/>
                </a:ext>
              </a:extLst>
            </p:cNvPr>
            <p:cNvSpPr/>
            <p:nvPr/>
          </p:nvSpPr>
          <p:spPr>
            <a:xfrm>
              <a:off x="5998033" y="1964452"/>
              <a:ext cx="587020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</a:p>
          </p:txBody>
        </p:sp>
        <p:sp>
          <p:nvSpPr>
            <p:cNvPr id="1121" name="직사각형 1120">
              <a:extLst>
                <a:ext uri="{FF2B5EF4-FFF2-40B4-BE49-F238E27FC236}">
                  <a16:creationId xmlns:a16="http://schemas.microsoft.com/office/drawing/2014/main" id="{81BBCB5F-5FEF-4702-84C6-1753FD13B8EE}"/>
                </a:ext>
              </a:extLst>
            </p:cNvPr>
            <p:cNvSpPr/>
            <p:nvPr/>
          </p:nvSpPr>
          <p:spPr>
            <a:xfrm>
              <a:off x="4976639" y="196445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회사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1122" name="직사각형 1121">
              <a:extLst>
                <a:ext uri="{FF2B5EF4-FFF2-40B4-BE49-F238E27FC236}">
                  <a16:creationId xmlns:a16="http://schemas.microsoft.com/office/drawing/2014/main" id="{C10983EF-10A7-4C2F-B53B-2B5819A43B00}"/>
                </a:ext>
              </a:extLst>
            </p:cNvPr>
            <p:cNvSpPr/>
            <p:nvPr/>
          </p:nvSpPr>
          <p:spPr>
            <a:xfrm>
              <a:off x="5998033" y="2143522"/>
              <a:ext cx="1148071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솔루션팀</a:t>
              </a:r>
              <a:endParaRPr kumimoji="1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1123" name="직사각형 1122">
              <a:extLst>
                <a:ext uri="{FF2B5EF4-FFF2-40B4-BE49-F238E27FC236}">
                  <a16:creationId xmlns:a16="http://schemas.microsoft.com/office/drawing/2014/main" id="{835B7E51-B770-499A-81CB-3F367CA4EBBF}"/>
                </a:ext>
              </a:extLst>
            </p:cNvPr>
            <p:cNvSpPr/>
            <p:nvPr/>
          </p:nvSpPr>
          <p:spPr>
            <a:xfrm>
              <a:off x="4976639" y="214352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부서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1124" name="직사각형 1123">
              <a:extLst>
                <a:ext uri="{FF2B5EF4-FFF2-40B4-BE49-F238E27FC236}">
                  <a16:creationId xmlns:a16="http://schemas.microsoft.com/office/drawing/2014/main" id="{195CAFC3-FADC-4F0A-B600-EF9DF550CA09}"/>
                </a:ext>
              </a:extLst>
            </p:cNvPr>
            <p:cNvSpPr/>
            <p:nvPr/>
          </p:nvSpPr>
          <p:spPr>
            <a:xfrm>
              <a:off x="5998033" y="2322592"/>
              <a:ext cx="146867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no1tim@cnspartner.com</a:t>
              </a:r>
            </a:p>
          </p:txBody>
        </p:sp>
        <p:sp>
          <p:nvSpPr>
            <p:cNvPr id="1125" name="직사각형 1124">
              <a:extLst>
                <a:ext uri="{FF2B5EF4-FFF2-40B4-BE49-F238E27FC236}">
                  <a16:creationId xmlns:a16="http://schemas.microsoft.com/office/drawing/2014/main" id="{7EC1C504-AC8E-4616-A54A-88479C46769C}"/>
                </a:ext>
              </a:extLst>
            </p:cNvPr>
            <p:cNvSpPr/>
            <p:nvPr/>
          </p:nvSpPr>
          <p:spPr>
            <a:xfrm>
              <a:off x="4976639" y="2322592"/>
              <a:ext cx="41549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메일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1126" name="직사각형 1125">
              <a:extLst>
                <a:ext uri="{FF2B5EF4-FFF2-40B4-BE49-F238E27FC236}">
                  <a16:creationId xmlns:a16="http://schemas.microsoft.com/office/drawing/2014/main" id="{D0F09AF8-3133-42F1-A4F9-17026D0ABA3F}"/>
                </a:ext>
              </a:extLst>
            </p:cNvPr>
            <p:cNvSpPr/>
            <p:nvPr/>
          </p:nvSpPr>
          <p:spPr>
            <a:xfrm>
              <a:off x="5998033" y="2501662"/>
              <a:ext cx="232756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-</a:t>
              </a:r>
            </a:p>
          </p:txBody>
        </p:sp>
        <p:sp>
          <p:nvSpPr>
            <p:cNvPr id="1127" name="직사각형 1126">
              <a:extLst>
                <a:ext uri="{FF2B5EF4-FFF2-40B4-BE49-F238E27FC236}">
                  <a16:creationId xmlns:a16="http://schemas.microsoft.com/office/drawing/2014/main" id="{68BF4140-0340-4AF9-AF83-98ECBAFA1BCA}"/>
                </a:ext>
              </a:extLst>
            </p:cNvPr>
            <p:cNvSpPr/>
            <p:nvPr/>
          </p:nvSpPr>
          <p:spPr>
            <a:xfrm>
              <a:off x="4976639" y="2501662"/>
              <a:ext cx="530915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사무실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1128" name="직사각형 1127">
              <a:extLst>
                <a:ext uri="{FF2B5EF4-FFF2-40B4-BE49-F238E27FC236}">
                  <a16:creationId xmlns:a16="http://schemas.microsoft.com/office/drawing/2014/main" id="{4A7C0427-8E5C-440C-B18B-EFFBE4F3AA3D}"/>
                </a:ext>
              </a:extLst>
            </p:cNvPr>
            <p:cNvSpPr/>
            <p:nvPr/>
          </p:nvSpPr>
          <p:spPr>
            <a:xfrm>
              <a:off x="5998033" y="2680732"/>
              <a:ext cx="986167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010-3268-3333</a:t>
              </a:r>
            </a:p>
          </p:txBody>
        </p:sp>
        <p:sp>
          <p:nvSpPr>
            <p:cNvPr id="1129" name="직사각형 1128">
              <a:extLst>
                <a:ext uri="{FF2B5EF4-FFF2-40B4-BE49-F238E27FC236}">
                  <a16:creationId xmlns:a16="http://schemas.microsoft.com/office/drawing/2014/main" id="{8D75C7F0-BA2E-49D0-A9A6-DBAAF55FCA25}"/>
                </a:ext>
              </a:extLst>
            </p:cNvPr>
            <p:cNvSpPr/>
            <p:nvPr/>
          </p:nvSpPr>
          <p:spPr>
            <a:xfrm>
              <a:off x="4976639" y="2680732"/>
              <a:ext cx="530915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휴대폰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sp>
        <p:nvSpPr>
          <p:cNvPr id="1118" name="직사각형 1117">
            <a:extLst>
              <a:ext uri="{FF2B5EF4-FFF2-40B4-BE49-F238E27FC236}">
                <a16:creationId xmlns:a16="http://schemas.microsoft.com/office/drawing/2014/main" id="{F30D3F20-F8E2-4034-9E81-D4B8333A678E}"/>
              </a:ext>
            </a:extLst>
          </p:cNvPr>
          <p:cNvSpPr/>
          <p:nvPr/>
        </p:nvSpPr>
        <p:spPr>
          <a:xfrm>
            <a:off x="3385944" y="2864610"/>
            <a:ext cx="116254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농사꾼이 아닌</a:t>
            </a:r>
            <a:endParaRPr kumimoji="1" lang="en-US" altLang="ko-KR" sz="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유목민이 필요해요</a:t>
            </a:r>
            <a:r>
              <a: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!</a:t>
            </a:r>
          </a:p>
        </p:txBody>
      </p:sp>
      <p:grpSp>
        <p:nvGrpSpPr>
          <p:cNvPr id="1130" name="Image">
            <a:extLst>
              <a:ext uri="{FF2B5EF4-FFF2-40B4-BE49-F238E27FC236}">
                <a16:creationId xmlns:a16="http://schemas.microsoft.com/office/drawing/2014/main" id="{0C4DDFAF-9B34-43D3-B65C-6172F260466E}"/>
              </a:ext>
            </a:extLst>
          </p:cNvPr>
          <p:cNvGrpSpPr/>
          <p:nvPr/>
        </p:nvGrpSpPr>
        <p:grpSpPr>
          <a:xfrm>
            <a:off x="3480148" y="1875926"/>
            <a:ext cx="974132" cy="956174"/>
            <a:chOff x="9600101" y="1622168"/>
            <a:chExt cx="1333500" cy="1333500"/>
          </a:xfrm>
        </p:grpSpPr>
        <p:sp>
          <p:nvSpPr>
            <p:cNvPr id="1131" name="Border">
              <a:extLst>
                <a:ext uri="{FF2B5EF4-FFF2-40B4-BE49-F238E27FC236}">
                  <a16:creationId xmlns:a16="http://schemas.microsoft.com/office/drawing/2014/main" id="{61D538E8-3956-4F11-9A21-6AEEB6D30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0101" y="1622168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cxnSp>
          <p:nvCxnSpPr>
            <p:cNvPr id="1132" name="Line">
              <a:extLst>
                <a:ext uri="{FF2B5EF4-FFF2-40B4-BE49-F238E27FC236}">
                  <a16:creationId xmlns:a16="http://schemas.microsoft.com/office/drawing/2014/main" id="{6942496A-EE31-41E3-B635-B069E7CE2F7C}"/>
                </a:ext>
              </a:extLst>
            </p:cNvPr>
            <p:cNvCxnSpPr/>
            <p:nvPr/>
          </p:nvCxnSpPr>
          <p:spPr>
            <a:xfrm>
              <a:off x="9793519" y="1815586"/>
              <a:ext cx="946665" cy="946664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" name="Line">
              <a:extLst>
                <a:ext uri="{FF2B5EF4-FFF2-40B4-BE49-F238E27FC236}">
                  <a16:creationId xmlns:a16="http://schemas.microsoft.com/office/drawing/2014/main" id="{AC769B54-6E8D-481E-AC67-8E8EE6544A6F}"/>
                </a:ext>
              </a:extLst>
            </p:cNvPr>
            <p:cNvCxnSpPr/>
            <p:nvPr/>
          </p:nvCxnSpPr>
          <p:spPr>
            <a:xfrm flipV="1">
              <a:off x="9793519" y="1815587"/>
              <a:ext cx="946666" cy="946663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8" name="그룹 1167">
            <a:extLst>
              <a:ext uri="{FF2B5EF4-FFF2-40B4-BE49-F238E27FC236}">
                <a16:creationId xmlns:a16="http://schemas.microsoft.com/office/drawing/2014/main" id="{4EDEF13C-75B7-4A71-AB3A-3541FB61D19C}"/>
              </a:ext>
            </a:extLst>
          </p:cNvPr>
          <p:cNvGrpSpPr/>
          <p:nvPr/>
        </p:nvGrpSpPr>
        <p:grpSpPr>
          <a:xfrm>
            <a:off x="3105165" y="1431338"/>
            <a:ext cx="39506" cy="144000"/>
            <a:chOff x="3198941" y="2371350"/>
            <a:chExt cx="39506" cy="140236"/>
          </a:xfrm>
        </p:grpSpPr>
        <p:sp>
          <p:nvSpPr>
            <p:cNvPr id="1169" name="Oval">
              <a:extLst>
                <a:ext uri="{FF2B5EF4-FFF2-40B4-BE49-F238E27FC236}">
                  <a16:creationId xmlns:a16="http://schemas.microsoft.com/office/drawing/2014/main" id="{26918E22-0A26-4A21-8045-CF9C59984E75}"/>
                </a:ext>
              </a:extLst>
            </p:cNvPr>
            <p:cNvSpPr/>
            <p:nvPr/>
          </p:nvSpPr>
          <p:spPr>
            <a:xfrm rot="10800000" flipH="1">
              <a:off x="3198941" y="237135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70" name="Oval">
              <a:extLst>
                <a:ext uri="{FF2B5EF4-FFF2-40B4-BE49-F238E27FC236}">
                  <a16:creationId xmlns:a16="http://schemas.microsoft.com/office/drawing/2014/main" id="{A2013058-E8D9-4128-86A5-EEEFF2D3EDF4}"/>
                </a:ext>
              </a:extLst>
            </p:cNvPr>
            <p:cNvSpPr/>
            <p:nvPr/>
          </p:nvSpPr>
          <p:spPr>
            <a:xfrm rot="10800000" flipH="1">
              <a:off x="3198941" y="2421515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71" name="Oval">
              <a:extLst>
                <a:ext uri="{FF2B5EF4-FFF2-40B4-BE49-F238E27FC236}">
                  <a16:creationId xmlns:a16="http://schemas.microsoft.com/office/drawing/2014/main" id="{531A5F0C-BFAC-45B3-B1A1-4E64C7871067}"/>
                </a:ext>
              </a:extLst>
            </p:cNvPr>
            <p:cNvSpPr/>
            <p:nvPr/>
          </p:nvSpPr>
          <p:spPr>
            <a:xfrm rot="10800000" flipH="1">
              <a:off x="3198941" y="2471680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73" name="직사각형 1172">
            <a:extLst>
              <a:ext uri="{FF2B5EF4-FFF2-40B4-BE49-F238E27FC236}">
                <a16:creationId xmlns:a16="http://schemas.microsoft.com/office/drawing/2014/main" id="{E6E98E76-8EA7-4BB0-B97F-51DEFBFB45DF}"/>
              </a:ext>
            </a:extLst>
          </p:cNvPr>
          <p:cNvSpPr/>
          <p:nvPr/>
        </p:nvSpPr>
        <p:spPr>
          <a:xfrm>
            <a:off x="3268169" y="1294513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cxnSp>
        <p:nvCxnSpPr>
          <p:cNvPr id="1176" name="직선 연결선 1175">
            <a:extLst>
              <a:ext uri="{FF2B5EF4-FFF2-40B4-BE49-F238E27FC236}">
                <a16:creationId xmlns:a16="http://schemas.microsoft.com/office/drawing/2014/main" id="{A78CD843-0922-42E3-AE39-D3D26464497A}"/>
              </a:ext>
            </a:extLst>
          </p:cNvPr>
          <p:cNvCxnSpPr/>
          <p:nvPr/>
        </p:nvCxnSpPr>
        <p:spPr>
          <a:xfrm>
            <a:off x="3334552" y="1748354"/>
            <a:ext cx="400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7" name="직사각형 1176">
            <a:extLst>
              <a:ext uri="{FF2B5EF4-FFF2-40B4-BE49-F238E27FC236}">
                <a16:creationId xmlns:a16="http://schemas.microsoft.com/office/drawing/2014/main" id="{D8401DCA-4578-43CC-919D-170FE32F3CF6}"/>
              </a:ext>
            </a:extLst>
          </p:cNvPr>
          <p:cNvSpPr/>
          <p:nvPr/>
        </p:nvSpPr>
        <p:spPr>
          <a:xfrm>
            <a:off x="3300788" y="1432024"/>
            <a:ext cx="2037605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김용주 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이사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 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Kim Young Ju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EC75E79-82E6-4F9C-AEE1-FFF35CBA2648}"/>
              </a:ext>
            </a:extLst>
          </p:cNvPr>
          <p:cNvGrpSpPr/>
          <p:nvPr/>
        </p:nvGrpSpPr>
        <p:grpSpPr>
          <a:xfrm>
            <a:off x="6813006" y="1435269"/>
            <a:ext cx="469516" cy="239730"/>
            <a:chOff x="6766064" y="1346031"/>
            <a:chExt cx="815935" cy="447231"/>
          </a:xfrm>
        </p:grpSpPr>
        <p:sp>
          <p:nvSpPr>
            <p:cNvPr id="1175" name="Star">
              <a:extLst>
                <a:ext uri="{FF2B5EF4-FFF2-40B4-BE49-F238E27FC236}">
                  <a16:creationId xmlns:a16="http://schemas.microsoft.com/office/drawing/2014/main" id="{2FD5107C-29EA-4FEF-B798-5E2837BB4D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06941" y="1349270"/>
              <a:ext cx="375058" cy="379892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193" name="그룹 1192">
              <a:extLst>
                <a:ext uri="{FF2B5EF4-FFF2-40B4-BE49-F238E27FC236}">
                  <a16:creationId xmlns:a16="http://schemas.microsoft.com/office/drawing/2014/main" id="{673893E3-6F31-4928-BC11-9A1F8383FFDE}"/>
                </a:ext>
              </a:extLst>
            </p:cNvPr>
            <p:cNvGrpSpPr/>
            <p:nvPr/>
          </p:nvGrpSpPr>
          <p:grpSpPr>
            <a:xfrm>
              <a:off x="6766064" y="1346031"/>
              <a:ext cx="396978" cy="447231"/>
              <a:chOff x="5226765" y="4515983"/>
              <a:chExt cx="1391888" cy="2169460"/>
            </a:xfrm>
          </p:grpSpPr>
          <p:sp>
            <p:nvSpPr>
              <p:cNvPr id="1194" name="User">
                <a:extLst>
                  <a:ext uri="{FF2B5EF4-FFF2-40B4-BE49-F238E27FC236}">
                    <a16:creationId xmlns:a16="http://schemas.microsoft.com/office/drawing/2014/main" id="{5543DBBA-8A04-4951-BE76-9A01C400A46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226765" y="4515983"/>
                <a:ext cx="1100196" cy="1858515"/>
              </a:xfrm>
              <a:custGeom>
                <a:avLst/>
                <a:gdLst>
                  <a:gd name="T0" fmla="*/ 146 w 535"/>
                  <a:gd name="T1" fmla="*/ 66 h 568"/>
                  <a:gd name="T2" fmla="*/ 136 w 535"/>
                  <a:gd name="T3" fmla="*/ 231 h 568"/>
                  <a:gd name="T4" fmla="*/ 161 w 535"/>
                  <a:gd name="T5" fmla="*/ 274 h 568"/>
                  <a:gd name="T6" fmla="*/ 184 w 535"/>
                  <a:gd name="T7" fmla="*/ 332 h 568"/>
                  <a:gd name="T8" fmla="*/ 189 w 535"/>
                  <a:gd name="T9" fmla="*/ 385 h 568"/>
                  <a:gd name="T10" fmla="*/ 97 w 535"/>
                  <a:gd name="T11" fmla="*/ 437 h 568"/>
                  <a:gd name="T12" fmla="*/ 0 w 535"/>
                  <a:gd name="T13" fmla="*/ 554 h 568"/>
                  <a:gd name="T14" fmla="*/ 535 w 535"/>
                  <a:gd name="T15" fmla="*/ 568 h 568"/>
                  <a:gd name="T16" fmla="*/ 501 w 535"/>
                  <a:gd name="T17" fmla="*/ 477 h 568"/>
                  <a:gd name="T18" fmla="*/ 377 w 535"/>
                  <a:gd name="T19" fmla="*/ 412 h 568"/>
                  <a:gd name="T20" fmla="*/ 345 w 535"/>
                  <a:gd name="T21" fmla="*/ 337 h 568"/>
                  <a:gd name="T22" fmla="*/ 361 w 535"/>
                  <a:gd name="T23" fmla="*/ 314 h 568"/>
                  <a:gd name="T24" fmla="*/ 385 w 535"/>
                  <a:gd name="T25" fmla="*/ 267 h 568"/>
                  <a:gd name="T26" fmla="*/ 389 w 535"/>
                  <a:gd name="T27" fmla="*/ 199 h 568"/>
                  <a:gd name="T28" fmla="*/ 383 w 535"/>
                  <a:gd name="T29" fmla="*/ 54 h 568"/>
                  <a:gd name="T30" fmla="*/ 266 w 535"/>
                  <a:gd name="T31" fmla="*/ 0 h 568"/>
                  <a:gd name="T32" fmla="*/ 266 w 535"/>
                  <a:gd name="T33" fmla="*/ 27 h 568"/>
                  <a:gd name="T34" fmla="*/ 319 w 535"/>
                  <a:gd name="T35" fmla="*/ 49 h 568"/>
                  <a:gd name="T36" fmla="*/ 362 w 535"/>
                  <a:gd name="T37" fmla="*/ 70 h 568"/>
                  <a:gd name="T38" fmla="*/ 362 w 535"/>
                  <a:gd name="T39" fmla="*/ 198 h 568"/>
                  <a:gd name="T40" fmla="*/ 368 w 535"/>
                  <a:gd name="T41" fmla="*/ 213 h 568"/>
                  <a:gd name="T42" fmla="*/ 364 w 535"/>
                  <a:gd name="T43" fmla="*/ 251 h 568"/>
                  <a:gd name="T44" fmla="*/ 350 w 535"/>
                  <a:gd name="T45" fmla="*/ 255 h 568"/>
                  <a:gd name="T46" fmla="*/ 337 w 535"/>
                  <a:gd name="T47" fmla="*/ 302 h 568"/>
                  <a:gd name="T48" fmla="*/ 325 w 535"/>
                  <a:gd name="T49" fmla="*/ 320 h 568"/>
                  <a:gd name="T50" fmla="*/ 318 w 535"/>
                  <a:gd name="T51" fmla="*/ 332 h 568"/>
                  <a:gd name="T52" fmla="*/ 320 w 535"/>
                  <a:gd name="T53" fmla="*/ 391 h 568"/>
                  <a:gd name="T54" fmla="*/ 365 w 535"/>
                  <a:gd name="T55" fmla="*/ 436 h 568"/>
                  <a:gd name="T56" fmla="*/ 482 w 535"/>
                  <a:gd name="T57" fmla="*/ 496 h 568"/>
                  <a:gd name="T58" fmla="*/ 30 w 535"/>
                  <a:gd name="T59" fmla="*/ 541 h 568"/>
                  <a:gd name="T60" fmla="*/ 107 w 535"/>
                  <a:gd name="T61" fmla="*/ 462 h 568"/>
                  <a:gd name="T62" fmla="*/ 214 w 535"/>
                  <a:gd name="T63" fmla="*/ 393 h 568"/>
                  <a:gd name="T64" fmla="*/ 215 w 535"/>
                  <a:gd name="T65" fmla="*/ 390 h 568"/>
                  <a:gd name="T66" fmla="*/ 217 w 535"/>
                  <a:gd name="T67" fmla="*/ 324 h 568"/>
                  <a:gd name="T68" fmla="*/ 205 w 535"/>
                  <a:gd name="T69" fmla="*/ 316 h 568"/>
                  <a:gd name="T70" fmla="*/ 186 w 535"/>
                  <a:gd name="T71" fmla="*/ 266 h 568"/>
                  <a:gd name="T72" fmla="*/ 173 w 535"/>
                  <a:gd name="T73" fmla="*/ 254 h 568"/>
                  <a:gd name="T74" fmla="*/ 162 w 535"/>
                  <a:gd name="T75" fmla="*/ 228 h 568"/>
                  <a:gd name="T76" fmla="*/ 175 w 535"/>
                  <a:gd name="T77" fmla="*/ 208 h 568"/>
                  <a:gd name="T78" fmla="*/ 171 w 535"/>
                  <a:gd name="T79" fmla="*/ 76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5" h="568">
                    <a:moveTo>
                      <a:pt x="266" y="0"/>
                    </a:moveTo>
                    <a:cubicBezTo>
                      <a:pt x="203" y="1"/>
                      <a:pt x="163" y="27"/>
                      <a:pt x="146" y="66"/>
                    </a:cubicBezTo>
                    <a:cubicBezTo>
                      <a:pt x="130" y="103"/>
                      <a:pt x="134" y="150"/>
                      <a:pt x="145" y="199"/>
                    </a:cubicBezTo>
                    <a:cubicBezTo>
                      <a:pt x="139" y="206"/>
                      <a:pt x="134" y="216"/>
                      <a:pt x="136" y="231"/>
                    </a:cubicBezTo>
                    <a:cubicBezTo>
                      <a:pt x="137" y="245"/>
                      <a:pt x="143" y="257"/>
                      <a:pt x="149" y="267"/>
                    </a:cubicBezTo>
                    <a:cubicBezTo>
                      <a:pt x="152" y="272"/>
                      <a:pt x="157" y="272"/>
                      <a:pt x="161" y="274"/>
                    </a:cubicBezTo>
                    <a:cubicBezTo>
                      <a:pt x="163" y="288"/>
                      <a:pt x="167" y="302"/>
                      <a:pt x="173" y="314"/>
                    </a:cubicBezTo>
                    <a:cubicBezTo>
                      <a:pt x="177" y="321"/>
                      <a:pt x="180" y="327"/>
                      <a:pt x="184" y="332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4"/>
                      <a:pt x="190" y="367"/>
                      <a:pt x="189" y="385"/>
                    </a:cubicBezTo>
                    <a:cubicBezTo>
                      <a:pt x="184" y="395"/>
                      <a:pt x="174" y="404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4" y="447"/>
                      <a:pt x="52" y="459"/>
                      <a:pt x="33" y="477"/>
                    </a:cubicBezTo>
                    <a:cubicBezTo>
                      <a:pt x="15" y="495"/>
                      <a:pt x="2" y="521"/>
                      <a:pt x="0" y="554"/>
                    </a:cubicBezTo>
                    <a:lnTo>
                      <a:pt x="0" y="568"/>
                    </a:lnTo>
                    <a:lnTo>
                      <a:pt x="535" y="568"/>
                    </a:lnTo>
                    <a:lnTo>
                      <a:pt x="534" y="554"/>
                    </a:lnTo>
                    <a:cubicBezTo>
                      <a:pt x="532" y="521"/>
                      <a:pt x="519" y="495"/>
                      <a:pt x="501" y="477"/>
                    </a:cubicBezTo>
                    <a:cubicBezTo>
                      <a:pt x="483" y="459"/>
                      <a:pt x="460" y="447"/>
                      <a:pt x="438" y="437"/>
                    </a:cubicBezTo>
                    <a:cubicBezTo>
                      <a:pt x="416" y="428"/>
                      <a:pt x="394" y="420"/>
                      <a:pt x="377" y="412"/>
                    </a:cubicBezTo>
                    <a:cubicBezTo>
                      <a:pt x="361" y="404"/>
                      <a:pt x="350" y="395"/>
                      <a:pt x="346" y="385"/>
                    </a:cubicBezTo>
                    <a:cubicBezTo>
                      <a:pt x="345" y="367"/>
                      <a:pt x="345" y="354"/>
                      <a:pt x="345" y="337"/>
                    </a:cubicBezTo>
                    <a:cubicBezTo>
                      <a:pt x="347" y="335"/>
                      <a:pt x="349" y="334"/>
                      <a:pt x="351" y="332"/>
                    </a:cubicBezTo>
                    <a:cubicBezTo>
                      <a:pt x="354" y="327"/>
                      <a:pt x="358" y="321"/>
                      <a:pt x="361" y="314"/>
                    </a:cubicBezTo>
                    <a:cubicBezTo>
                      <a:pt x="367" y="302"/>
                      <a:pt x="371" y="288"/>
                      <a:pt x="373" y="274"/>
                    </a:cubicBezTo>
                    <a:cubicBezTo>
                      <a:pt x="377" y="272"/>
                      <a:pt x="382" y="272"/>
                      <a:pt x="385" y="267"/>
                    </a:cubicBezTo>
                    <a:cubicBezTo>
                      <a:pt x="392" y="259"/>
                      <a:pt x="396" y="247"/>
                      <a:pt x="398" y="231"/>
                    </a:cubicBezTo>
                    <a:cubicBezTo>
                      <a:pt x="400" y="216"/>
                      <a:pt x="395" y="207"/>
                      <a:pt x="389" y="199"/>
                    </a:cubicBezTo>
                    <a:cubicBezTo>
                      <a:pt x="396" y="178"/>
                      <a:pt x="404" y="144"/>
                      <a:pt x="401" y="109"/>
                    </a:cubicBezTo>
                    <a:cubicBezTo>
                      <a:pt x="400" y="90"/>
                      <a:pt x="395" y="70"/>
                      <a:pt x="383" y="54"/>
                    </a:cubicBezTo>
                    <a:cubicBezTo>
                      <a:pt x="373" y="40"/>
                      <a:pt x="356" y="30"/>
                      <a:pt x="334" y="25"/>
                    </a:cubicBezTo>
                    <a:cubicBezTo>
                      <a:pt x="320" y="7"/>
                      <a:pt x="295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266" y="27"/>
                    </a:moveTo>
                    <a:cubicBezTo>
                      <a:pt x="293" y="27"/>
                      <a:pt x="310" y="35"/>
                      <a:pt x="315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4" y="60"/>
                      <a:pt x="362" y="70"/>
                    </a:cubicBezTo>
                    <a:cubicBezTo>
                      <a:pt x="369" y="80"/>
                      <a:pt x="373" y="95"/>
                      <a:pt x="374" y="111"/>
                    </a:cubicBezTo>
                    <a:cubicBezTo>
                      <a:pt x="377" y="143"/>
                      <a:pt x="368" y="180"/>
                      <a:pt x="362" y="198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7" y="213"/>
                      <a:pt x="373" y="217"/>
                      <a:pt x="372" y="228"/>
                    </a:cubicBezTo>
                    <a:cubicBezTo>
                      <a:pt x="370" y="241"/>
                      <a:pt x="367" y="248"/>
                      <a:pt x="364" y="251"/>
                    </a:cubicBezTo>
                    <a:cubicBezTo>
                      <a:pt x="362" y="254"/>
                      <a:pt x="361" y="254"/>
                      <a:pt x="361" y="254"/>
                    </a:cubicBezTo>
                    <a:lnTo>
                      <a:pt x="350" y="255"/>
                    </a:lnTo>
                    <a:lnTo>
                      <a:pt x="348" y="266"/>
                    </a:lnTo>
                    <a:cubicBezTo>
                      <a:pt x="347" y="277"/>
                      <a:pt x="343" y="291"/>
                      <a:pt x="337" y="302"/>
                    </a:cubicBezTo>
                    <a:cubicBezTo>
                      <a:pt x="335" y="308"/>
                      <a:pt x="332" y="313"/>
                      <a:pt x="329" y="316"/>
                    </a:cubicBezTo>
                    <a:cubicBezTo>
                      <a:pt x="327" y="319"/>
                      <a:pt x="324" y="321"/>
                      <a:pt x="325" y="320"/>
                    </a:cubicBezTo>
                    <a:lnTo>
                      <a:pt x="318" y="324"/>
                    </a:lnTo>
                    <a:lnTo>
                      <a:pt x="318" y="332"/>
                    </a:lnTo>
                    <a:cubicBezTo>
                      <a:pt x="318" y="352"/>
                      <a:pt x="318" y="367"/>
                      <a:pt x="320" y="390"/>
                    </a:cubicBezTo>
                    <a:lnTo>
                      <a:pt x="320" y="391"/>
                    </a:lnTo>
                    <a:lnTo>
                      <a:pt x="320" y="393"/>
                    </a:lnTo>
                    <a:cubicBezTo>
                      <a:pt x="328" y="413"/>
                      <a:pt x="346" y="426"/>
                      <a:pt x="365" y="436"/>
                    </a:cubicBezTo>
                    <a:cubicBezTo>
                      <a:pt x="384" y="445"/>
                      <a:pt x="406" y="453"/>
                      <a:pt x="427" y="462"/>
                    </a:cubicBezTo>
                    <a:cubicBezTo>
                      <a:pt x="448" y="471"/>
                      <a:pt x="468" y="481"/>
                      <a:pt x="482" y="496"/>
                    </a:cubicBezTo>
                    <a:cubicBezTo>
                      <a:pt x="493" y="507"/>
                      <a:pt x="500" y="522"/>
                      <a:pt x="504" y="541"/>
                    </a:cubicBezTo>
                    <a:lnTo>
                      <a:pt x="30" y="541"/>
                    </a:lnTo>
                    <a:cubicBezTo>
                      <a:pt x="34" y="522"/>
                      <a:pt x="41" y="507"/>
                      <a:pt x="52" y="496"/>
                    </a:cubicBezTo>
                    <a:cubicBezTo>
                      <a:pt x="67" y="481"/>
                      <a:pt x="86" y="471"/>
                      <a:pt x="107" y="462"/>
                    </a:cubicBezTo>
                    <a:cubicBezTo>
                      <a:pt x="128" y="453"/>
                      <a:pt x="150" y="445"/>
                      <a:pt x="170" y="436"/>
                    </a:cubicBezTo>
                    <a:cubicBezTo>
                      <a:pt x="189" y="426"/>
                      <a:pt x="207" y="413"/>
                      <a:pt x="214" y="393"/>
                    </a:cubicBezTo>
                    <a:lnTo>
                      <a:pt x="215" y="391"/>
                    </a:lnTo>
                    <a:lnTo>
                      <a:pt x="215" y="390"/>
                    </a:lnTo>
                    <a:cubicBezTo>
                      <a:pt x="217" y="367"/>
                      <a:pt x="217" y="352"/>
                      <a:pt x="217" y="332"/>
                    </a:cubicBezTo>
                    <a:lnTo>
                      <a:pt x="217" y="324"/>
                    </a:lnTo>
                    <a:lnTo>
                      <a:pt x="209" y="320"/>
                    </a:lnTo>
                    <a:cubicBezTo>
                      <a:pt x="211" y="321"/>
                      <a:pt x="208" y="319"/>
                      <a:pt x="205" y="316"/>
                    </a:cubicBezTo>
                    <a:cubicBezTo>
                      <a:pt x="203" y="312"/>
                      <a:pt x="200" y="308"/>
                      <a:pt x="197" y="302"/>
                    </a:cubicBezTo>
                    <a:cubicBezTo>
                      <a:pt x="192" y="291"/>
                      <a:pt x="187" y="277"/>
                      <a:pt x="186" y="266"/>
                    </a:cubicBezTo>
                    <a:lnTo>
                      <a:pt x="184" y="255"/>
                    </a:lnTo>
                    <a:lnTo>
                      <a:pt x="173" y="254"/>
                    </a:lnTo>
                    <a:cubicBezTo>
                      <a:pt x="173" y="254"/>
                      <a:pt x="172" y="254"/>
                      <a:pt x="170" y="251"/>
                    </a:cubicBezTo>
                    <a:cubicBezTo>
                      <a:pt x="167" y="248"/>
                      <a:pt x="164" y="241"/>
                      <a:pt x="162" y="228"/>
                    </a:cubicBezTo>
                    <a:cubicBezTo>
                      <a:pt x="160" y="222"/>
                      <a:pt x="165" y="217"/>
                      <a:pt x="166" y="213"/>
                    </a:cubicBezTo>
                    <a:lnTo>
                      <a:pt x="175" y="208"/>
                    </a:lnTo>
                    <a:lnTo>
                      <a:pt x="172" y="199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7"/>
                      <a:pt x="210" y="28"/>
                      <a:pt x="266" y="27"/>
                    </a:cubicBez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195" name="그래픽 1194" descr="뒤로 RTL">
                <a:extLst>
                  <a:ext uri="{FF2B5EF4-FFF2-40B4-BE49-F238E27FC236}">
                    <a16:creationId xmlns:a16="http://schemas.microsoft.com/office/drawing/2014/main" id="{AC710279-5A79-47B2-B8D8-52EAFD4414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 rot="1048392">
                <a:off x="5704255" y="5320194"/>
                <a:ext cx="914398" cy="914399"/>
              </a:xfrm>
              <a:prstGeom prst="rect">
                <a:avLst/>
              </a:prstGeom>
            </p:spPr>
          </p:pic>
          <p:pic>
            <p:nvPicPr>
              <p:cNvPr id="1196" name="그래픽 1195" descr="뒤로 RTL">
                <a:extLst>
                  <a:ext uri="{FF2B5EF4-FFF2-40B4-BE49-F238E27FC236}">
                    <a16:creationId xmlns:a16="http://schemas.microsoft.com/office/drawing/2014/main" id="{157B39DA-2C59-4364-B40A-EF947412F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 rot="1048392" flipH="1" flipV="1">
                <a:off x="5704255" y="5771044"/>
                <a:ext cx="914398" cy="914399"/>
              </a:xfrm>
              <a:prstGeom prst="rect">
                <a:avLst/>
              </a:prstGeom>
            </p:spPr>
          </p:pic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1DF58E9-D333-46FF-B6E0-70E66FF77F5E}"/>
              </a:ext>
            </a:extLst>
          </p:cNvPr>
          <p:cNvGrpSpPr/>
          <p:nvPr/>
        </p:nvGrpSpPr>
        <p:grpSpPr>
          <a:xfrm>
            <a:off x="4941151" y="2865944"/>
            <a:ext cx="2179848" cy="379666"/>
            <a:chOff x="5019254" y="5172770"/>
            <a:chExt cx="2179848" cy="379666"/>
          </a:xfrm>
        </p:grpSpPr>
        <p:grpSp>
          <p:nvGrpSpPr>
            <p:cNvPr id="1203" name="그룹 1202">
              <a:extLst>
                <a:ext uri="{FF2B5EF4-FFF2-40B4-BE49-F238E27FC236}">
                  <a16:creationId xmlns:a16="http://schemas.microsoft.com/office/drawing/2014/main" id="{1191FF28-D6A1-47D3-A0C4-5E459FAD1D49}"/>
                </a:ext>
              </a:extLst>
            </p:cNvPr>
            <p:cNvGrpSpPr/>
            <p:nvPr/>
          </p:nvGrpSpPr>
          <p:grpSpPr>
            <a:xfrm>
              <a:off x="6369392" y="5172770"/>
              <a:ext cx="379666" cy="379666"/>
              <a:chOff x="5727769" y="2721864"/>
              <a:chExt cx="903986" cy="903986"/>
            </a:xfrm>
          </p:grpSpPr>
          <p:sp>
            <p:nvSpPr>
              <p:cNvPr id="1204" name="Oval">
                <a:extLst>
                  <a:ext uri="{FF2B5EF4-FFF2-40B4-BE49-F238E27FC236}">
                    <a16:creationId xmlns:a16="http://schemas.microsoft.com/office/drawing/2014/main" id="{F6244203-41F1-459E-BBB6-D1E66B97C4E9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205" name="그래픽 1204" descr="스마트폰">
                <a:extLst>
                  <a:ext uri="{FF2B5EF4-FFF2-40B4-BE49-F238E27FC236}">
                    <a16:creationId xmlns:a16="http://schemas.microsoft.com/office/drawing/2014/main" id="{B858D297-6129-44AC-9961-2E343FD70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1206" name="그룹 1205">
              <a:extLst>
                <a:ext uri="{FF2B5EF4-FFF2-40B4-BE49-F238E27FC236}">
                  <a16:creationId xmlns:a16="http://schemas.microsoft.com/office/drawing/2014/main" id="{AEBC8A62-E937-44FC-96D3-5DE7D2EBCD92}"/>
                </a:ext>
              </a:extLst>
            </p:cNvPr>
            <p:cNvGrpSpPr/>
            <p:nvPr/>
          </p:nvGrpSpPr>
          <p:grpSpPr>
            <a:xfrm>
              <a:off x="5019254" y="5172770"/>
              <a:ext cx="379666" cy="379666"/>
              <a:chOff x="8317111" y="1135558"/>
              <a:chExt cx="924232" cy="924232"/>
            </a:xfrm>
          </p:grpSpPr>
          <p:sp>
            <p:nvSpPr>
              <p:cNvPr id="1207" name="Oval">
                <a:extLst>
                  <a:ext uri="{FF2B5EF4-FFF2-40B4-BE49-F238E27FC236}">
                    <a16:creationId xmlns:a16="http://schemas.microsoft.com/office/drawing/2014/main" id="{A2D27609-F6A1-495D-8E40-4C1FB04DEF0B}"/>
                  </a:ext>
                </a:extLst>
              </p:cNvPr>
              <p:cNvSpPr/>
              <p:nvPr/>
            </p:nvSpPr>
            <p:spPr>
              <a:xfrm>
                <a:off x="8317111" y="11355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208" name="그래픽 1207" descr="음성">
                <a:extLst>
                  <a:ext uri="{FF2B5EF4-FFF2-40B4-BE49-F238E27FC236}">
                    <a16:creationId xmlns:a16="http://schemas.microsoft.com/office/drawing/2014/main" id="{5508FF5D-43CD-4382-A0F5-BCB482CD31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8456211" y="1277869"/>
                <a:ext cx="639615" cy="639615"/>
              </a:xfrm>
              <a:prstGeom prst="rect">
                <a:avLst/>
              </a:prstGeom>
            </p:spPr>
          </p:pic>
        </p:grpSp>
        <p:grpSp>
          <p:nvGrpSpPr>
            <p:cNvPr id="1215" name="그룹 1214">
              <a:extLst>
                <a:ext uri="{FF2B5EF4-FFF2-40B4-BE49-F238E27FC236}">
                  <a16:creationId xmlns:a16="http://schemas.microsoft.com/office/drawing/2014/main" id="{FA483EE3-BB6B-468E-ABD6-D4D65527B454}"/>
                </a:ext>
              </a:extLst>
            </p:cNvPr>
            <p:cNvGrpSpPr/>
            <p:nvPr/>
          </p:nvGrpSpPr>
          <p:grpSpPr>
            <a:xfrm>
              <a:off x="5469300" y="5172770"/>
              <a:ext cx="379666" cy="379666"/>
              <a:chOff x="7528185" y="3895193"/>
              <a:chExt cx="379666" cy="379666"/>
            </a:xfrm>
          </p:grpSpPr>
          <p:sp>
            <p:nvSpPr>
              <p:cNvPr id="1216" name="Oval">
                <a:extLst>
                  <a:ext uri="{FF2B5EF4-FFF2-40B4-BE49-F238E27FC236}">
                    <a16:creationId xmlns:a16="http://schemas.microsoft.com/office/drawing/2014/main" id="{7991ED79-9341-43F9-BD18-0A472D41F082}"/>
                  </a:ext>
                </a:extLst>
              </p:cNvPr>
              <p:cNvSpPr/>
              <p:nvPr/>
            </p:nvSpPr>
            <p:spPr>
              <a:xfrm>
                <a:off x="7528185" y="3895193"/>
                <a:ext cx="379666" cy="37966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217" name="그래픽 1216" descr="웹 캠">
                <a:extLst>
                  <a:ext uri="{FF2B5EF4-FFF2-40B4-BE49-F238E27FC236}">
                    <a16:creationId xmlns:a16="http://schemas.microsoft.com/office/drawing/2014/main" id="{F347D04A-8830-4D29-81ED-E059BD38C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7592018" y="3959026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218" name="그룹 1217">
              <a:extLst>
                <a:ext uri="{FF2B5EF4-FFF2-40B4-BE49-F238E27FC236}">
                  <a16:creationId xmlns:a16="http://schemas.microsoft.com/office/drawing/2014/main" id="{9B327D2E-83D5-4931-BA88-FCD04CAAC560}"/>
                </a:ext>
              </a:extLst>
            </p:cNvPr>
            <p:cNvGrpSpPr/>
            <p:nvPr/>
          </p:nvGrpSpPr>
          <p:grpSpPr>
            <a:xfrm>
              <a:off x="6819436" y="5172770"/>
              <a:ext cx="379666" cy="379666"/>
              <a:chOff x="8317111" y="4767758"/>
              <a:chExt cx="924232" cy="924232"/>
            </a:xfrm>
          </p:grpSpPr>
          <p:sp>
            <p:nvSpPr>
              <p:cNvPr id="1219" name="Oval">
                <a:extLst>
                  <a:ext uri="{FF2B5EF4-FFF2-40B4-BE49-F238E27FC236}">
                    <a16:creationId xmlns:a16="http://schemas.microsoft.com/office/drawing/2014/main" id="{F653B350-E728-454F-803A-73A6DD0798D0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220" name="그래픽 1219" descr="스피커 폰">
                <a:extLst>
                  <a:ext uri="{FF2B5EF4-FFF2-40B4-BE49-F238E27FC236}">
                    <a16:creationId xmlns:a16="http://schemas.microsoft.com/office/drawing/2014/main" id="{342586AB-1182-4563-882E-4BE2C02504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1221" name="그룹 1220">
              <a:extLst>
                <a:ext uri="{FF2B5EF4-FFF2-40B4-BE49-F238E27FC236}">
                  <a16:creationId xmlns:a16="http://schemas.microsoft.com/office/drawing/2014/main" id="{1CACA315-B0C1-48E3-9554-A6EDB809F6E2}"/>
                </a:ext>
              </a:extLst>
            </p:cNvPr>
            <p:cNvGrpSpPr/>
            <p:nvPr/>
          </p:nvGrpSpPr>
          <p:grpSpPr>
            <a:xfrm>
              <a:off x="5919346" y="5172770"/>
              <a:ext cx="379666" cy="379666"/>
              <a:chOff x="8317111" y="3624758"/>
              <a:chExt cx="924232" cy="924232"/>
            </a:xfrm>
          </p:grpSpPr>
          <p:sp>
            <p:nvSpPr>
              <p:cNvPr id="1222" name="Oval">
                <a:extLst>
                  <a:ext uri="{FF2B5EF4-FFF2-40B4-BE49-F238E27FC236}">
                    <a16:creationId xmlns:a16="http://schemas.microsoft.com/office/drawing/2014/main" id="{0B5EC9ED-8420-4DF4-9502-BB3DDAC3E1B5}"/>
                  </a:ext>
                </a:extLst>
              </p:cNvPr>
              <p:cNvSpPr/>
              <p:nvPr/>
            </p:nvSpPr>
            <p:spPr>
              <a:xfrm>
                <a:off x="8317111" y="3624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1223" name="그래픽 1222" descr="보내기">
                <a:extLst>
                  <a:ext uri="{FF2B5EF4-FFF2-40B4-BE49-F238E27FC236}">
                    <a16:creationId xmlns:a16="http://schemas.microsoft.com/office/drawing/2014/main" id="{B9900800-E9F5-43BB-887E-9FC10BE834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>
              <a:xfrm>
                <a:off x="8521022" y="3828669"/>
                <a:ext cx="516409" cy="516409"/>
              </a:xfrm>
              <a:prstGeom prst="rect">
                <a:avLst/>
              </a:prstGeom>
            </p:spPr>
          </p:pic>
        </p:grpSp>
      </p:grpSp>
      <p:sp>
        <p:nvSpPr>
          <p:cNvPr id="213" name="사각형: 둥근 모서리 212">
            <a:extLst>
              <a:ext uri="{FF2B5EF4-FFF2-40B4-BE49-F238E27FC236}">
                <a16:creationId xmlns:a16="http://schemas.microsoft.com/office/drawing/2014/main" id="{3F13D402-3364-4FA7-B777-147DECE3D57D}"/>
              </a:ext>
            </a:extLst>
          </p:cNvPr>
          <p:cNvSpPr/>
          <p:nvPr/>
        </p:nvSpPr>
        <p:spPr>
          <a:xfrm>
            <a:off x="3334552" y="3345156"/>
            <a:ext cx="1403661" cy="2790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44083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함께 참여중인 대화방</a:t>
            </a:r>
            <a:endParaRPr kumimoji="1" lang="en-US" altLang="ko-KR" sz="9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273F584-F721-47B3-BBBF-ECAAC30559E2}"/>
              </a:ext>
            </a:extLst>
          </p:cNvPr>
          <p:cNvGrpSpPr/>
          <p:nvPr/>
        </p:nvGrpSpPr>
        <p:grpSpPr>
          <a:xfrm>
            <a:off x="3367470" y="3669885"/>
            <a:ext cx="4041495" cy="540418"/>
            <a:chOff x="3414974" y="3610018"/>
            <a:chExt cx="4041495" cy="540418"/>
          </a:xfrm>
        </p:grpSpPr>
        <p:grpSp>
          <p:nvGrpSpPr>
            <p:cNvPr id="223" name="Profile Picture">
              <a:extLst>
                <a:ext uri="{FF2B5EF4-FFF2-40B4-BE49-F238E27FC236}">
                  <a16:creationId xmlns:a16="http://schemas.microsoft.com/office/drawing/2014/main" id="{49871F42-E6F4-48CE-B1A5-49336CFA4C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14974" y="3665372"/>
              <a:ext cx="336634" cy="336634"/>
              <a:chOff x="5459192" y="1847688"/>
              <a:chExt cx="1371600" cy="1371600"/>
            </a:xfrm>
          </p:grpSpPr>
          <p:sp>
            <p:nvSpPr>
              <p:cNvPr id="226" name="Background">
                <a:extLst>
                  <a:ext uri="{FF2B5EF4-FFF2-40B4-BE49-F238E27FC236}">
                    <a16:creationId xmlns:a16="http://schemas.microsoft.com/office/drawing/2014/main" id="{C1B606C3-E6A4-4FC9-AB7B-85967C01D3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27" name="Profile Icon">
                <a:extLst>
                  <a:ext uri="{FF2B5EF4-FFF2-40B4-BE49-F238E27FC236}">
                    <a16:creationId xmlns:a16="http://schemas.microsoft.com/office/drawing/2014/main" id="{CB599681-91D0-49BD-B94D-3E78CAC63AF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B6F77E48-A8B1-4F05-97DC-E47E5B2F5143}"/>
                </a:ext>
              </a:extLst>
            </p:cNvPr>
            <p:cNvGrpSpPr/>
            <p:nvPr/>
          </p:nvGrpSpPr>
          <p:grpSpPr>
            <a:xfrm>
              <a:off x="3788796" y="3610018"/>
              <a:ext cx="3667673" cy="515687"/>
              <a:chOff x="3788796" y="3386627"/>
              <a:chExt cx="3667673" cy="515687"/>
            </a:xfrm>
          </p:grpSpPr>
          <p:sp>
            <p:nvSpPr>
              <p:cNvPr id="219" name="직사각형 218">
                <a:extLst>
                  <a:ext uri="{FF2B5EF4-FFF2-40B4-BE49-F238E27FC236}">
                    <a16:creationId xmlns:a16="http://schemas.microsoft.com/office/drawing/2014/main" id="{C3303200-6EB4-4A2A-B115-908DF8CFD112}"/>
                  </a:ext>
                </a:extLst>
              </p:cNvPr>
              <p:cNvSpPr/>
              <p:nvPr/>
            </p:nvSpPr>
            <p:spPr>
              <a:xfrm>
                <a:off x="3788796" y="3386627"/>
                <a:ext cx="1027845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UCAP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고도화</a:t>
                </a:r>
              </a:p>
            </p:txBody>
          </p:sp>
          <p:sp>
            <p:nvSpPr>
              <p:cNvPr id="220" name="직사각형 219">
                <a:extLst>
                  <a:ext uri="{FF2B5EF4-FFF2-40B4-BE49-F238E27FC236}">
                    <a16:creationId xmlns:a16="http://schemas.microsoft.com/office/drawing/2014/main" id="{BD93509D-9B0D-42FB-B7B5-9E68ECFE90C4}"/>
                  </a:ext>
                </a:extLst>
              </p:cNvPr>
              <p:cNvSpPr/>
              <p:nvPr/>
            </p:nvSpPr>
            <p:spPr>
              <a:xfrm>
                <a:off x="6765254" y="3386627"/>
                <a:ext cx="69121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오후 </a:t>
                </a:r>
                <a:r>
                  <a:rPr kumimoji="0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12:47</a:t>
                </a: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사각형: 둥근 모서리 221">
                <a:extLst>
                  <a:ext uri="{FF2B5EF4-FFF2-40B4-BE49-F238E27FC236}">
                    <a16:creationId xmlns:a16="http://schemas.microsoft.com/office/drawing/2014/main" id="{127AB88C-0157-421C-B8F7-77C215E8FB06}"/>
                  </a:ext>
                </a:extLst>
              </p:cNvPr>
              <p:cNvSpPr/>
              <p:nvPr/>
            </p:nvSpPr>
            <p:spPr>
              <a:xfrm>
                <a:off x="5992773" y="3665412"/>
                <a:ext cx="1403661" cy="236902"/>
              </a:xfrm>
              <a:prstGeom prst="roundRect">
                <a:avLst>
                  <a:gd name="adj" fmla="val 9340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바로가기</a:t>
                </a:r>
                <a:endPara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AC49B4D4-0BA9-445D-8CB1-51D3B5FB195C}"/>
                </a:ext>
              </a:extLst>
            </p:cNvPr>
            <p:cNvSpPr/>
            <p:nvPr/>
          </p:nvSpPr>
          <p:spPr>
            <a:xfrm>
              <a:off x="3794200" y="3811882"/>
              <a:ext cx="2872194" cy="338554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안녕하세요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 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메신저 개선 고도화 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1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차 기획안을 메일로 보내 드렸습니다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. 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검토 부탁드립니다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.</a:t>
              </a:r>
            </a:p>
          </p:txBody>
        </p:sp>
      </p:grp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7CE6245A-E6CB-4D56-9232-B5F128AD5782}"/>
              </a:ext>
            </a:extLst>
          </p:cNvPr>
          <p:cNvGrpSpPr/>
          <p:nvPr/>
        </p:nvGrpSpPr>
        <p:grpSpPr>
          <a:xfrm>
            <a:off x="3367470" y="4378373"/>
            <a:ext cx="3981460" cy="540418"/>
            <a:chOff x="3414974" y="3610018"/>
            <a:chExt cx="3981460" cy="540418"/>
          </a:xfrm>
        </p:grpSpPr>
        <p:grpSp>
          <p:nvGrpSpPr>
            <p:cNvPr id="235" name="Profile Picture">
              <a:extLst>
                <a:ext uri="{FF2B5EF4-FFF2-40B4-BE49-F238E27FC236}">
                  <a16:creationId xmlns:a16="http://schemas.microsoft.com/office/drawing/2014/main" id="{E95982AE-DAEC-4243-8F20-ABC254E23D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14974" y="3665372"/>
              <a:ext cx="336634" cy="336634"/>
              <a:chOff x="5459192" y="1847688"/>
              <a:chExt cx="1371600" cy="1371600"/>
            </a:xfrm>
          </p:grpSpPr>
          <p:sp>
            <p:nvSpPr>
              <p:cNvPr id="238" name="Background">
                <a:extLst>
                  <a:ext uri="{FF2B5EF4-FFF2-40B4-BE49-F238E27FC236}">
                    <a16:creationId xmlns:a16="http://schemas.microsoft.com/office/drawing/2014/main" id="{401C4F8E-B18B-466B-A9D3-A0D9D9DA09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39" name="Profile Icon">
                <a:extLst>
                  <a:ext uri="{FF2B5EF4-FFF2-40B4-BE49-F238E27FC236}">
                    <a16:creationId xmlns:a16="http://schemas.microsoft.com/office/drawing/2014/main" id="{5C3D587F-1435-46F7-A980-E52CACA1D4C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C29AA7B4-FABC-4565-A4D8-865A18D42AC8}"/>
                </a:ext>
              </a:extLst>
            </p:cNvPr>
            <p:cNvGrpSpPr/>
            <p:nvPr/>
          </p:nvGrpSpPr>
          <p:grpSpPr>
            <a:xfrm>
              <a:off x="3788796" y="3610018"/>
              <a:ext cx="3607638" cy="515687"/>
              <a:chOff x="3788796" y="3386627"/>
              <a:chExt cx="3607638" cy="515687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DFA850E9-E6B0-4B4E-AAEF-163EDFB37E89}"/>
                  </a:ext>
                </a:extLst>
              </p:cNvPr>
              <p:cNvSpPr/>
              <p:nvPr/>
            </p:nvSpPr>
            <p:spPr>
              <a:xfrm>
                <a:off x="3788796" y="3386627"/>
                <a:ext cx="729687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(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이사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)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C89FF627-A980-4EE4-BE61-9CF5573B25AE}"/>
                  </a:ext>
                </a:extLst>
              </p:cNvPr>
              <p:cNvSpPr/>
              <p:nvPr/>
            </p:nvSpPr>
            <p:spPr>
              <a:xfrm>
                <a:off x="6765254" y="3386627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20.02.10</a:t>
                </a: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사각형: 둥근 모서리 233">
                <a:extLst>
                  <a:ext uri="{FF2B5EF4-FFF2-40B4-BE49-F238E27FC236}">
                    <a16:creationId xmlns:a16="http://schemas.microsoft.com/office/drawing/2014/main" id="{1CF0BFA6-3963-4D6C-BF68-B99FF4834F7A}"/>
                  </a:ext>
                </a:extLst>
              </p:cNvPr>
              <p:cNvSpPr/>
              <p:nvPr/>
            </p:nvSpPr>
            <p:spPr>
              <a:xfrm>
                <a:off x="5992773" y="3665412"/>
                <a:ext cx="1403661" cy="236902"/>
              </a:xfrm>
              <a:prstGeom prst="roundRect">
                <a:avLst>
                  <a:gd name="adj" fmla="val 9340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바로가기</a:t>
                </a:r>
                <a:endPara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10A529C9-3359-4037-8E8E-D07F84D9FF1D}"/>
                </a:ext>
              </a:extLst>
            </p:cNvPr>
            <p:cNvSpPr/>
            <p:nvPr/>
          </p:nvSpPr>
          <p:spPr>
            <a:xfrm>
              <a:off x="3794200" y="3811882"/>
              <a:ext cx="2872194" cy="338554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안녕하세요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 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메신저 개선 고도화 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1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차 기획안을 메일로 보내 드렸습니다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. 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검토 부탁드립니다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.</a:t>
              </a:r>
            </a:p>
          </p:txBody>
        </p:sp>
      </p:grpSp>
      <p:cxnSp>
        <p:nvCxnSpPr>
          <p:cNvPr id="240" name="직선 연결선 239">
            <a:extLst>
              <a:ext uri="{FF2B5EF4-FFF2-40B4-BE49-F238E27FC236}">
                <a16:creationId xmlns:a16="http://schemas.microsoft.com/office/drawing/2014/main" id="{6C835E00-A0EE-42AC-B884-A310ECC1A9D3}"/>
              </a:ext>
            </a:extLst>
          </p:cNvPr>
          <p:cNvCxnSpPr/>
          <p:nvPr/>
        </p:nvCxnSpPr>
        <p:spPr>
          <a:xfrm>
            <a:off x="3327026" y="4273386"/>
            <a:ext cx="40068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5" name="그룹 334">
            <a:extLst>
              <a:ext uri="{FF2B5EF4-FFF2-40B4-BE49-F238E27FC236}">
                <a16:creationId xmlns:a16="http://schemas.microsoft.com/office/drawing/2014/main" id="{31135369-7AE2-48BC-8A76-8DCA17032234}"/>
              </a:ext>
            </a:extLst>
          </p:cNvPr>
          <p:cNvGrpSpPr/>
          <p:nvPr/>
        </p:nvGrpSpPr>
        <p:grpSpPr>
          <a:xfrm>
            <a:off x="6813006" y="1435269"/>
            <a:ext cx="228434" cy="239730"/>
            <a:chOff x="6813006" y="1435269"/>
            <a:chExt cx="228434" cy="239730"/>
          </a:xfrm>
        </p:grpSpPr>
        <p:sp>
          <p:nvSpPr>
            <p:cNvPr id="336" name="User">
              <a:extLst>
                <a:ext uri="{FF2B5EF4-FFF2-40B4-BE49-F238E27FC236}">
                  <a16:creationId xmlns:a16="http://schemas.microsoft.com/office/drawing/2014/main" id="{0D24B546-C2ED-4D48-B76E-AD6141F9B99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13006" y="1435269"/>
              <a:ext cx="180562" cy="205370"/>
            </a:xfrm>
            <a:custGeom>
              <a:avLst/>
              <a:gdLst>
                <a:gd name="T0" fmla="*/ 146 w 535"/>
                <a:gd name="T1" fmla="*/ 66 h 568"/>
                <a:gd name="T2" fmla="*/ 136 w 535"/>
                <a:gd name="T3" fmla="*/ 231 h 568"/>
                <a:gd name="T4" fmla="*/ 161 w 535"/>
                <a:gd name="T5" fmla="*/ 274 h 568"/>
                <a:gd name="T6" fmla="*/ 184 w 535"/>
                <a:gd name="T7" fmla="*/ 332 h 568"/>
                <a:gd name="T8" fmla="*/ 189 w 535"/>
                <a:gd name="T9" fmla="*/ 385 h 568"/>
                <a:gd name="T10" fmla="*/ 97 w 535"/>
                <a:gd name="T11" fmla="*/ 437 h 568"/>
                <a:gd name="T12" fmla="*/ 0 w 535"/>
                <a:gd name="T13" fmla="*/ 554 h 568"/>
                <a:gd name="T14" fmla="*/ 535 w 535"/>
                <a:gd name="T15" fmla="*/ 568 h 568"/>
                <a:gd name="T16" fmla="*/ 501 w 535"/>
                <a:gd name="T17" fmla="*/ 477 h 568"/>
                <a:gd name="T18" fmla="*/ 377 w 535"/>
                <a:gd name="T19" fmla="*/ 412 h 568"/>
                <a:gd name="T20" fmla="*/ 345 w 535"/>
                <a:gd name="T21" fmla="*/ 337 h 568"/>
                <a:gd name="T22" fmla="*/ 361 w 535"/>
                <a:gd name="T23" fmla="*/ 314 h 568"/>
                <a:gd name="T24" fmla="*/ 385 w 535"/>
                <a:gd name="T25" fmla="*/ 267 h 568"/>
                <a:gd name="T26" fmla="*/ 389 w 535"/>
                <a:gd name="T27" fmla="*/ 199 h 568"/>
                <a:gd name="T28" fmla="*/ 383 w 535"/>
                <a:gd name="T29" fmla="*/ 54 h 568"/>
                <a:gd name="T30" fmla="*/ 266 w 535"/>
                <a:gd name="T31" fmla="*/ 0 h 568"/>
                <a:gd name="T32" fmla="*/ 266 w 535"/>
                <a:gd name="T33" fmla="*/ 27 h 568"/>
                <a:gd name="T34" fmla="*/ 319 w 535"/>
                <a:gd name="T35" fmla="*/ 49 h 568"/>
                <a:gd name="T36" fmla="*/ 362 w 535"/>
                <a:gd name="T37" fmla="*/ 70 h 568"/>
                <a:gd name="T38" fmla="*/ 362 w 535"/>
                <a:gd name="T39" fmla="*/ 198 h 568"/>
                <a:gd name="T40" fmla="*/ 368 w 535"/>
                <a:gd name="T41" fmla="*/ 213 h 568"/>
                <a:gd name="T42" fmla="*/ 364 w 535"/>
                <a:gd name="T43" fmla="*/ 251 h 568"/>
                <a:gd name="T44" fmla="*/ 350 w 535"/>
                <a:gd name="T45" fmla="*/ 255 h 568"/>
                <a:gd name="T46" fmla="*/ 337 w 535"/>
                <a:gd name="T47" fmla="*/ 302 h 568"/>
                <a:gd name="T48" fmla="*/ 325 w 535"/>
                <a:gd name="T49" fmla="*/ 320 h 568"/>
                <a:gd name="T50" fmla="*/ 318 w 535"/>
                <a:gd name="T51" fmla="*/ 332 h 568"/>
                <a:gd name="T52" fmla="*/ 320 w 535"/>
                <a:gd name="T53" fmla="*/ 391 h 568"/>
                <a:gd name="T54" fmla="*/ 365 w 535"/>
                <a:gd name="T55" fmla="*/ 436 h 568"/>
                <a:gd name="T56" fmla="*/ 482 w 535"/>
                <a:gd name="T57" fmla="*/ 496 h 568"/>
                <a:gd name="T58" fmla="*/ 30 w 535"/>
                <a:gd name="T59" fmla="*/ 541 h 568"/>
                <a:gd name="T60" fmla="*/ 107 w 535"/>
                <a:gd name="T61" fmla="*/ 462 h 568"/>
                <a:gd name="T62" fmla="*/ 214 w 535"/>
                <a:gd name="T63" fmla="*/ 393 h 568"/>
                <a:gd name="T64" fmla="*/ 215 w 535"/>
                <a:gd name="T65" fmla="*/ 390 h 568"/>
                <a:gd name="T66" fmla="*/ 217 w 535"/>
                <a:gd name="T67" fmla="*/ 324 h 568"/>
                <a:gd name="T68" fmla="*/ 205 w 535"/>
                <a:gd name="T69" fmla="*/ 316 h 568"/>
                <a:gd name="T70" fmla="*/ 186 w 535"/>
                <a:gd name="T71" fmla="*/ 266 h 568"/>
                <a:gd name="T72" fmla="*/ 173 w 535"/>
                <a:gd name="T73" fmla="*/ 254 h 568"/>
                <a:gd name="T74" fmla="*/ 162 w 535"/>
                <a:gd name="T75" fmla="*/ 228 h 568"/>
                <a:gd name="T76" fmla="*/ 175 w 535"/>
                <a:gd name="T77" fmla="*/ 208 h 568"/>
                <a:gd name="T78" fmla="*/ 171 w 535"/>
                <a:gd name="T79" fmla="*/ 7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5" h="568">
                  <a:moveTo>
                    <a:pt x="266" y="0"/>
                  </a:moveTo>
                  <a:cubicBezTo>
                    <a:pt x="203" y="1"/>
                    <a:pt x="163" y="27"/>
                    <a:pt x="146" y="66"/>
                  </a:cubicBezTo>
                  <a:cubicBezTo>
                    <a:pt x="130" y="103"/>
                    <a:pt x="134" y="150"/>
                    <a:pt x="145" y="199"/>
                  </a:cubicBezTo>
                  <a:cubicBezTo>
                    <a:pt x="139" y="206"/>
                    <a:pt x="134" y="216"/>
                    <a:pt x="136" y="231"/>
                  </a:cubicBezTo>
                  <a:cubicBezTo>
                    <a:pt x="137" y="245"/>
                    <a:pt x="143" y="257"/>
                    <a:pt x="149" y="267"/>
                  </a:cubicBezTo>
                  <a:cubicBezTo>
                    <a:pt x="152" y="272"/>
                    <a:pt x="157" y="272"/>
                    <a:pt x="161" y="274"/>
                  </a:cubicBezTo>
                  <a:cubicBezTo>
                    <a:pt x="163" y="288"/>
                    <a:pt x="167" y="302"/>
                    <a:pt x="173" y="314"/>
                  </a:cubicBezTo>
                  <a:cubicBezTo>
                    <a:pt x="177" y="321"/>
                    <a:pt x="180" y="327"/>
                    <a:pt x="184" y="332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4"/>
                    <a:pt x="190" y="367"/>
                    <a:pt x="189" y="385"/>
                  </a:cubicBezTo>
                  <a:cubicBezTo>
                    <a:pt x="184" y="395"/>
                    <a:pt x="174" y="404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4" y="447"/>
                    <a:pt x="52" y="459"/>
                    <a:pt x="33" y="477"/>
                  </a:cubicBezTo>
                  <a:cubicBezTo>
                    <a:pt x="15" y="495"/>
                    <a:pt x="2" y="521"/>
                    <a:pt x="0" y="554"/>
                  </a:cubicBezTo>
                  <a:lnTo>
                    <a:pt x="0" y="568"/>
                  </a:lnTo>
                  <a:lnTo>
                    <a:pt x="535" y="568"/>
                  </a:lnTo>
                  <a:lnTo>
                    <a:pt x="534" y="554"/>
                  </a:lnTo>
                  <a:cubicBezTo>
                    <a:pt x="532" y="521"/>
                    <a:pt x="519" y="495"/>
                    <a:pt x="501" y="477"/>
                  </a:cubicBezTo>
                  <a:cubicBezTo>
                    <a:pt x="483" y="459"/>
                    <a:pt x="460" y="447"/>
                    <a:pt x="438" y="437"/>
                  </a:cubicBezTo>
                  <a:cubicBezTo>
                    <a:pt x="416" y="428"/>
                    <a:pt x="394" y="420"/>
                    <a:pt x="377" y="412"/>
                  </a:cubicBezTo>
                  <a:cubicBezTo>
                    <a:pt x="361" y="404"/>
                    <a:pt x="350" y="395"/>
                    <a:pt x="346" y="385"/>
                  </a:cubicBezTo>
                  <a:cubicBezTo>
                    <a:pt x="345" y="367"/>
                    <a:pt x="345" y="354"/>
                    <a:pt x="345" y="337"/>
                  </a:cubicBezTo>
                  <a:cubicBezTo>
                    <a:pt x="347" y="335"/>
                    <a:pt x="349" y="334"/>
                    <a:pt x="351" y="332"/>
                  </a:cubicBezTo>
                  <a:cubicBezTo>
                    <a:pt x="354" y="327"/>
                    <a:pt x="358" y="321"/>
                    <a:pt x="361" y="314"/>
                  </a:cubicBezTo>
                  <a:cubicBezTo>
                    <a:pt x="367" y="302"/>
                    <a:pt x="371" y="288"/>
                    <a:pt x="373" y="274"/>
                  </a:cubicBezTo>
                  <a:cubicBezTo>
                    <a:pt x="377" y="272"/>
                    <a:pt x="382" y="272"/>
                    <a:pt x="385" y="267"/>
                  </a:cubicBezTo>
                  <a:cubicBezTo>
                    <a:pt x="392" y="259"/>
                    <a:pt x="396" y="247"/>
                    <a:pt x="398" y="231"/>
                  </a:cubicBezTo>
                  <a:cubicBezTo>
                    <a:pt x="400" y="216"/>
                    <a:pt x="395" y="207"/>
                    <a:pt x="389" y="199"/>
                  </a:cubicBezTo>
                  <a:cubicBezTo>
                    <a:pt x="396" y="178"/>
                    <a:pt x="404" y="144"/>
                    <a:pt x="401" y="109"/>
                  </a:cubicBezTo>
                  <a:cubicBezTo>
                    <a:pt x="400" y="90"/>
                    <a:pt x="395" y="70"/>
                    <a:pt x="383" y="54"/>
                  </a:cubicBezTo>
                  <a:cubicBezTo>
                    <a:pt x="373" y="40"/>
                    <a:pt x="356" y="30"/>
                    <a:pt x="334" y="25"/>
                  </a:cubicBezTo>
                  <a:cubicBezTo>
                    <a:pt x="320" y="7"/>
                    <a:pt x="295" y="0"/>
                    <a:pt x="266" y="0"/>
                  </a:cubicBezTo>
                  <a:lnTo>
                    <a:pt x="266" y="0"/>
                  </a:lnTo>
                  <a:close/>
                  <a:moveTo>
                    <a:pt x="266" y="27"/>
                  </a:moveTo>
                  <a:cubicBezTo>
                    <a:pt x="293" y="27"/>
                    <a:pt x="310" y="35"/>
                    <a:pt x="315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4" y="60"/>
                    <a:pt x="362" y="70"/>
                  </a:cubicBezTo>
                  <a:cubicBezTo>
                    <a:pt x="369" y="80"/>
                    <a:pt x="373" y="95"/>
                    <a:pt x="374" y="111"/>
                  </a:cubicBezTo>
                  <a:cubicBezTo>
                    <a:pt x="377" y="143"/>
                    <a:pt x="368" y="180"/>
                    <a:pt x="362" y="198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7" y="213"/>
                    <a:pt x="373" y="217"/>
                    <a:pt x="372" y="228"/>
                  </a:cubicBezTo>
                  <a:cubicBezTo>
                    <a:pt x="370" y="241"/>
                    <a:pt x="367" y="248"/>
                    <a:pt x="364" y="251"/>
                  </a:cubicBezTo>
                  <a:cubicBezTo>
                    <a:pt x="362" y="254"/>
                    <a:pt x="361" y="254"/>
                    <a:pt x="361" y="254"/>
                  </a:cubicBezTo>
                  <a:lnTo>
                    <a:pt x="350" y="255"/>
                  </a:lnTo>
                  <a:lnTo>
                    <a:pt x="348" y="266"/>
                  </a:lnTo>
                  <a:cubicBezTo>
                    <a:pt x="347" y="277"/>
                    <a:pt x="343" y="291"/>
                    <a:pt x="337" y="302"/>
                  </a:cubicBezTo>
                  <a:cubicBezTo>
                    <a:pt x="335" y="308"/>
                    <a:pt x="332" y="313"/>
                    <a:pt x="329" y="316"/>
                  </a:cubicBezTo>
                  <a:cubicBezTo>
                    <a:pt x="327" y="319"/>
                    <a:pt x="324" y="321"/>
                    <a:pt x="325" y="320"/>
                  </a:cubicBezTo>
                  <a:lnTo>
                    <a:pt x="318" y="324"/>
                  </a:lnTo>
                  <a:lnTo>
                    <a:pt x="318" y="332"/>
                  </a:lnTo>
                  <a:cubicBezTo>
                    <a:pt x="318" y="352"/>
                    <a:pt x="318" y="367"/>
                    <a:pt x="320" y="390"/>
                  </a:cubicBezTo>
                  <a:lnTo>
                    <a:pt x="320" y="391"/>
                  </a:lnTo>
                  <a:lnTo>
                    <a:pt x="320" y="393"/>
                  </a:lnTo>
                  <a:cubicBezTo>
                    <a:pt x="328" y="413"/>
                    <a:pt x="346" y="426"/>
                    <a:pt x="365" y="436"/>
                  </a:cubicBezTo>
                  <a:cubicBezTo>
                    <a:pt x="384" y="445"/>
                    <a:pt x="406" y="453"/>
                    <a:pt x="427" y="462"/>
                  </a:cubicBezTo>
                  <a:cubicBezTo>
                    <a:pt x="448" y="471"/>
                    <a:pt x="468" y="481"/>
                    <a:pt x="482" y="496"/>
                  </a:cubicBezTo>
                  <a:cubicBezTo>
                    <a:pt x="493" y="507"/>
                    <a:pt x="500" y="522"/>
                    <a:pt x="504" y="541"/>
                  </a:cubicBezTo>
                  <a:lnTo>
                    <a:pt x="30" y="541"/>
                  </a:lnTo>
                  <a:cubicBezTo>
                    <a:pt x="34" y="522"/>
                    <a:pt x="41" y="507"/>
                    <a:pt x="52" y="496"/>
                  </a:cubicBezTo>
                  <a:cubicBezTo>
                    <a:pt x="67" y="481"/>
                    <a:pt x="86" y="471"/>
                    <a:pt x="107" y="462"/>
                  </a:cubicBezTo>
                  <a:cubicBezTo>
                    <a:pt x="128" y="453"/>
                    <a:pt x="150" y="445"/>
                    <a:pt x="170" y="436"/>
                  </a:cubicBezTo>
                  <a:cubicBezTo>
                    <a:pt x="189" y="426"/>
                    <a:pt x="207" y="413"/>
                    <a:pt x="214" y="393"/>
                  </a:cubicBezTo>
                  <a:lnTo>
                    <a:pt x="215" y="391"/>
                  </a:lnTo>
                  <a:lnTo>
                    <a:pt x="215" y="390"/>
                  </a:lnTo>
                  <a:cubicBezTo>
                    <a:pt x="217" y="367"/>
                    <a:pt x="217" y="352"/>
                    <a:pt x="217" y="332"/>
                  </a:cubicBezTo>
                  <a:lnTo>
                    <a:pt x="217" y="324"/>
                  </a:lnTo>
                  <a:lnTo>
                    <a:pt x="209" y="320"/>
                  </a:lnTo>
                  <a:cubicBezTo>
                    <a:pt x="211" y="321"/>
                    <a:pt x="208" y="319"/>
                    <a:pt x="205" y="316"/>
                  </a:cubicBezTo>
                  <a:cubicBezTo>
                    <a:pt x="203" y="312"/>
                    <a:pt x="200" y="308"/>
                    <a:pt x="197" y="302"/>
                  </a:cubicBezTo>
                  <a:cubicBezTo>
                    <a:pt x="192" y="291"/>
                    <a:pt x="187" y="277"/>
                    <a:pt x="186" y="266"/>
                  </a:cubicBezTo>
                  <a:lnTo>
                    <a:pt x="184" y="255"/>
                  </a:lnTo>
                  <a:lnTo>
                    <a:pt x="173" y="254"/>
                  </a:lnTo>
                  <a:cubicBezTo>
                    <a:pt x="173" y="254"/>
                    <a:pt x="172" y="254"/>
                    <a:pt x="170" y="251"/>
                  </a:cubicBezTo>
                  <a:cubicBezTo>
                    <a:pt x="167" y="248"/>
                    <a:pt x="164" y="241"/>
                    <a:pt x="162" y="228"/>
                  </a:cubicBezTo>
                  <a:cubicBezTo>
                    <a:pt x="160" y="222"/>
                    <a:pt x="165" y="217"/>
                    <a:pt x="166" y="213"/>
                  </a:cubicBezTo>
                  <a:lnTo>
                    <a:pt x="175" y="208"/>
                  </a:lnTo>
                  <a:lnTo>
                    <a:pt x="172" y="199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7"/>
                    <a:pt x="210" y="28"/>
                    <a:pt x="266" y="2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37" name="그래픽 336" descr="뒤로 RTL">
              <a:extLst>
                <a:ext uri="{FF2B5EF4-FFF2-40B4-BE49-F238E27FC236}">
                  <a16:creationId xmlns:a16="http://schemas.microsoft.com/office/drawing/2014/main" id="{5608F6E3-7E32-443D-9CBA-C87ACCC26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 rot="1048392">
              <a:off x="6891371" y="1524136"/>
              <a:ext cx="150069" cy="101043"/>
            </a:xfrm>
            <a:prstGeom prst="rect">
              <a:avLst/>
            </a:prstGeom>
          </p:spPr>
        </p:pic>
        <p:pic>
          <p:nvPicPr>
            <p:cNvPr id="338" name="그래픽 337" descr="뒤로 RTL">
              <a:extLst>
                <a:ext uri="{FF2B5EF4-FFF2-40B4-BE49-F238E27FC236}">
                  <a16:creationId xmlns:a16="http://schemas.microsoft.com/office/drawing/2014/main" id="{38BA6545-BAFC-4170-88CC-1722FEF4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 rot="1048392" flipH="1" flipV="1">
              <a:off x="6891371" y="1573956"/>
              <a:ext cx="150069" cy="101043"/>
            </a:xfrm>
            <a:prstGeom prst="rect">
              <a:avLst/>
            </a:prstGeom>
          </p:spPr>
        </p:pic>
      </p:grpSp>
      <p:sp>
        <p:nvSpPr>
          <p:cNvPr id="339" name="Star">
            <a:extLst>
              <a:ext uri="{FF2B5EF4-FFF2-40B4-BE49-F238E27FC236}">
                <a16:creationId xmlns:a16="http://schemas.microsoft.com/office/drawing/2014/main" id="{C5437C62-D3A3-4401-AEB7-A4336E26165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071097" y="1441808"/>
            <a:ext cx="213934" cy="205200"/>
          </a:xfrm>
          <a:custGeom>
            <a:avLst/>
            <a:gdLst>
              <a:gd name="T0" fmla="*/ 322 w 644"/>
              <a:gd name="T1" fmla="*/ 0 h 612"/>
              <a:gd name="T2" fmla="*/ 237 w 644"/>
              <a:gd name="T3" fmla="*/ 221 h 612"/>
              <a:gd name="T4" fmla="*/ 0 w 644"/>
              <a:gd name="T5" fmla="*/ 233 h 612"/>
              <a:gd name="T6" fmla="*/ 184 w 644"/>
              <a:gd name="T7" fmla="*/ 383 h 612"/>
              <a:gd name="T8" fmla="*/ 123 w 644"/>
              <a:gd name="T9" fmla="*/ 612 h 612"/>
              <a:gd name="T10" fmla="*/ 322 w 644"/>
              <a:gd name="T11" fmla="*/ 483 h 612"/>
              <a:gd name="T12" fmla="*/ 521 w 644"/>
              <a:gd name="T13" fmla="*/ 612 h 612"/>
              <a:gd name="T14" fmla="*/ 460 w 644"/>
              <a:gd name="T15" fmla="*/ 383 h 612"/>
              <a:gd name="T16" fmla="*/ 644 w 644"/>
              <a:gd name="T17" fmla="*/ 233 h 612"/>
              <a:gd name="T18" fmla="*/ 407 w 644"/>
              <a:gd name="T19" fmla="*/ 221 h 612"/>
              <a:gd name="T20" fmla="*/ 322 w 644"/>
              <a:gd name="T21" fmla="*/ 0 h 612"/>
              <a:gd name="T22" fmla="*/ 322 w 644"/>
              <a:gd name="T23" fmla="*/ 74 h 612"/>
              <a:gd name="T24" fmla="*/ 389 w 644"/>
              <a:gd name="T25" fmla="*/ 246 h 612"/>
              <a:gd name="T26" fmla="*/ 573 w 644"/>
              <a:gd name="T27" fmla="*/ 256 h 612"/>
              <a:gd name="T28" fmla="*/ 430 w 644"/>
              <a:gd name="T29" fmla="*/ 373 h 612"/>
              <a:gd name="T30" fmla="*/ 477 w 644"/>
              <a:gd name="T31" fmla="*/ 552 h 612"/>
              <a:gd name="T32" fmla="*/ 322 w 644"/>
              <a:gd name="T33" fmla="*/ 451 h 612"/>
              <a:gd name="T34" fmla="*/ 167 w 644"/>
              <a:gd name="T35" fmla="*/ 552 h 612"/>
              <a:gd name="T36" fmla="*/ 214 w 644"/>
              <a:gd name="T37" fmla="*/ 373 h 612"/>
              <a:gd name="T38" fmla="*/ 71 w 644"/>
              <a:gd name="T39" fmla="*/ 256 h 612"/>
              <a:gd name="T40" fmla="*/ 255 w 644"/>
              <a:gd name="T41" fmla="*/ 246 h 612"/>
              <a:gd name="T42" fmla="*/ 322 w 644"/>
              <a:gd name="T43" fmla="*/ 74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612">
                <a:moveTo>
                  <a:pt x="322" y="0"/>
                </a:moveTo>
                <a:cubicBezTo>
                  <a:pt x="294" y="73"/>
                  <a:pt x="265" y="147"/>
                  <a:pt x="237" y="221"/>
                </a:cubicBezTo>
                <a:lnTo>
                  <a:pt x="0" y="233"/>
                </a:lnTo>
                <a:lnTo>
                  <a:pt x="184" y="383"/>
                </a:lnTo>
                <a:lnTo>
                  <a:pt x="123" y="612"/>
                </a:lnTo>
                <a:lnTo>
                  <a:pt x="322" y="483"/>
                </a:lnTo>
                <a:lnTo>
                  <a:pt x="521" y="612"/>
                </a:lnTo>
                <a:lnTo>
                  <a:pt x="460" y="383"/>
                </a:lnTo>
                <a:lnTo>
                  <a:pt x="644" y="233"/>
                </a:lnTo>
                <a:lnTo>
                  <a:pt x="407" y="221"/>
                </a:lnTo>
                <a:lnTo>
                  <a:pt x="322" y="0"/>
                </a:lnTo>
                <a:close/>
                <a:moveTo>
                  <a:pt x="322" y="74"/>
                </a:moveTo>
                <a:lnTo>
                  <a:pt x="389" y="246"/>
                </a:lnTo>
                <a:lnTo>
                  <a:pt x="573" y="256"/>
                </a:lnTo>
                <a:lnTo>
                  <a:pt x="430" y="373"/>
                </a:lnTo>
                <a:lnTo>
                  <a:pt x="477" y="552"/>
                </a:lnTo>
                <a:lnTo>
                  <a:pt x="322" y="451"/>
                </a:lnTo>
                <a:lnTo>
                  <a:pt x="167" y="552"/>
                </a:lnTo>
                <a:lnTo>
                  <a:pt x="214" y="373"/>
                </a:lnTo>
                <a:lnTo>
                  <a:pt x="71" y="256"/>
                </a:lnTo>
                <a:lnTo>
                  <a:pt x="255" y="246"/>
                </a:lnTo>
                <a:lnTo>
                  <a:pt x="322" y="74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1" name="사각형: 둥근 모서리 340">
            <a:extLst>
              <a:ext uri="{FF2B5EF4-FFF2-40B4-BE49-F238E27FC236}">
                <a16:creationId xmlns:a16="http://schemas.microsoft.com/office/drawing/2014/main" id="{033FB2FE-5A68-475D-84EB-CF5781BD5129}"/>
              </a:ext>
            </a:extLst>
          </p:cNvPr>
          <p:cNvSpPr/>
          <p:nvPr/>
        </p:nvSpPr>
        <p:spPr>
          <a:xfrm>
            <a:off x="2835544" y="1343989"/>
            <a:ext cx="19308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2" name="사각형: 둥근 모서리 341">
            <a:extLst>
              <a:ext uri="{FF2B5EF4-FFF2-40B4-BE49-F238E27FC236}">
                <a16:creationId xmlns:a16="http://schemas.microsoft.com/office/drawing/2014/main" id="{CBD62AEC-D502-4B0A-BB27-E39FAF04F0E4}"/>
              </a:ext>
            </a:extLst>
          </p:cNvPr>
          <p:cNvSpPr/>
          <p:nvPr/>
        </p:nvSpPr>
        <p:spPr>
          <a:xfrm>
            <a:off x="3031486" y="1343989"/>
            <a:ext cx="193086" cy="293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43" name="그룹 342">
            <a:extLst>
              <a:ext uri="{FF2B5EF4-FFF2-40B4-BE49-F238E27FC236}">
                <a16:creationId xmlns:a16="http://schemas.microsoft.com/office/drawing/2014/main" id="{F9091A12-BC45-46B9-B9D3-39BD9D1DD24B}"/>
              </a:ext>
            </a:extLst>
          </p:cNvPr>
          <p:cNvGrpSpPr/>
          <p:nvPr/>
        </p:nvGrpSpPr>
        <p:grpSpPr>
          <a:xfrm>
            <a:off x="1352195" y="1321155"/>
            <a:ext cx="1543016" cy="801803"/>
            <a:chOff x="1381885" y="1321155"/>
            <a:chExt cx="1543016" cy="801803"/>
          </a:xfrm>
        </p:grpSpPr>
        <p:sp>
          <p:nvSpPr>
            <p:cNvPr id="344" name="Menu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AA7E94B5-D415-4701-926E-DE22D0850B1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381885" y="1321155"/>
              <a:ext cx="1435746" cy="8018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700"/>
                </a:spcBef>
                <a:spcAft>
                  <a:spcPts val="700"/>
                </a:spcAft>
              </a:pP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grpSp>
          <p:nvGrpSpPr>
            <p:cNvPr id="345" name="그룹 344">
              <a:extLst>
                <a:ext uri="{FF2B5EF4-FFF2-40B4-BE49-F238E27FC236}">
                  <a16:creationId xmlns:a16="http://schemas.microsoft.com/office/drawing/2014/main" id="{3FCDDFE2-42B4-4C6F-8908-B2C23D94B9FA}"/>
                </a:ext>
              </a:extLst>
            </p:cNvPr>
            <p:cNvGrpSpPr/>
            <p:nvPr/>
          </p:nvGrpSpPr>
          <p:grpSpPr>
            <a:xfrm>
              <a:off x="1384741" y="1333382"/>
              <a:ext cx="1540160" cy="789576"/>
              <a:chOff x="8482077" y="1617638"/>
              <a:chExt cx="1540160" cy="789576"/>
            </a:xfrm>
          </p:grpSpPr>
          <p:sp>
            <p:nvSpPr>
              <p:cNvPr id="346" name="직사각형 345">
                <a:extLst>
                  <a:ext uri="{FF2B5EF4-FFF2-40B4-BE49-F238E27FC236}">
                    <a16:creationId xmlns:a16="http://schemas.microsoft.com/office/drawing/2014/main" id="{3B0687A1-EF7A-4BC3-B96C-A7EC412783DC}"/>
                  </a:ext>
                </a:extLst>
              </p:cNvPr>
              <p:cNvSpPr/>
              <p:nvPr/>
            </p:nvSpPr>
            <p:spPr>
              <a:xfrm>
                <a:off x="8482077" y="1893683"/>
                <a:ext cx="1444234" cy="513531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47" name="직사각형 346">
                <a:extLst>
                  <a:ext uri="{FF2B5EF4-FFF2-40B4-BE49-F238E27FC236}">
                    <a16:creationId xmlns:a16="http://schemas.microsoft.com/office/drawing/2014/main" id="{61A59CE6-54F1-4FBB-B3D1-1AECB771F2FB}"/>
                  </a:ext>
                </a:extLst>
              </p:cNvPr>
              <p:cNvSpPr/>
              <p:nvPr/>
            </p:nvSpPr>
            <p:spPr>
              <a:xfrm>
                <a:off x="8653925" y="2165859"/>
                <a:ext cx="1368312" cy="21544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b="1" kern="1200" dirty="0">
                    <a:solidFill>
                      <a:schemeClr val="bg1">
                        <a:lumMod val="50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온</a:t>
                </a:r>
                <a:r>
                  <a:rPr kumimoji="1" lang="en-US" altLang="ko-KR" sz="800" b="1" kern="1200" dirty="0">
                    <a:solidFill>
                      <a:schemeClr val="bg1">
                        <a:lumMod val="50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/</a:t>
                </a:r>
                <a:r>
                  <a:rPr kumimoji="1" lang="ko-KR" altLang="en-US" sz="800" b="1" kern="1200" dirty="0">
                    <a:solidFill>
                      <a:schemeClr val="bg1">
                        <a:lumMod val="50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오프라인으로 보기</a:t>
                </a:r>
                <a:endParaRPr kumimoji="1" lang="en-US" altLang="ko-KR" sz="8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9" name="직사각형 348">
                <a:extLst>
                  <a:ext uri="{FF2B5EF4-FFF2-40B4-BE49-F238E27FC236}">
                    <a16:creationId xmlns:a16="http://schemas.microsoft.com/office/drawing/2014/main" id="{CAC572F3-99AA-45CE-A49D-9CA91DBFD4A8}"/>
                  </a:ext>
                </a:extLst>
              </p:cNvPr>
              <p:cNvSpPr/>
              <p:nvPr/>
            </p:nvSpPr>
            <p:spPr>
              <a:xfrm>
                <a:off x="8482077" y="1617638"/>
                <a:ext cx="1444234" cy="271399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350" name="그룹 349">
                <a:extLst>
                  <a:ext uri="{FF2B5EF4-FFF2-40B4-BE49-F238E27FC236}">
                    <a16:creationId xmlns:a16="http://schemas.microsoft.com/office/drawing/2014/main" id="{A35B997A-F65B-46D9-874D-26776567AA4D}"/>
                  </a:ext>
                </a:extLst>
              </p:cNvPr>
              <p:cNvGrpSpPr/>
              <p:nvPr/>
            </p:nvGrpSpPr>
            <p:grpSpPr>
              <a:xfrm>
                <a:off x="8541127" y="1653626"/>
                <a:ext cx="1334326" cy="215444"/>
                <a:chOff x="6263913" y="1165266"/>
                <a:chExt cx="1334326" cy="215444"/>
              </a:xfrm>
            </p:grpSpPr>
            <p:grpSp>
              <p:nvGrpSpPr>
                <p:cNvPr id="354" name="그룹 353">
                  <a:extLst>
                    <a:ext uri="{FF2B5EF4-FFF2-40B4-BE49-F238E27FC236}">
                      <a16:creationId xmlns:a16="http://schemas.microsoft.com/office/drawing/2014/main" id="{49EBBCE5-CC4F-472E-AB43-E27BD12F9EEC}"/>
                    </a:ext>
                  </a:extLst>
                </p:cNvPr>
                <p:cNvGrpSpPr/>
                <p:nvPr/>
              </p:nvGrpSpPr>
              <p:grpSpPr>
                <a:xfrm>
                  <a:off x="6376711" y="1165266"/>
                  <a:ext cx="1221528" cy="215444"/>
                  <a:chOff x="8113337" y="4702990"/>
                  <a:chExt cx="1221528" cy="215444"/>
                </a:xfrm>
              </p:grpSpPr>
              <p:sp>
                <p:nvSpPr>
                  <p:cNvPr id="356" name="직사각형 355">
                    <a:extLst>
                      <a:ext uri="{FF2B5EF4-FFF2-40B4-BE49-F238E27FC236}">
                        <a16:creationId xmlns:a16="http://schemas.microsoft.com/office/drawing/2014/main" id="{6B15EA9F-16C9-4360-BF33-76B5160BAB6E}"/>
                      </a:ext>
                    </a:extLst>
                  </p:cNvPr>
                  <p:cNvSpPr/>
                  <p:nvPr/>
                </p:nvSpPr>
                <p:spPr>
                  <a:xfrm>
                    <a:off x="8113337" y="4702990"/>
                    <a:ext cx="744821" cy="21544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맑은 고딕"/>
                        <a:ea typeface="맑은 고딕" panose="020B0503020000020004" pitchFamily="50" charset="-127"/>
                      </a:rPr>
                      <a:t>전체 보기</a:t>
                    </a:r>
                    <a:endParaRPr kumimoji="1" lang="en-US" altLang="ko-KR" sz="800" b="1" kern="1200" dirty="0">
                      <a:solidFill>
                        <a:schemeClr val="bg1">
                          <a:lumMod val="50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357" name="Drop-Down Icon">
                    <a:extLst>
                      <a:ext uri="{FF2B5EF4-FFF2-40B4-BE49-F238E27FC236}">
                        <a16:creationId xmlns:a16="http://schemas.microsoft.com/office/drawing/2014/main" id="{8507942B-741B-43FA-A409-22A91E870B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44813" y="4787852"/>
                    <a:ext cx="90052" cy="45720"/>
                  </a:xfrm>
                  <a:custGeom>
                    <a:avLst/>
                    <a:gdLst>
                      <a:gd name="T0" fmla="*/ 0 w 65"/>
                      <a:gd name="T1" fmla="*/ 0 h 33"/>
                      <a:gd name="T2" fmla="*/ 33 w 65"/>
                      <a:gd name="T3" fmla="*/ 33 h 33"/>
                      <a:gd name="T4" fmla="*/ 65 w 65"/>
                      <a:gd name="T5" fmla="*/ 0 h 33"/>
                      <a:gd name="T6" fmla="*/ 0 w 65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5" h="33">
                        <a:moveTo>
                          <a:pt x="0" y="0"/>
                        </a:moveTo>
                        <a:lnTo>
                          <a:pt x="33" y="33"/>
                        </a:lnTo>
                        <a:lnTo>
                          <a:pt x="6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pic>
              <p:nvPicPr>
                <p:cNvPr id="355" name="그래픽 354" descr="연결">
                  <a:extLst>
                    <a:ext uri="{FF2B5EF4-FFF2-40B4-BE49-F238E27FC236}">
                      <a16:creationId xmlns:a16="http://schemas.microsoft.com/office/drawing/2014/main" id="{BBDC6531-DA5A-4B8E-A2E0-33FC6183B1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96DAC541-7B7A-43D3-8B79-37D633B846F1}">
                      <asvg:svgBlip xmlns:asvg="http://schemas.microsoft.com/office/drawing/2016/SVG/main" r:embed="rId4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3913" y="1189568"/>
                  <a:ext cx="176726" cy="176726"/>
                </a:xfrm>
                <a:prstGeom prst="rect">
                  <a:avLst/>
                </a:prstGeom>
              </p:spPr>
            </p:pic>
          </p:grpSp>
          <p:sp>
            <p:nvSpPr>
              <p:cNvPr id="351" name="직사각형 350">
                <a:extLst>
                  <a:ext uri="{FF2B5EF4-FFF2-40B4-BE49-F238E27FC236}">
                    <a16:creationId xmlns:a16="http://schemas.microsoft.com/office/drawing/2014/main" id="{829FA393-7AEE-4072-995D-894FB2F9AFDF}"/>
                  </a:ext>
                </a:extLst>
              </p:cNvPr>
              <p:cNvSpPr/>
              <p:nvPr/>
            </p:nvSpPr>
            <p:spPr>
              <a:xfrm>
                <a:off x="8653925" y="1933026"/>
                <a:ext cx="1093603" cy="21544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b="1" kern="1200" dirty="0">
                    <a:solidFill>
                      <a:schemeClr val="bg1">
                        <a:lumMod val="50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접속한 동료만 보기</a:t>
                </a:r>
                <a:endParaRPr kumimoji="1" lang="en-US" altLang="ko-KR" sz="800" b="1" kern="1200" dirty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352" name="그래픽 351" descr="Wi Fi">
                <a:extLst>
                  <a:ext uri="{FF2B5EF4-FFF2-40B4-BE49-F238E27FC236}">
                    <a16:creationId xmlns:a16="http://schemas.microsoft.com/office/drawing/2014/main" id="{FB92116D-9AAE-4BC0-B9B8-56B63B50B9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rcRect l="13740" t="19752" r="14276" b="22781"/>
              <a:stretch/>
            </p:blipFill>
            <p:spPr>
              <a:xfrm>
                <a:off x="8548459" y="1975101"/>
                <a:ext cx="162062" cy="129380"/>
              </a:xfrm>
              <a:prstGeom prst="rect">
                <a:avLst/>
              </a:prstGeom>
            </p:spPr>
          </p:pic>
          <p:pic>
            <p:nvPicPr>
              <p:cNvPr id="353" name="그래픽 352" descr="클라우드 컴퓨팅">
                <a:extLst>
                  <a:ext uri="{FF2B5EF4-FFF2-40B4-BE49-F238E27FC236}">
                    <a16:creationId xmlns:a16="http://schemas.microsoft.com/office/drawing/2014/main" id="{2AF4E580-586B-4426-BCAF-6684265DC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>
                <a:off x="8557258" y="2190314"/>
                <a:ext cx="166534" cy="166534"/>
              </a:xfrm>
              <a:prstGeom prst="rect">
                <a:avLst/>
              </a:prstGeom>
            </p:spPr>
          </p:pic>
        </p:grpSp>
      </p:grp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25A574E2-CF59-4A70-B6A0-EB4AFB786509}"/>
              </a:ext>
            </a:extLst>
          </p:cNvPr>
          <p:cNvGrpSpPr/>
          <p:nvPr/>
        </p:nvGrpSpPr>
        <p:grpSpPr>
          <a:xfrm>
            <a:off x="3242770" y="1338248"/>
            <a:ext cx="1131430" cy="1441420"/>
            <a:chOff x="7322444" y="1397056"/>
            <a:chExt cx="1131430" cy="1441420"/>
          </a:xfrm>
        </p:grpSpPr>
        <p:sp>
          <p:nvSpPr>
            <p:cNvPr id="359" name="Copy Icon">
              <a:extLst>
                <a:ext uri="{FF2B5EF4-FFF2-40B4-BE49-F238E27FC236}">
                  <a16:creationId xmlns:a16="http://schemas.microsoft.com/office/drawing/2014/main" id="{7B15015A-7461-4321-ABDE-DF571C9D03A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12339" y="1656656"/>
              <a:ext cx="120524" cy="139555"/>
            </a:xfrm>
            <a:custGeom>
              <a:avLst/>
              <a:gdLst>
                <a:gd name="T0" fmla="*/ 600 w 670"/>
                <a:gd name="T1" fmla="*/ 705 h 776"/>
                <a:gd name="T2" fmla="*/ 212 w 670"/>
                <a:gd name="T3" fmla="*/ 705 h 776"/>
                <a:gd name="T4" fmla="*/ 212 w 670"/>
                <a:gd name="T5" fmla="*/ 211 h 776"/>
                <a:gd name="T6" fmla="*/ 600 w 670"/>
                <a:gd name="T7" fmla="*/ 211 h 776"/>
                <a:gd name="T8" fmla="*/ 600 w 670"/>
                <a:gd name="T9" fmla="*/ 705 h 776"/>
                <a:gd name="T10" fmla="*/ 600 w 670"/>
                <a:gd name="T11" fmla="*/ 141 h 776"/>
                <a:gd name="T12" fmla="*/ 212 w 670"/>
                <a:gd name="T13" fmla="*/ 141 h 776"/>
                <a:gd name="T14" fmla="*/ 141 w 670"/>
                <a:gd name="T15" fmla="*/ 211 h 776"/>
                <a:gd name="T16" fmla="*/ 141 w 670"/>
                <a:gd name="T17" fmla="*/ 705 h 776"/>
                <a:gd name="T18" fmla="*/ 212 w 670"/>
                <a:gd name="T19" fmla="*/ 776 h 776"/>
                <a:gd name="T20" fmla="*/ 600 w 670"/>
                <a:gd name="T21" fmla="*/ 776 h 776"/>
                <a:gd name="T22" fmla="*/ 670 w 670"/>
                <a:gd name="T23" fmla="*/ 705 h 776"/>
                <a:gd name="T24" fmla="*/ 670 w 670"/>
                <a:gd name="T25" fmla="*/ 211 h 776"/>
                <a:gd name="T26" fmla="*/ 600 w 670"/>
                <a:gd name="T27" fmla="*/ 141 h 776"/>
                <a:gd name="T28" fmla="*/ 494 w 670"/>
                <a:gd name="T29" fmla="*/ 0 h 776"/>
                <a:gd name="T30" fmla="*/ 71 w 670"/>
                <a:gd name="T31" fmla="*/ 0 h 776"/>
                <a:gd name="T32" fmla="*/ 0 w 670"/>
                <a:gd name="T33" fmla="*/ 70 h 776"/>
                <a:gd name="T34" fmla="*/ 0 w 670"/>
                <a:gd name="T35" fmla="*/ 564 h 776"/>
                <a:gd name="T36" fmla="*/ 71 w 670"/>
                <a:gd name="T37" fmla="*/ 564 h 776"/>
                <a:gd name="T38" fmla="*/ 71 w 670"/>
                <a:gd name="T39" fmla="*/ 70 h 776"/>
                <a:gd name="T40" fmla="*/ 494 w 670"/>
                <a:gd name="T41" fmla="*/ 70 h 776"/>
                <a:gd name="T42" fmla="*/ 494 w 670"/>
                <a:gd name="T43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0" h="776">
                  <a:moveTo>
                    <a:pt x="600" y="705"/>
                  </a:moveTo>
                  <a:lnTo>
                    <a:pt x="212" y="705"/>
                  </a:lnTo>
                  <a:lnTo>
                    <a:pt x="212" y="211"/>
                  </a:lnTo>
                  <a:lnTo>
                    <a:pt x="600" y="211"/>
                  </a:lnTo>
                  <a:lnTo>
                    <a:pt x="600" y="705"/>
                  </a:lnTo>
                  <a:close/>
                  <a:moveTo>
                    <a:pt x="600" y="141"/>
                  </a:moveTo>
                  <a:lnTo>
                    <a:pt x="212" y="141"/>
                  </a:lnTo>
                  <a:cubicBezTo>
                    <a:pt x="173" y="141"/>
                    <a:pt x="141" y="172"/>
                    <a:pt x="141" y="211"/>
                  </a:cubicBezTo>
                  <a:lnTo>
                    <a:pt x="141" y="705"/>
                  </a:lnTo>
                  <a:cubicBezTo>
                    <a:pt x="141" y="744"/>
                    <a:pt x="173" y="776"/>
                    <a:pt x="212" y="776"/>
                  </a:cubicBezTo>
                  <a:lnTo>
                    <a:pt x="600" y="776"/>
                  </a:lnTo>
                  <a:cubicBezTo>
                    <a:pt x="639" y="776"/>
                    <a:pt x="670" y="744"/>
                    <a:pt x="670" y="705"/>
                  </a:cubicBezTo>
                  <a:lnTo>
                    <a:pt x="670" y="211"/>
                  </a:lnTo>
                  <a:cubicBezTo>
                    <a:pt x="670" y="172"/>
                    <a:pt x="639" y="141"/>
                    <a:pt x="600" y="141"/>
                  </a:cubicBezTo>
                  <a:moveTo>
                    <a:pt x="494" y="0"/>
                  </a:moveTo>
                  <a:lnTo>
                    <a:pt x="71" y="0"/>
                  </a:lnTo>
                  <a:cubicBezTo>
                    <a:pt x="32" y="0"/>
                    <a:pt x="0" y="31"/>
                    <a:pt x="0" y="70"/>
                  </a:cubicBezTo>
                  <a:lnTo>
                    <a:pt x="0" y="564"/>
                  </a:lnTo>
                  <a:lnTo>
                    <a:pt x="71" y="564"/>
                  </a:lnTo>
                  <a:lnTo>
                    <a:pt x="71" y="70"/>
                  </a:lnTo>
                  <a:lnTo>
                    <a:pt x="494" y="7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0" name="Menu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74E9FB0-CDD6-44B9-B5DA-807FB16A473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322444" y="1397056"/>
              <a:ext cx="1131430" cy="144142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새 그룹 추가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전체 열기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전체 닫기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저장하기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가져오기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pic>
          <p:nvPicPr>
            <p:cNvPr id="361" name="그래픽 360" descr="폴더">
              <a:extLst>
                <a:ext uri="{FF2B5EF4-FFF2-40B4-BE49-F238E27FC236}">
                  <a16:creationId xmlns:a16="http://schemas.microsoft.com/office/drawing/2014/main" id="{42550DC7-7962-4884-BA4E-DC750678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7382601" y="2013555"/>
              <a:ext cx="180000" cy="180000"/>
            </a:xfrm>
            <a:prstGeom prst="rect">
              <a:avLst/>
            </a:prstGeom>
          </p:spPr>
        </p:pic>
        <p:pic>
          <p:nvPicPr>
            <p:cNvPr id="362" name="그래픽 361" descr="열린 폴더">
              <a:extLst>
                <a:ext uri="{FF2B5EF4-FFF2-40B4-BE49-F238E27FC236}">
                  <a16:creationId xmlns:a16="http://schemas.microsoft.com/office/drawing/2014/main" id="{2E9631B0-033B-469F-B3D9-B22104BAD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p:blipFill>
          <p:spPr>
            <a:xfrm>
              <a:off x="7382601" y="1735508"/>
              <a:ext cx="180000" cy="180000"/>
            </a:xfrm>
            <a:prstGeom prst="rect">
              <a:avLst/>
            </a:prstGeom>
          </p:spPr>
        </p:pic>
        <p:pic>
          <p:nvPicPr>
            <p:cNvPr id="363" name="그래픽 362" descr="다운로드">
              <a:extLst>
                <a:ext uri="{FF2B5EF4-FFF2-40B4-BE49-F238E27FC236}">
                  <a16:creationId xmlns:a16="http://schemas.microsoft.com/office/drawing/2014/main" id="{60408621-1E8E-40F3-BF5E-B3558F361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p:blipFill>
          <p:spPr>
            <a:xfrm>
              <a:off x="7364601" y="2272552"/>
              <a:ext cx="216000" cy="216000"/>
            </a:xfrm>
            <a:prstGeom prst="rect">
              <a:avLst/>
            </a:prstGeom>
          </p:spPr>
        </p:pic>
        <p:pic>
          <p:nvPicPr>
            <p:cNvPr id="364" name="그래픽 363" descr="공유">
              <a:extLst>
                <a:ext uri="{FF2B5EF4-FFF2-40B4-BE49-F238E27FC236}">
                  <a16:creationId xmlns:a16="http://schemas.microsoft.com/office/drawing/2014/main" id="{4362567D-6C3F-40AB-822E-D243030B5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p:blipFill>
          <p:spPr>
            <a:xfrm>
              <a:off x="7382601" y="2586597"/>
              <a:ext cx="180000" cy="180000"/>
            </a:xfrm>
            <a:prstGeom prst="rect">
              <a:avLst/>
            </a:prstGeom>
          </p:spPr>
        </p:pic>
        <p:sp>
          <p:nvSpPr>
            <p:cNvPr id="365" name="Web Not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D8CC8AD6-8218-4F2C-8883-03E0A317313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06720" y="1472884"/>
              <a:ext cx="131762" cy="130175"/>
            </a:xfrm>
            <a:custGeom>
              <a:avLst/>
              <a:gdLst>
                <a:gd name="T0" fmla="*/ 438 w 513"/>
                <a:gd name="T1" fmla="*/ 0 h 509"/>
                <a:gd name="T2" fmla="*/ 409 w 513"/>
                <a:gd name="T3" fmla="*/ 6 h 509"/>
                <a:gd name="T4" fmla="*/ 384 w 513"/>
                <a:gd name="T5" fmla="*/ 22 h 509"/>
                <a:gd name="T6" fmla="*/ 356 w 513"/>
                <a:gd name="T7" fmla="*/ 50 h 509"/>
                <a:gd name="T8" fmla="*/ 0 w 513"/>
                <a:gd name="T9" fmla="*/ 50 h 509"/>
                <a:gd name="T10" fmla="*/ 0 w 513"/>
                <a:gd name="T11" fmla="*/ 509 h 509"/>
                <a:gd name="T12" fmla="*/ 459 w 513"/>
                <a:gd name="T13" fmla="*/ 509 h 509"/>
                <a:gd name="T14" fmla="*/ 459 w 513"/>
                <a:gd name="T15" fmla="*/ 160 h 509"/>
                <a:gd name="T16" fmla="*/ 491 w 513"/>
                <a:gd name="T17" fmla="*/ 129 h 509"/>
                <a:gd name="T18" fmla="*/ 507 w 513"/>
                <a:gd name="T19" fmla="*/ 104 h 509"/>
                <a:gd name="T20" fmla="*/ 513 w 513"/>
                <a:gd name="T21" fmla="*/ 75 h 509"/>
                <a:gd name="T22" fmla="*/ 507 w 513"/>
                <a:gd name="T23" fmla="*/ 46 h 509"/>
                <a:gd name="T24" fmla="*/ 491 w 513"/>
                <a:gd name="T25" fmla="*/ 22 h 509"/>
                <a:gd name="T26" fmla="*/ 467 w 513"/>
                <a:gd name="T27" fmla="*/ 6 h 509"/>
                <a:gd name="T28" fmla="*/ 438 w 513"/>
                <a:gd name="T29" fmla="*/ 0 h 509"/>
                <a:gd name="T30" fmla="*/ 437 w 513"/>
                <a:gd name="T31" fmla="*/ 29 h 509"/>
                <a:gd name="T32" fmla="*/ 455 w 513"/>
                <a:gd name="T33" fmla="*/ 33 h 509"/>
                <a:gd name="T34" fmla="*/ 470 w 513"/>
                <a:gd name="T35" fmla="*/ 43 h 509"/>
                <a:gd name="T36" fmla="*/ 480 w 513"/>
                <a:gd name="T37" fmla="*/ 57 h 509"/>
                <a:gd name="T38" fmla="*/ 484 w 513"/>
                <a:gd name="T39" fmla="*/ 75 h 509"/>
                <a:gd name="T40" fmla="*/ 482 w 513"/>
                <a:gd name="T41" fmla="*/ 90 h 509"/>
                <a:gd name="T42" fmla="*/ 475 w 513"/>
                <a:gd name="T43" fmla="*/ 102 h 509"/>
                <a:gd name="T44" fmla="*/ 466 w 513"/>
                <a:gd name="T45" fmla="*/ 113 h 509"/>
                <a:gd name="T46" fmla="*/ 455 w 513"/>
                <a:gd name="T47" fmla="*/ 123 h 509"/>
                <a:gd name="T48" fmla="*/ 183 w 513"/>
                <a:gd name="T49" fmla="*/ 395 h 509"/>
                <a:gd name="T50" fmla="*/ 93 w 513"/>
                <a:gd name="T51" fmla="*/ 420 h 509"/>
                <a:gd name="T52" fmla="*/ 116 w 513"/>
                <a:gd name="T53" fmla="*/ 330 h 509"/>
                <a:gd name="T54" fmla="*/ 390 w 513"/>
                <a:gd name="T55" fmla="*/ 58 h 509"/>
                <a:gd name="T56" fmla="*/ 400 w 513"/>
                <a:gd name="T57" fmla="*/ 47 h 509"/>
                <a:gd name="T58" fmla="*/ 411 w 513"/>
                <a:gd name="T59" fmla="*/ 38 h 509"/>
                <a:gd name="T60" fmla="*/ 422 w 513"/>
                <a:gd name="T61" fmla="*/ 31 h 509"/>
                <a:gd name="T62" fmla="*/ 437 w 513"/>
                <a:gd name="T63" fmla="*/ 29 h 509"/>
                <a:gd name="T64" fmla="*/ 29 w 513"/>
                <a:gd name="T65" fmla="*/ 79 h 509"/>
                <a:gd name="T66" fmla="*/ 328 w 513"/>
                <a:gd name="T67" fmla="*/ 79 h 509"/>
                <a:gd name="T68" fmla="*/ 89 w 513"/>
                <a:gd name="T69" fmla="*/ 317 h 509"/>
                <a:gd name="T70" fmla="*/ 54 w 513"/>
                <a:gd name="T71" fmla="*/ 459 h 509"/>
                <a:gd name="T72" fmla="*/ 196 w 513"/>
                <a:gd name="T73" fmla="*/ 424 h 509"/>
                <a:gd name="T74" fmla="*/ 430 w 513"/>
                <a:gd name="T75" fmla="*/ 189 h 509"/>
                <a:gd name="T76" fmla="*/ 430 w 513"/>
                <a:gd name="T77" fmla="*/ 480 h 509"/>
                <a:gd name="T78" fmla="*/ 29 w 513"/>
                <a:gd name="T79" fmla="*/ 480 h 509"/>
                <a:gd name="T80" fmla="*/ 29 w 513"/>
                <a:gd name="T81" fmla="*/ 7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3" h="509">
                  <a:moveTo>
                    <a:pt x="438" y="0"/>
                  </a:moveTo>
                  <a:cubicBezTo>
                    <a:pt x="428" y="0"/>
                    <a:pt x="418" y="2"/>
                    <a:pt x="409" y="6"/>
                  </a:cubicBezTo>
                  <a:cubicBezTo>
                    <a:pt x="400" y="9"/>
                    <a:pt x="391" y="15"/>
                    <a:pt x="384" y="22"/>
                  </a:cubicBezTo>
                  <a:lnTo>
                    <a:pt x="356" y="50"/>
                  </a:lnTo>
                  <a:lnTo>
                    <a:pt x="0" y="50"/>
                  </a:lnTo>
                  <a:lnTo>
                    <a:pt x="0" y="509"/>
                  </a:lnTo>
                  <a:lnTo>
                    <a:pt x="459" y="509"/>
                  </a:lnTo>
                  <a:lnTo>
                    <a:pt x="459" y="160"/>
                  </a:lnTo>
                  <a:lnTo>
                    <a:pt x="491" y="129"/>
                  </a:lnTo>
                  <a:cubicBezTo>
                    <a:pt x="498" y="121"/>
                    <a:pt x="503" y="113"/>
                    <a:pt x="507" y="104"/>
                  </a:cubicBezTo>
                  <a:cubicBezTo>
                    <a:pt x="511" y="95"/>
                    <a:pt x="513" y="85"/>
                    <a:pt x="513" y="75"/>
                  </a:cubicBezTo>
                  <a:cubicBezTo>
                    <a:pt x="513" y="65"/>
                    <a:pt x="511" y="55"/>
                    <a:pt x="507" y="46"/>
                  </a:cubicBezTo>
                  <a:cubicBezTo>
                    <a:pt x="503" y="37"/>
                    <a:pt x="497" y="29"/>
                    <a:pt x="491" y="22"/>
                  </a:cubicBezTo>
                  <a:cubicBezTo>
                    <a:pt x="484" y="15"/>
                    <a:pt x="476" y="10"/>
                    <a:pt x="467" y="6"/>
                  </a:cubicBezTo>
                  <a:cubicBezTo>
                    <a:pt x="458" y="2"/>
                    <a:pt x="448" y="0"/>
                    <a:pt x="438" y="0"/>
                  </a:cubicBezTo>
                  <a:close/>
                  <a:moveTo>
                    <a:pt x="437" y="29"/>
                  </a:moveTo>
                  <a:cubicBezTo>
                    <a:pt x="444" y="29"/>
                    <a:pt x="450" y="30"/>
                    <a:pt x="455" y="33"/>
                  </a:cubicBezTo>
                  <a:cubicBezTo>
                    <a:pt x="461" y="35"/>
                    <a:pt x="466" y="38"/>
                    <a:pt x="470" y="43"/>
                  </a:cubicBezTo>
                  <a:cubicBezTo>
                    <a:pt x="474" y="47"/>
                    <a:pt x="478" y="52"/>
                    <a:pt x="480" y="57"/>
                  </a:cubicBezTo>
                  <a:cubicBezTo>
                    <a:pt x="483" y="63"/>
                    <a:pt x="484" y="69"/>
                    <a:pt x="484" y="75"/>
                  </a:cubicBezTo>
                  <a:cubicBezTo>
                    <a:pt x="484" y="81"/>
                    <a:pt x="483" y="86"/>
                    <a:pt x="482" y="90"/>
                  </a:cubicBezTo>
                  <a:cubicBezTo>
                    <a:pt x="480" y="95"/>
                    <a:pt x="478" y="99"/>
                    <a:pt x="475" y="102"/>
                  </a:cubicBezTo>
                  <a:cubicBezTo>
                    <a:pt x="473" y="106"/>
                    <a:pt x="470" y="109"/>
                    <a:pt x="466" y="113"/>
                  </a:cubicBezTo>
                  <a:cubicBezTo>
                    <a:pt x="463" y="116"/>
                    <a:pt x="459" y="119"/>
                    <a:pt x="455" y="123"/>
                  </a:cubicBezTo>
                  <a:cubicBezTo>
                    <a:pt x="358" y="217"/>
                    <a:pt x="268" y="314"/>
                    <a:pt x="183" y="395"/>
                  </a:cubicBezTo>
                  <a:lnTo>
                    <a:pt x="93" y="420"/>
                  </a:lnTo>
                  <a:cubicBezTo>
                    <a:pt x="101" y="390"/>
                    <a:pt x="107" y="360"/>
                    <a:pt x="116" y="330"/>
                  </a:cubicBezTo>
                  <a:cubicBezTo>
                    <a:pt x="204" y="243"/>
                    <a:pt x="302" y="145"/>
                    <a:pt x="390" y="58"/>
                  </a:cubicBezTo>
                  <a:cubicBezTo>
                    <a:pt x="393" y="54"/>
                    <a:pt x="397" y="50"/>
                    <a:pt x="400" y="47"/>
                  </a:cubicBezTo>
                  <a:cubicBezTo>
                    <a:pt x="403" y="43"/>
                    <a:pt x="407" y="40"/>
                    <a:pt x="411" y="38"/>
                  </a:cubicBezTo>
                  <a:cubicBezTo>
                    <a:pt x="414" y="35"/>
                    <a:pt x="418" y="33"/>
                    <a:pt x="422" y="31"/>
                  </a:cubicBezTo>
                  <a:cubicBezTo>
                    <a:pt x="427" y="30"/>
                    <a:pt x="432" y="29"/>
                    <a:pt x="437" y="29"/>
                  </a:cubicBezTo>
                  <a:close/>
                  <a:moveTo>
                    <a:pt x="29" y="79"/>
                  </a:moveTo>
                  <a:lnTo>
                    <a:pt x="328" y="79"/>
                  </a:lnTo>
                  <a:lnTo>
                    <a:pt x="89" y="317"/>
                  </a:lnTo>
                  <a:lnTo>
                    <a:pt x="54" y="459"/>
                  </a:lnTo>
                  <a:lnTo>
                    <a:pt x="196" y="424"/>
                  </a:lnTo>
                  <a:lnTo>
                    <a:pt x="430" y="189"/>
                  </a:lnTo>
                  <a:lnTo>
                    <a:pt x="430" y="480"/>
                  </a:lnTo>
                  <a:lnTo>
                    <a:pt x="29" y="480"/>
                  </a:lnTo>
                  <a:lnTo>
                    <a:pt x="29" y="79"/>
                  </a:lnTo>
                  <a:close/>
                </a:path>
              </a:pathLst>
            </a:custGeom>
            <a:solidFill>
              <a:srgbClr val="6F6F6F"/>
            </a:solidFill>
            <a:ln w="0">
              <a:solidFill>
                <a:srgbClr val="6F6F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66" name="그룹 365">
            <a:extLst>
              <a:ext uri="{FF2B5EF4-FFF2-40B4-BE49-F238E27FC236}">
                <a16:creationId xmlns:a16="http://schemas.microsoft.com/office/drawing/2014/main" id="{8192055E-3F9E-4944-BD28-4AF14C0039AC}"/>
              </a:ext>
            </a:extLst>
          </p:cNvPr>
          <p:cNvGrpSpPr/>
          <p:nvPr/>
        </p:nvGrpSpPr>
        <p:grpSpPr>
          <a:xfrm rot="5400000">
            <a:off x="2782369" y="3038245"/>
            <a:ext cx="140236" cy="39506"/>
            <a:chOff x="3044416" y="2643392"/>
            <a:chExt cx="140236" cy="39506"/>
          </a:xfrm>
        </p:grpSpPr>
        <p:sp>
          <p:nvSpPr>
            <p:cNvPr id="367" name="Oval">
              <a:extLst>
                <a:ext uri="{FF2B5EF4-FFF2-40B4-BE49-F238E27FC236}">
                  <a16:creationId xmlns:a16="http://schemas.microsoft.com/office/drawing/2014/main" id="{55444A02-B0A8-4CF5-9B70-5657C2679501}"/>
                </a:ext>
              </a:extLst>
            </p:cNvPr>
            <p:cNvSpPr/>
            <p:nvPr/>
          </p:nvSpPr>
          <p:spPr>
            <a:xfrm rot="5400000" flipH="1">
              <a:off x="3044616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8" name="Oval">
              <a:extLst>
                <a:ext uri="{FF2B5EF4-FFF2-40B4-BE49-F238E27FC236}">
                  <a16:creationId xmlns:a16="http://schemas.microsoft.com/office/drawing/2014/main" id="{BBD20FA4-3058-489E-8D75-59190F771C41}"/>
                </a:ext>
              </a:extLst>
            </p:cNvPr>
            <p:cNvSpPr/>
            <p:nvPr/>
          </p:nvSpPr>
          <p:spPr>
            <a:xfrm rot="5400000" flipH="1">
              <a:off x="3094781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9" name="Oval">
              <a:extLst>
                <a:ext uri="{FF2B5EF4-FFF2-40B4-BE49-F238E27FC236}">
                  <a16:creationId xmlns:a16="http://schemas.microsoft.com/office/drawing/2014/main" id="{DFA7302B-0F09-45F4-B7FE-7310F5FA7C6E}"/>
                </a:ext>
              </a:extLst>
            </p:cNvPr>
            <p:cNvSpPr/>
            <p:nvPr/>
          </p:nvSpPr>
          <p:spPr>
            <a:xfrm rot="5400000" flipH="1">
              <a:off x="3144946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70" name="타원 369">
            <a:extLst>
              <a:ext uri="{FF2B5EF4-FFF2-40B4-BE49-F238E27FC236}">
                <a16:creationId xmlns:a16="http://schemas.microsoft.com/office/drawing/2014/main" id="{1CA897F8-0D94-433D-A174-BB480C5D91F8}"/>
              </a:ext>
            </a:extLst>
          </p:cNvPr>
          <p:cNvSpPr/>
          <p:nvPr/>
        </p:nvSpPr>
        <p:spPr>
          <a:xfrm>
            <a:off x="2634917" y="2853609"/>
            <a:ext cx="431800" cy="431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C079162E-4282-4322-A91E-620A564AE1FC}"/>
              </a:ext>
            </a:extLst>
          </p:cNvPr>
          <p:cNvGrpSpPr/>
          <p:nvPr/>
        </p:nvGrpSpPr>
        <p:grpSpPr>
          <a:xfrm rot="5400000">
            <a:off x="2782369" y="4285154"/>
            <a:ext cx="140236" cy="39506"/>
            <a:chOff x="3044416" y="2643392"/>
            <a:chExt cx="140236" cy="39506"/>
          </a:xfrm>
        </p:grpSpPr>
        <p:sp>
          <p:nvSpPr>
            <p:cNvPr id="372" name="Oval">
              <a:extLst>
                <a:ext uri="{FF2B5EF4-FFF2-40B4-BE49-F238E27FC236}">
                  <a16:creationId xmlns:a16="http://schemas.microsoft.com/office/drawing/2014/main" id="{5986BF63-F977-4D05-A105-40608FA3AFA2}"/>
                </a:ext>
              </a:extLst>
            </p:cNvPr>
            <p:cNvSpPr/>
            <p:nvPr/>
          </p:nvSpPr>
          <p:spPr>
            <a:xfrm rot="5400000" flipH="1">
              <a:off x="3044616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3" name="Oval">
              <a:extLst>
                <a:ext uri="{FF2B5EF4-FFF2-40B4-BE49-F238E27FC236}">
                  <a16:creationId xmlns:a16="http://schemas.microsoft.com/office/drawing/2014/main" id="{E11B0C79-46A1-43D3-B87A-5DFA8149A0FD}"/>
                </a:ext>
              </a:extLst>
            </p:cNvPr>
            <p:cNvSpPr/>
            <p:nvPr/>
          </p:nvSpPr>
          <p:spPr>
            <a:xfrm rot="5400000" flipH="1">
              <a:off x="3094781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4" name="Oval">
              <a:extLst>
                <a:ext uri="{FF2B5EF4-FFF2-40B4-BE49-F238E27FC236}">
                  <a16:creationId xmlns:a16="http://schemas.microsoft.com/office/drawing/2014/main" id="{D617948A-38A2-4134-8EED-BDB3EC58C8F5}"/>
                </a:ext>
              </a:extLst>
            </p:cNvPr>
            <p:cNvSpPr/>
            <p:nvPr/>
          </p:nvSpPr>
          <p:spPr>
            <a:xfrm rot="5400000" flipH="1">
              <a:off x="3144946" y="2643192"/>
              <a:ext cx="39506" cy="399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75" name="타원 374">
            <a:extLst>
              <a:ext uri="{FF2B5EF4-FFF2-40B4-BE49-F238E27FC236}">
                <a16:creationId xmlns:a16="http://schemas.microsoft.com/office/drawing/2014/main" id="{30B8F58E-834A-4B78-8535-86A1FFDBF3ED}"/>
              </a:ext>
            </a:extLst>
          </p:cNvPr>
          <p:cNvSpPr/>
          <p:nvPr/>
        </p:nvSpPr>
        <p:spPr>
          <a:xfrm>
            <a:off x="2634917" y="4100518"/>
            <a:ext cx="431800" cy="431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76" name="그룹 375">
            <a:extLst>
              <a:ext uri="{FF2B5EF4-FFF2-40B4-BE49-F238E27FC236}">
                <a16:creationId xmlns:a16="http://schemas.microsoft.com/office/drawing/2014/main" id="{05C7986D-8E83-4728-B9BA-4ABE1C9A1743}"/>
              </a:ext>
            </a:extLst>
          </p:cNvPr>
          <p:cNvGrpSpPr/>
          <p:nvPr/>
        </p:nvGrpSpPr>
        <p:grpSpPr>
          <a:xfrm>
            <a:off x="1281460" y="4208826"/>
            <a:ext cx="1326550" cy="1759456"/>
            <a:chOff x="1977464" y="3656664"/>
            <a:chExt cx="1326550" cy="1759456"/>
          </a:xfrm>
        </p:grpSpPr>
        <p:sp>
          <p:nvSpPr>
            <p:cNvPr id="377" name="Menu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EA68D054-89CA-4273-9513-8591E0BA33D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977464" y="3656664"/>
              <a:ext cx="1326550" cy="175945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즐겨찾기</a:t>
              </a:r>
              <a:endParaRPr lang="en-US" altLang="ko-KR" sz="9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대화하기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쪽지 보내기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이름 바꾸기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멤버 </a:t>
              </a:r>
              <a:r>
                <a:rPr lang="ko-KR" altLang="en-US" sz="700" dirty="0" err="1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번경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삭제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378" name="Social Icon">
              <a:extLst>
                <a:ext uri="{FF2B5EF4-FFF2-40B4-BE49-F238E27FC236}">
                  <a16:creationId xmlns:a16="http://schemas.microsoft.com/office/drawing/2014/main" id="{3243C4FA-3AB6-424D-931B-36BA9705E6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35448" y="4919909"/>
              <a:ext cx="139485" cy="89115"/>
            </a:xfrm>
            <a:custGeom>
              <a:avLst/>
              <a:gdLst>
                <a:gd name="T0" fmla="*/ 529 w 776"/>
                <a:gd name="T1" fmla="*/ 282 h 494"/>
                <a:gd name="T2" fmla="*/ 495 w 776"/>
                <a:gd name="T3" fmla="*/ 284 h 494"/>
                <a:gd name="T4" fmla="*/ 564 w 776"/>
                <a:gd name="T5" fmla="*/ 405 h 494"/>
                <a:gd name="T6" fmla="*/ 564 w 776"/>
                <a:gd name="T7" fmla="*/ 494 h 494"/>
                <a:gd name="T8" fmla="*/ 776 w 776"/>
                <a:gd name="T9" fmla="*/ 494 h 494"/>
                <a:gd name="T10" fmla="*/ 776 w 776"/>
                <a:gd name="T11" fmla="*/ 405 h 494"/>
                <a:gd name="T12" fmla="*/ 529 w 776"/>
                <a:gd name="T13" fmla="*/ 282 h 494"/>
                <a:gd name="T14" fmla="*/ 247 w 776"/>
                <a:gd name="T15" fmla="*/ 282 h 494"/>
                <a:gd name="T16" fmla="*/ 0 w 776"/>
                <a:gd name="T17" fmla="*/ 405 h 494"/>
                <a:gd name="T18" fmla="*/ 0 w 776"/>
                <a:gd name="T19" fmla="*/ 494 h 494"/>
                <a:gd name="T20" fmla="*/ 494 w 776"/>
                <a:gd name="T21" fmla="*/ 494 h 494"/>
                <a:gd name="T22" fmla="*/ 494 w 776"/>
                <a:gd name="T23" fmla="*/ 405 h 494"/>
                <a:gd name="T24" fmla="*/ 247 w 776"/>
                <a:gd name="T25" fmla="*/ 282 h 494"/>
                <a:gd name="T26" fmla="*/ 247 w 776"/>
                <a:gd name="T27" fmla="*/ 211 h 494"/>
                <a:gd name="T28" fmla="*/ 352 w 776"/>
                <a:gd name="T29" fmla="*/ 105 h 494"/>
                <a:gd name="T30" fmla="*/ 247 w 776"/>
                <a:gd name="T31" fmla="*/ 0 h 494"/>
                <a:gd name="T32" fmla="*/ 141 w 776"/>
                <a:gd name="T33" fmla="*/ 105 h 494"/>
                <a:gd name="T34" fmla="*/ 247 w 776"/>
                <a:gd name="T35" fmla="*/ 211 h 494"/>
                <a:gd name="T36" fmla="*/ 529 w 776"/>
                <a:gd name="T37" fmla="*/ 211 h 494"/>
                <a:gd name="T38" fmla="*/ 635 w 776"/>
                <a:gd name="T39" fmla="*/ 105 h 494"/>
                <a:gd name="T40" fmla="*/ 529 w 776"/>
                <a:gd name="T41" fmla="*/ 0 h 494"/>
                <a:gd name="T42" fmla="*/ 423 w 776"/>
                <a:gd name="T43" fmla="*/ 105 h 494"/>
                <a:gd name="T44" fmla="*/ 529 w 776"/>
                <a:gd name="T45" fmla="*/ 211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6" h="494">
                  <a:moveTo>
                    <a:pt x="529" y="282"/>
                  </a:moveTo>
                  <a:cubicBezTo>
                    <a:pt x="519" y="282"/>
                    <a:pt x="507" y="283"/>
                    <a:pt x="495" y="284"/>
                  </a:cubicBezTo>
                  <a:cubicBezTo>
                    <a:pt x="536" y="313"/>
                    <a:pt x="564" y="353"/>
                    <a:pt x="564" y="405"/>
                  </a:cubicBezTo>
                  <a:lnTo>
                    <a:pt x="564" y="494"/>
                  </a:lnTo>
                  <a:lnTo>
                    <a:pt x="776" y="494"/>
                  </a:lnTo>
                  <a:lnTo>
                    <a:pt x="776" y="405"/>
                  </a:lnTo>
                  <a:cubicBezTo>
                    <a:pt x="776" y="323"/>
                    <a:pt x="611" y="282"/>
                    <a:pt x="529" y="282"/>
                  </a:cubicBezTo>
                  <a:moveTo>
                    <a:pt x="247" y="282"/>
                  </a:moveTo>
                  <a:cubicBezTo>
                    <a:pt x="165" y="282"/>
                    <a:pt x="0" y="323"/>
                    <a:pt x="0" y="405"/>
                  </a:cubicBezTo>
                  <a:lnTo>
                    <a:pt x="0" y="494"/>
                  </a:lnTo>
                  <a:lnTo>
                    <a:pt x="494" y="494"/>
                  </a:lnTo>
                  <a:lnTo>
                    <a:pt x="494" y="405"/>
                  </a:lnTo>
                  <a:cubicBezTo>
                    <a:pt x="494" y="323"/>
                    <a:pt x="329" y="282"/>
                    <a:pt x="247" y="282"/>
                  </a:cubicBezTo>
                  <a:moveTo>
                    <a:pt x="247" y="211"/>
                  </a:moveTo>
                  <a:cubicBezTo>
                    <a:pt x="305" y="211"/>
                    <a:pt x="352" y="164"/>
                    <a:pt x="352" y="105"/>
                  </a:cubicBezTo>
                  <a:cubicBezTo>
                    <a:pt x="352" y="47"/>
                    <a:pt x="305" y="0"/>
                    <a:pt x="247" y="0"/>
                  </a:cubicBezTo>
                  <a:cubicBezTo>
                    <a:pt x="188" y="0"/>
                    <a:pt x="141" y="47"/>
                    <a:pt x="141" y="105"/>
                  </a:cubicBezTo>
                  <a:cubicBezTo>
                    <a:pt x="141" y="164"/>
                    <a:pt x="188" y="211"/>
                    <a:pt x="247" y="211"/>
                  </a:cubicBezTo>
                  <a:moveTo>
                    <a:pt x="529" y="211"/>
                  </a:moveTo>
                  <a:cubicBezTo>
                    <a:pt x="588" y="211"/>
                    <a:pt x="635" y="164"/>
                    <a:pt x="635" y="105"/>
                  </a:cubicBezTo>
                  <a:cubicBezTo>
                    <a:pt x="635" y="47"/>
                    <a:pt x="588" y="0"/>
                    <a:pt x="529" y="0"/>
                  </a:cubicBezTo>
                  <a:cubicBezTo>
                    <a:pt x="471" y="0"/>
                    <a:pt x="423" y="47"/>
                    <a:pt x="423" y="105"/>
                  </a:cubicBezTo>
                  <a:cubicBezTo>
                    <a:pt x="423" y="164"/>
                    <a:pt x="471" y="211"/>
                    <a:pt x="529" y="211"/>
                  </a:cubicBezTo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9" name="Forums Icon">
              <a:extLst>
                <a:ext uri="{FF2B5EF4-FFF2-40B4-BE49-F238E27FC236}">
                  <a16:creationId xmlns:a16="http://schemas.microsoft.com/office/drawing/2014/main" id="{17CE4C49-EE43-4842-8315-6668C8CA18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41744" y="4052665"/>
              <a:ext cx="126893" cy="126893"/>
            </a:xfrm>
            <a:custGeom>
              <a:avLst/>
              <a:gdLst>
                <a:gd name="T0" fmla="*/ 529 w 706"/>
                <a:gd name="T1" fmla="*/ 353 h 706"/>
                <a:gd name="T2" fmla="*/ 529 w 706"/>
                <a:gd name="T3" fmla="*/ 36 h 706"/>
                <a:gd name="T4" fmla="*/ 494 w 706"/>
                <a:gd name="T5" fmla="*/ 0 h 706"/>
                <a:gd name="T6" fmla="*/ 36 w 706"/>
                <a:gd name="T7" fmla="*/ 0 h 706"/>
                <a:gd name="T8" fmla="*/ 0 w 706"/>
                <a:gd name="T9" fmla="*/ 36 h 706"/>
                <a:gd name="T10" fmla="*/ 0 w 706"/>
                <a:gd name="T11" fmla="*/ 530 h 706"/>
                <a:gd name="T12" fmla="*/ 141 w 706"/>
                <a:gd name="T13" fmla="*/ 389 h 706"/>
                <a:gd name="T14" fmla="*/ 494 w 706"/>
                <a:gd name="T15" fmla="*/ 389 h 706"/>
                <a:gd name="T16" fmla="*/ 529 w 706"/>
                <a:gd name="T17" fmla="*/ 353 h 706"/>
                <a:gd name="T18" fmla="*/ 671 w 706"/>
                <a:gd name="T19" fmla="*/ 142 h 706"/>
                <a:gd name="T20" fmla="*/ 600 w 706"/>
                <a:gd name="T21" fmla="*/ 142 h 706"/>
                <a:gd name="T22" fmla="*/ 600 w 706"/>
                <a:gd name="T23" fmla="*/ 459 h 706"/>
                <a:gd name="T24" fmla="*/ 141 w 706"/>
                <a:gd name="T25" fmla="*/ 459 h 706"/>
                <a:gd name="T26" fmla="*/ 141 w 706"/>
                <a:gd name="T27" fmla="*/ 530 h 706"/>
                <a:gd name="T28" fmla="*/ 177 w 706"/>
                <a:gd name="T29" fmla="*/ 565 h 706"/>
                <a:gd name="T30" fmla="*/ 565 w 706"/>
                <a:gd name="T31" fmla="*/ 565 h 706"/>
                <a:gd name="T32" fmla="*/ 706 w 706"/>
                <a:gd name="T33" fmla="*/ 706 h 706"/>
                <a:gd name="T34" fmla="*/ 706 w 706"/>
                <a:gd name="T35" fmla="*/ 177 h 706"/>
                <a:gd name="T36" fmla="*/ 671 w 706"/>
                <a:gd name="T37" fmla="*/ 142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6" h="706">
                  <a:moveTo>
                    <a:pt x="529" y="353"/>
                  </a:moveTo>
                  <a:lnTo>
                    <a:pt x="529" y="36"/>
                  </a:lnTo>
                  <a:cubicBezTo>
                    <a:pt x="529" y="16"/>
                    <a:pt x="514" y="0"/>
                    <a:pt x="494" y="0"/>
                  </a:cubicBezTo>
                  <a:lnTo>
                    <a:pt x="36" y="0"/>
                  </a:lnTo>
                  <a:cubicBezTo>
                    <a:pt x="16" y="0"/>
                    <a:pt x="0" y="16"/>
                    <a:pt x="0" y="36"/>
                  </a:cubicBezTo>
                  <a:lnTo>
                    <a:pt x="0" y="530"/>
                  </a:lnTo>
                  <a:lnTo>
                    <a:pt x="141" y="389"/>
                  </a:lnTo>
                  <a:lnTo>
                    <a:pt x="494" y="389"/>
                  </a:lnTo>
                  <a:cubicBezTo>
                    <a:pt x="514" y="389"/>
                    <a:pt x="529" y="373"/>
                    <a:pt x="529" y="353"/>
                  </a:cubicBezTo>
                  <a:moveTo>
                    <a:pt x="671" y="142"/>
                  </a:moveTo>
                  <a:lnTo>
                    <a:pt x="600" y="142"/>
                  </a:lnTo>
                  <a:lnTo>
                    <a:pt x="600" y="459"/>
                  </a:lnTo>
                  <a:lnTo>
                    <a:pt x="141" y="459"/>
                  </a:lnTo>
                  <a:lnTo>
                    <a:pt x="141" y="530"/>
                  </a:lnTo>
                  <a:cubicBezTo>
                    <a:pt x="141" y="549"/>
                    <a:pt x="157" y="565"/>
                    <a:pt x="177" y="565"/>
                  </a:cubicBezTo>
                  <a:lnTo>
                    <a:pt x="565" y="565"/>
                  </a:lnTo>
                  <a:lnTo>
                    <a:pt x="706" y="706"/>
                  </a:lnTo>
                  <a:lnTo>
                    <a:pt x="706" y="177"/>
                  </a:lnTo>
                  <a:cubicBezTo>
                    <a:pt x="706" y="157"/>
                    <a:pt x="690" y="142"/>
                    <a:pt x="671" y="142"/>
                  </a:cubicBezTo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0" name="Outbox Icon">
              <a:extLst>
                <a:ext uri="{FF2B5EF4-FFF2-40B4-BE49-F238E27FC236}">
                  <a16:creationId xmlns:a16="http://schemas.microsoft.com/office/drawing/2014/main" id="{7B938C28-EAB4-4856-B01A-A01C96565C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8354" y="4349931"/>
              <a:ext cx="133673" cy="114300"/>
            </a:xfrm>
            <a:custGeom>
              <a:avLst/>
              <a:gdLst>
                <a:gd name="T0" fmla="*/ 0 w 138"/>
                <a:gd name="T1" fmla="*/ 118 h 118"/>
                <a:gd name="T2" fmla="*/ 138 w 138"/>
                <a:gd name="T3" fmla="*/ 59 h 118"/>
                <a:gd name="T4" fmla="*/ 0 w 138"/>
                <a:gd name="T5" fmla="*/ 0 h 118"/>
                <a:gd name="T6" fmla="*/ 0 w 138"/>
                <a:gd name="T7" fmla="*/ 46 h 118"/>
                <a:gd name="T8" fmla="*/ 98 w 138"/>
                <a:gd name="T9" fmla="*/ 59 h 118"/>
                <a:gd name="T10" fmla="*/ 0 w 138"/>
                <a:gd name="T11" fmla="*/ 72 h 118"/>
                <a:gd name="T12" fmla="*/ 0 w 138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118">
                  <a:moveTo>
                    <a:pt x="0" y="118"/>
                  </a:moveTo>
                  <a:lnTo>
                    <a:pt x="138" y="59"/>
                  </a:lnTo>
                  <a:lnTo>
                    <a:pt x="0" y="0"/>
                  </a:lnTo>
                  <a:lnTo>
                    <a:pt x="0" y="46"/>
                  </a:lnTo>
                  <a:lnTo>
                    <a:pt x="98" y="59"/>
                  </a:lnTo>
                  <a:lnTo>
                    <a:pt x="0" y="72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1" name="Trash Icon">
              <a:extLst>
                <a:ext uri="{FF2B5EF4-FFF2-40B4-BE49-F238E27FC236}">
                  <a16:creationId xmlns:a16="http://schemas.microsoft.com/office/drawing/2014/main" id="{49D74BE6-D390-4742-BD2C-C0535607F1F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60633" y="5196506"/>
              <a:ext cx="89115" cy="114300"/>
            </a:xfrm>
            <a:custGeom>
              <a:avLst/>
              <a:gdLst>
                <a:gd name="T0" fmla="*/ 459 w 494"/>
                <a:gd name="T1" fmla="*/ 35 h 635"/>
                <a:gd name="T2" fmla="*/ 371 w 494"/>
                <a:gd name="T3" fmla="*/ 35 h 635"/>
                <a:gd name="T4" fmla="*/ 335 w 494"/>
                <a:gd name="T5" fmla="*/ 0 h 635"/>
                <a:gd name="T6" fmla="*/ 159 w 494"/>
                <a:gd name="T7" fmla="*/ 0 h 635"/>
                <a:gd name="T8" fmla="*/ 124 w 494"/>
                <a:gd name="T9" fmla="*/ 35 h 635"/>
                <a:gd name="T10" fmla="*/ 35 w 494"/>
                <a:gd name="T11" fmla="*/ 35 h 635"/>
                <a:gd name="T12" fmla="*/ 0 w 494"/>
                <a:gd name="T13" fmla="*/ 71 h 635"/>
                <a:gd name="T14" fmla="*/ 0 w 494"/>
                <a:gd name="T15" fmla="*/ 106 h 635"/>
                <a:gd name="T16" fmla="*/ 494 w 494"/>
                <a:gd name="T17" fmla="*/ 106 h 635"/>
                <a:gd name="T18" fmla="*/ 494 w 494"/>
                <a:gd name="T19" fmla="*/ 71 h 635"/>
                <a:gd name="T20" fmla="*/ 459 w 494"/>
                <a:gd name="T21" fmla="*/ 35 h 635"/>
                <a:gd name="T22" fmla="*/ 35 w 494"/>
                <a:gd name="T23" fmla="*/ 565 h 635"/>
                <a:gd name="T24" fmla="*/ 106 w 494"/>
                <a:gd name="T25" fmla="*/ 635 h 635"/>
                <a:gd name="T26" fmla="*/ 388 w 494"/>
                <a:gd name="T27" fmla="*/ 635 h 635"/>
                <a:gd name="T28" fmla="*/ 459 w 494"/>
                <a:gd name="T29" fmla="*/ 565 h 635"/>
                <a:gd name="T30" fmla="*/ 459 w 494"/>
                <a:gd name="T31" fmla="*/ 141 h 635"/>
                <a:gd name="T32" fmla="*/ 35 w 494"/>
                <a:gd name="T33" fmla="*/ 141 h 635"/>
                <a:gd name="T34" fmla="*/ 35 w 494"/>
                <a:gd name="T35" fmla="*/ 56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4" h="635">
                  <a:moveTo>
                    <a:pt x="459" y="35"/>
                  </a:moveTo>
                  <a:lnTo>
                    <a:pt x="371" y="35"/>
                  </a:lnTo>
                  <a:lnTo>
                    <a:pt x="335" y="0"/>
                  </a:lnTo>
                  <a:lnTo>
                    <a:pt x="159" y="0"/>
                  </a:lnTo>
                  <a:lnTo>
                    <a:pt x="124" y="35"/>
                  </a:lnTo>
                  <a:lnTo>
                    <a:pt x="35" y="35"/>
                  </a:lnTo>
                  <a:cubicBezTo>
                    <a:pt x="16" y="35"/>
                    <a:pt x="0" y="51"/>
                    <a:pt x="0" y="71"/>
                  </a:cubicBezTo>
                  <a:lnTo>
                    <a:pt x="0" y="106"/>
                  </a:lnTo>
                  <a:lnTo>
                    <a:pt x="494" y="106"/>
                  </a:lnTo>
                  <a:lnTo>
                    <a:pt x="494" y="71"/>
                  </a:lnTo>
                  <a:cubicBezTo>
                    <a:pt x="494" y="51"/>
                    <a:pt x="478" y="35"/>
                    <a:pt x="459" y="35"/>
                  </a:cubicBezTo>
                  <a:moveTo>
                    <a:pt x="35" y="565"/>
                  </a:moveTo>
                  <a:cubicBezTo>
                    <a:pt x="35" y="604"/>
                    <a:pt x="67" y="635"/>
                    <a:pt x="106" y="635"/>
                  </a:cubicBezTo>
                  <a:lnTo>
                    <a:pt x="388" y="635"/>
                  </a:lnTo>
                  <a:cubicBezTo>
                    <a:pt x="427" y="635"/>
                    <a:pt x="459" y="604"/>
                    <a:pt x="459" y="565"/>
                  </a:cubicBezTo>
                  <a:lnTo>
                    <a:pt x="459" y="141"/>
                  </a:lnTo>
                  <a:lnTo>
                    <a:pt x="35" y="141"/>
                  </a:lnTo>
                  <a:lnTo>
                    <a:pt x="35" y="565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2" name="Edit" descr="&lt;SmartSettings&gt;&lt;SmartResize anchorLeft=&quot;None&quot; anchorTop=&quot;Absolut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46BAC756-8D74-4AE3-8BE4-969F1B55230A}"/>
                </a:ext>
              </a:extLst>
            </p:cNvPr>
            <p:cNvSpPr>
              <a:spLocks noChangeAspect="1"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044865" y="4636837"/>
              <a:ext cx="120650" cy="120650"/>
            </a:xfrm>
            <a:custGeom>
              <a:avLst/>
              <a:gdLst>
                <a:gd name="T0" fmla="*/ 36 w 434"/>
                <a:gd name="T1" fmla="*/ 299 h 434"/>
                <a:gd name="T2" fmla="*/ 0 w 434"/>
                <a:gd name="T3" fmla="*/ 434 h 434"/>
                <a:gd name="T4" fmla="*/ 135 w 434"/>
                <a:gd name="T5" fmla="*/ 398 h 434"/>
                <a:gd name="T6" fmla="*/ 377 w 434"/>
                <a:gd name="T7" fmla="*/ 156 h 434"/>
                <a:gd name="T8" fmla="*/ 399 w 434"/>
                <a:gd name="T9" fmla="*/ 135 h 434"/>
                <a:gd name="T10" fmla="*/ 406 w 434"/>
                <a:gd name="T11" fmla="*/ 28 h 434"/>
                <a:gd name="T12" fmla="*/ 299 w 434"/>
                <a:gd name="T13" fmla="*/ 35 h 434"/>
                <a:gd name="T14" fmla="*/ 278 w 434"/>
                <a:gd name="T15" fmla="*/ 57 h 434"/>
                <a:gd name="T16" fmla="*/ 36 w 434"/>
                <a:gd name="T17" fmla="*/ 299 h 434"/>
                <a:gd name="T18" fmla="*/ 74 w 434"/>
                <a:gd name="T19" fmla="*/ 301 h 434"/>
                <a:gd name="T20" fmla="*/ 292 w 434"/>
                <a:gd name="T21" fmla="*/ 82 h 434"/>
                <a:gd name="T22" fmla="*/ 352 w 434"/>
                <a:gd name="T23" fmla="*/ 142 h 434"/>
                <a:gd name="T24" fmla="*/ 132 w 434"/>
                <a:gd name="T25" fmla="*/ 362 h 434"/>
                <a:gd name="T26" fmla="*/ 99 w 434"/>
                <a:gd name="T27" fmla="*/ 315 h 434"/>
                <a:gd name="T28" fmla="*/ 74 w 434"/>
                <a:gd name="T29" fmla="*/ 301 h 434"/>
                <a:gd name="T30" fmla="*/ 312 w 434"/>
                <a:gd name="T31" fmla="*/ 62 h 434"/>
                <a:gd name="T32" fmla="*/ 319 w 434"/>
                <a:gd name="T33" fmla="*/ 55 h 434"/>
                <a:gd name="T34" fmla="*/ 386 w 434"/>
                <a:gd name="T35" fmla="*/ 48 h 434"/>
                <a:gd name="T36" fmla="*/ 379 w 434"/>
                <a:gd name="T37" fmla="*/ 115 h 434"/>
                <a:gd name="T38" fmla="*/ 372 w 434"/>
                <a:gd name="T39" fmla="*/ 122 h 434"/>
                <a:gd name="T40" fmla="*/ 312 w 434"/>
                <a:gd name="T41" fmla="*/ 62 h 434"/>
                <a:gd name="T42" fmla="*/ 57 w 434"/>
                <a:gd name="T43" fmla="*/ 325 h 434"/>
                <a:gd name="T44" fmla="*/ 82 w 434"/>
                <a:gd name="T45" fmla="*/ 337 h 434"/>
                <a:gd name="T46" fmla="*/ 107 w 434"/>
                <a:gd name="T47" fmla="*/ 377 h 434"/>
                <a:gd name="T48" fmla="*/ 40 w 434"/>
                <a:gd name="T49" fmla="*/ 394 h 434"/>
                <a:gd name="T50" fmla="*/ 57 w 434"/>
                <a:gd name="T51" fmla="*/ 3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4" h="434">
                  <a:moveTo>
                    <a:pt x="36" y="299"/>
                  </a:moveTo>
                  <a:cubicBezTo>
                    <a:pt x="22" y="349"/>
                    <a:pt x="12" y="388"/>
                    <a:pt x="0" y="434"/>
                  </a:cubicBezTo>
                  <a:cubicBezTo>
                    <a:pt x="46" y="422"/>
                    <a:pt x="95" y="409"/>
                    <a:pt x="135" y="398"/>
                  </a:cubicBezTo>
                  <a:lnTo>
                    <a:pt x="377" y="156"/>
                  </a:lnTo>
                  <a:lnTo>
                    <a:pt x="399" y="135"/>
                  </a:lnTo>
                  <a:cubicBezTo>
                    <a:pt x="430" y="104"/>
                    <a:pt x="434" y="56"/>
                    <a:pt x="406" y="28"/>
                  </a:cubicBezTo>
                  <a:cubicBezTo>
                    <a:pt x="378" y="0"/>
                    <a:pt x="330" y="4"/>
                    <a:pt x="299" y="35"/>
                  </a:cubicBezTo>
                  <a:lnTo>
                    <a:pt x="278" y="57"/>
                  </a:lnTo>
                  <a:lnTo>
                    <a:pt x="36" y="299"/>
                  </a:lnTo>
                  <a:close/>
                  <a:moveTo>
                    <a:pt x="74" y="301"/>
                  </a:moveTo>
                  <a:lnTo>
                    <a:pt x="292" y="82"/>
                  </a:lnTo>
                  <a:lnTo>
                    <a:pt x="352" y="142"/>
                  </a:lnTo>
                  <a:cubicBezTo>
                    <a:pt x="279" y="215"/>
                    <a:pt x="205" y="289"/>
                    <a:pt x="132" y="362"/>
                  </a:cubicBezTo>
                  <a:cubicBezTo>
                    <a:pt x="123" y="340"/>
                    <a:pt x="112" y="325"/>
                    <a:pt x="99" y="315"/>
                  </a:cubicBezTo>
                  <a:cubicBezTo>
                    <a:pt x="91" y="308"/>
                    <a:pt x="82" y="304"/>
                    <a:pt x="74" y="301"/>
                  </a:cubicBezTo>
                  <a:close/>
                  <a:moveTo>
                    <a:pt x="312" y="62"/>
                  </a:moveTo>
                  <a:lnTo>
                    <a:pt x="319" y="55"/>
                  </a:lnTo>
                  <a:cubicBezTo>
                    <a:pt x="341" y="33"/>
                    <a:pt x="370" y="32"/>
                    <a:pt x="386" y="48"/>
                  </a:cubicBezTo>
                  <a:cubicBezTo>
                    <a:pt x="402" y="64"/>
                    <a:pt x="401" y="93"/>
                    <a:pt x="379" y="115"/>
                  </a:cubicBezTo>
                  <a:lnTo>
                    <a:pt x="372" y="122"/>
                  </a:lnTo>
                  <a:lnTo>
                    <a:pt x="312" y="62"/>
                  </a:lnTo>
                  <a:close/>
                  <a:moveTo>
                    <a:pt x="57" y="325"/>
                  </a:moveTo>
                  <a:cubicBezTo>
                    <a:pt x="66" y="328"/>
                    <a:pt x="75" y="332"/>
                    <a:pt x="82" y="337"/>
                  </a:cubicBezTo>
                  <a:cubicBezTo>
                    <a:pt x="91" y="345"/>
                    <a:pt x="100" y="357"/>
                    <a:pt x="107" y="377"/>
                  </a:cubicBezTo>
                  <a:lnTo>
                    <a:pt x="40" y="394"/>
                  </a:lnTo>
                  <a:lnTo>
                    <a:pt x="57" y="325"/>
                  </a:lnTo>
                  <a:close/>
                </a:path>
              </a:pathLst>
            </a:custGeom>
            <a:solidFill>
              <a:srgbClr val="6F6F6F"/>
            </a:solidFill>
            <a:ln w="0">
              <a:solidFill>
                <a:srgbClr val="6F6F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83" name="그룹 382">
            <a:extLst>
              <a:ext uri="{FF2B5EF4-FFF2-40B4-BE49-F238E27FC236}">
                <a16:creationId xmlns:a16="http://schemas.microsoft.com/office/drawing/2014/main" id="{8B9CAFC2-5F30-4E8B-AD4A-BDB5B32529A2}"/>
              </a:ext>
            </a:extLst>
          </p:cNvPr>
          <p:cNvGrpSpPr/>
          <p:nvPr/>
        </p:nvGrpSpPr>
        <p:grpSpPr>
          <a:xfrm>
            <a:off x="3132409" y="2930434"/>
            <a:ext cx="1326550" cy="897682"/>
            <a:chOff x="1604129" y="717422"/>
            <a:chExt cx="1326550" cy="897682"/>
          </a:xfrm>
        </p:grpSpPr>
        <p:sp>
          <p:nvSpPr>
            <p:cNvPr id="384" name="Menu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DA70646-AC8C-43CC-B792-6EF2A37FE8E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604129" y="717422"/>
              <a:ext cx="1326550" cy="89768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900" b="1" dirty="0" err="1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아키텍쳐</a:t>
              </a:r>
              <a:r>
                <a:rPr lang="ko-KR" altLang="en-US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 솔루션팀</a:t>
              </a:r>
              <a:endParaRPr lang="en-US" altLang="ko-KR" sz="900" b="1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대화하기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47638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그룹 쪽지 보내기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385" name="Forums Icon">
              <a:extLst>
                <a:ext uri="{FF2B5EF4-FFF2-40B4-BE49-F238E27FC236}">
                  <a16:creationId xmlns:a16="http://schemas.microsoft.com/office/drawing/2014/main" id="{FD7014E6-71ED-4D2E-921D-BB74AB89BD6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668409" y="1113423"/>
              <a:ext cx="126893" cy="126893"/>
            </a:xfrm>
            <a:custGeom>
              <a:avLst/>
              <a:gdLst>
                <a:gd name="T0" fmla="*/ 529 w 706"/>
                <a:gd name="T1" fmla="*/ 353 h 706"/>
                <a:gd name="T2" fmla="*/ 529 w 706"/>
                <a:gd name="T3" fmla="*/ 36 h 706"/>
                <a:gd name="T4" fmla="*/ 494 w 706"/>
                <a:gd name="T5" fmla="*/ 0 h 706"/>
                <a:gd name="T6" fmla="*/ 36 w 706"/>
                <a:gd name="T7" fmla="*/ 0 h 706"/>
                <a:gd name="T8" fmla="*/ 0 w 706"/>
                <a:gd name="T9" fmla="*/ 36 h 706"/>
                <a:gd name="T10" fmla="*/ 0 w 706"/>
                <a:gd name="T11" fmla="*/ 530 h 706"/>
                <a:gd name="T12" fmla="*/ 141 w 706"/>
                <a:gd name="T13" fmla="*/ 389 h 706"/>
                <a:gd name="T14" fmla="*/ 494 w 706"/>
                <a:gd name="T15" fmla="*/ 389 h 706"/>
                <a:gd name="T16" fmla="*/ 529 w 706"/>
                <a:gd name="T17" fmla="*/ 353 h 706"/>
                <a:gd name="T18" fmla="*/ 671 w 706"/>
                <a:gd name="T19" fmla="*/ 142 h 706"/>
                <a:gd name="T20" fmla="*/ 600 w 706"/>
                <a:gd name="T21" fmla="*/ 142 h 706"/>
                <a:gd name="T22" fmla="*/ 600 w 706"/>
                <a:gd name="T23" fmla="*/ 459 h 706"/>
                <a:gd name="T24" fmla="*/ 141 w 706"/>
                <a:gd name="T25" fmla="*/ 459 h 706"/>
                <a:gd name="T26" fmla="*/ 141 w 706"/>
                <a:gd name="T27" fmla="*/ 530 h 706"/>
                <a:gd name="T28" fmla="*/ 177 w 706"/>
                <a:gd name="T29" fmla="*/ 565 h 706"/>
                <a:gd name="T30" fmla="*/ 565 w 706"/>
                <a:gd name="T31" fmla="*/ 565 h 706"/>
                <a:gd name="T32" fmla="*/ 706 w 706"/>
                <a:gd name="T33" fmla="*/ 706 h 706"/>
                <a:gd name="T34" fmla="*/ 706 w 706"/>
                <a:gd name="T35" fmla="*/ 177 h 706"/>
                <a:gd name="T36" fmla="*/ 671 w 706"/>
                <a:gd name="T37" fmla="*/ 142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6" h="706">
                  <a:moveTo>
                    <a:pt x="529" y="353"/>
                  </a:moveTo>
                  <a:lnTo>
                    <a:pt x="529" y="36"/>
                  </a:lnTo>
                  <a:cubicBezTo>
                    <a:pt x="529" y="16"/>
                    <a:pt x="514" y="0"/>
                    <a:pt x="494" y="0"/>
                  </a:cubicBezTo>
                  <a:lnTo>
                    <a:pt x="36" y="0"/>
                  </a:lnTo>
                  <a:cubicBezTo>
                    <a:pt x="16" y="0"/>
                    <a:pt x="0" y="16"/>
                    <a:pt x="0" y="36"/>
                  </a:cubicBezTo>
                  <a:lnTo>
                    <a:pt x="0" y="530"/>
                  </a:lnTo>
                  <a:lnTo>
                    <a:pt x="141" y="389"/>
                  </a:lnTo>
                  <a:lnTo>
                    <a:pt x="494" y="389"/>
                  </a:lnTo>
                  <a:cubicBezTo>
                    <a:pt x="514" y="389"/>
                    <a:pt x="529" y="373"/>
                    <a:pt x="529" y="353"/>
                  </a:cubicBezTo>
                  <a:moveTo>
                    <a:pt x="671" y="142"/>
                  </a:moveTo>
                  <a:lnTo>
                    <a:pt x="600" y="142"/>
                  </a:lnTo>
                  <a:lnTo>
                    <a:pt x="600" y="459"/>
                  </a:lnTo>
                  <a:lnTo>
                    <a:pt x="141" y="459"/>
                  </a:lnTo>
                  <a:lnTo>
                    <a:pt x="141" y="530"/>
                  </a:lnTo>
                  <a:cubicBezTo>
                    <a:pt x="141" y="549"/>
                    <a:pt x="157" y="565"/>
                    <a:pt x="177" y="565"/>
                  </a:cubicBezTo>
                  <a:lnTo>
                    <a:pt x="565" y="565"/>
                  </a:lnTo>
                  <a:lnTo>
                    <a:pt x="706" y="706"/>
                  </a:lnTo>
                  <a:lnTo>
                    <a:pt x="706" y="177"/>
                  </a:lnTo>
                  <a:cubicBezTo>
                    <a:pt x="706" y="157"/>
                    <a:pt x="690" y="142"/>
                    <a:pt x="671" y="142"/>
                  </a:cubicBezTo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6" name="Outbox Icon">
              <a:extLst>
                <a:ext uri="{FF2B5EF4-FFF2-40B4-BE49-F238E27FC236}">
                  <a16:creationId xmlns:a16="http://schemas.microsoft.com/office/drawing/2014/main" id="{C921EE9E-C4E8-48E4-8AEB-59169FF02A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65019" y="1410689"/>
              <a:ext cx="133673" cy="114300"/>
            </a:xfrm>
            <a:custGeom>
              <a:avLst/>
              <a:gdLst>
                <a:gd name="T0" fmla="*/ 0 w 138"/>
                <a:gd name="T1" fmla="*/ 118 h 118"/>
                <a:gd name="T2" fmla="*/ 138 w 138"/>
                <a:gd name="T3" fmla="*/ 59 h 118"/>
                <a:gd name="T4" fmla="*/ 0 w 138"/>
                <a:gd name="T5" fmla="*/ 0 h 118"/>
                <a:gd name="T6" fmla="*/ 0 w 138"/>
                <a:gd name="T7" fmla="*/ 46 h 118"/>
                <a:gd name="T8" fmla="*/ 98 w 138"/>
                <a:gd name="T9" fmla="*/ 59 h 118"/>
                <a:gd name="T10" fmla="*/ 0 w 138"/>
                <a:gd name="T11" fmla="*/ 72 h 118"/>
                <a:gd name="T12" fmla="*/ 0 w 138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118">
                  <a:moveTo>
                    <a:pt x="0" y="118"/>
                  </a:moveTo>
                  <a:lnTo>
                    <a:pt x="138" y="59"/>
                  </a:lnTo>
                  <a:lnTo>
                    <a:pt x="0" y="0"/>
                  </a:lnTo>
                  <a:lnTo>
                    <a:pt x="0" y="46"/>
                  </a:lnTo>
                  <a:lnTo>
                    <a:pt x="98" y="59"/>
                  </a:lnTo>
                  <a:lnTo>
                    <a:pt x="0" y="72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387" name="그래픽 386" descr="오른쪽으로 굽은 화살표">
            <a:extLst>
              <a:ext uri="{FF2B5EF4-FFF2-40B4-BE49-F238E27FC236}">
                <a16:creationId xmlns:a16="http://schemas.microsoft.com/office/drawing/2014/main" id="{3589C527-0064-4A55-9301-89F97726CEE4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rot="8343458" flipH="1" flipV="1">
            <a:off x="2953421" y="2664329"/>
            <a:ext cx="413540" cy="413540"/>
          </a:xfrm>
          <a:prstGeom prst="rect">
            <a:avLst/>
          </a:prstGeom>
        </p:spPr>
      </p:pic>
      <p:pic>
        <p:nvPicPr>
          <p:cNvPr id="388" name="그래픽 387" descr="오른쪽으로 굽은 화살표">
            <a:extLst>
              <a:ext uri="{FF2B5EF4-FFF2-40B4-BE49-F238E27FC236}">
                <a16:creationId xmlns:a16="http://schemas.microsoft.com/office/drawing/2014/main" id="{8705943E-6932-414B-B1FA-C37A8078A8D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rot="13256542" flipV="1">
            <a:off x="2387794" y="3950634"/>
            <a:ext cx="413540" cy="413540"/>
          </a:xfrm>
          <a:prstGeom prst="rect">
            <a:avLst/>
          </a:prstGeom>
        </p:spPr>
      </p:pic>
      <p:pic>
        <p:nvPicPr>
          <p:cNvPr id="389" name="그래픽 388" descr="오른쪽으로 굽은 화살표">
            <a:extLst>
              <a:ext uri="{FF2B5EF4-FFF2-40B4-BE49-F238E27FC236}">
                <a16:creationId xmlns:a16="http://schemas.microsoft.com/office/drawing/2014/main" id="{0EAC490F-DC1F-419E-8DCD-8204496B6861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rot="13256542" flipV="1">
            <a:off x="2387794" y="1088681"/>
            <a:ext cx="413540" cy="413540"/>
          </a:xfrm>
          <a:prstGeom prst="rect">
            <a:avLst/>
          </a:prstGeom>
        </p:spPr>
      </p:pic>
      <p:pic>
        <p:nvPicPr>
          <p:cNvPr id="390" name="그래픽 389" descr="오른쪽으로 굽은 화살표">
            <a:extLst>
              <a:ext uri="{FF2B5EF4-FFF2-40B4-BE49-F238E27FC236}">
                <a16:creationId xmlns:a16="http://schemas.microsoft.com/office/drawing/2014/main" id="{17DAAAD3-85E1-47A0-96F5-570E59DB0D34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rot="8343458" flipH="1" flipV="1">
            <a:off x="3096957" y="1102502"/>
            <a:ext cx="413540" cy="413540"/>
          </a:xfrm>
          <a:prstGeom prst="rect">
            <a:avLst/>
          </a:prstGeom>
        </p:spPr>
      </p:pic>
      <p:grpSp>
        <p:nvGrpSpPr>
          <p:cNvPr id="288" name="그룹 287">
            <a:extLst>
              <a:ext uri="{FF2B5EF4-FFF2-40B4-BE49-F238E27FC236}">
                <a16:creationId xmlns:a16="http://schemas.microsoft.com/office/drawing/2014/main" id="{5CA31226-BCDC-4C51-849F-801D28D985CF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289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AC3369D-B35F-47D0-A473-F214A905B9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90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0D1BCF1C-4520-4AC8-8633-3A7B69801B7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91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145472B8-0EB7-4B79-8209-3D35B181CD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292" name="그래픽 291" descr="사용자">
            <a:extLst>
              <a:ext uri="{FF2B5EF4-FFF2-40B4-BE49-F238E27FC236}">
                <a16:creationId xmlns:a16="http://schemas.microsoft.com/office/drawing/2014/main" id="{402EAFD7-8EDF-427A-B735-4D62C610FF7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293" name="타원 292">
            <a:extLst>
              <a:ext uri="{FF2B5EF4-FFF2-40B4-BE49-F238E27FC236}">
                <a16:creationId xmlns:a16="http://schemas.microsoft.com/office/drawing/2014/main" id="{33329316-DD6A-4618-BA63-305C23EB33B1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pic>
        <p:nvPicPr>
          <p:cNvPr id="294" name="그림 293">
            <a:extLst>
              <a:ext uri="{FF2B5EF4-FFF2-40B4-BE49-F238E27FC236}">
                <a16:creationId xmlns:a16="http://schemas.microsoft.com/office/drawing/2014/main" id="{90FCEEF6-1C4D-43F0-8F5A-2CF6960AEC8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2031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그룹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개인 </a:t>
            </a:r>
            <a:r>
              <a:rPr lang="ko-KR" altLang="en-US" sz="800" dirty="0" err="1">
                <a:latin typeface="Malgun Gothic"/>
                <a:ea typeface="Malgun Gothic"/>
                <a:cs typeface="Malgun Gothic"/>
                <a:sym typeface="Malgun Gothic"/>
              </a:rPr>
              <a:t>프레즌스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 메뉴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/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컨텍스트 메뉴</a:t>
            </a: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79FA6F87-1385-453E-988E-D5F964053349}"/>
              </a:ext>
            </a:extLst>
          </p:cNvPr>
          <p:cNvGrpSpPr/>
          <p:nvPr/>
        </p:nvGrpSpPr>
        <p:grpSpPr>
          <a:xfrm>
            <a:off x="128224" y="571499"/>
            <a:ext cx="7402500" cy="6179030"/>
            <a:chOff x="128224" y="571499"/>
            <a:chExt cx="7402500" cy="6179030"/>
          </a:xfrm>
        </p:grpSpPr>
        <p:sp>
          <p:nvSpPr>
            <p:cNvPr id="585" name="Google Shape;2374;p26">
              <a:extLst>
                <a:ext uri="{FF2B5EF4-FFF2-40B4-BE49-F238E27FC236}">
                  <a16:creationId xmlns:a16="http://schemas.microsoft.com/office/drawing/2014/main" id="{949683C9-AFB2-4089-83B7-7A4ACBBFAF1B}"/>
                </a:ext>
              </a:extLst>
            </p:cNvPr>
            <p:cNvSpPr/>
            <p:nvPr/>
          </p:nvSpPr>
          <p:spPr>
            <a:xfrm>
              <a:off x="128224" y="571499"/>
              <a:ext cx="7402500" cy="6179030"/>
            </a:xfrm>
            <a:prstGeom prst="rect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52" b="1" i="0" u="none" strike="noStrike" kern="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499" name="Profile Icon">
              <a:extLst>
                <a:ext uri="{FF2B5EF4-FFF2-40B4-BE49-F238E27FC236}">
                  <a16:creationId xmlns:a16="http://schemas.microsoft.com/office/drawing/2014/main" id="{7F3CDF4B-4BD2-40D9-A90C-A91E24FB06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49551" y="733652"/>
              <a:ext cx="100165" cy="114680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42" name="직사각형 641">
              <a:extLst>
                <a:ext uri="{FF2B5EF4-FFF2-40B4-BE49-F238E27FC236}">
                  <a16:creationId xmlns:a16="http://schemas.microsoft.com/office/drawing/2014/main" id="{A812C69D-FAFD-4337-B6AD-E07726C12CE4}"/>
                </a:ext>
              </a:extLst>
            </p:cNvPr>
            <p:cNvSpPr/>
            <p:nvPr/>
          </p:nvSpPr>
          <p:spPr>
            <a:xfrm>
              <a:off x="547579" y="977900"/>
              <a:ext cx="6898252" cy="3005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6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221" name="사각형: 둥근 모서리 220">
              <a:extLst>
                <a:ext uri="{FF2B5EF4-FFF2-40B4-BE49-F238E27FC236}">
                  <a16:creationId xmlns:a16="http://schemas.microsoft.com/office/drawing/2014/main" id="{BD6EA11A-CA5F-4A0C-9E13-62186BA7EC25}"/>
                </a:ext>
              </a:extLst>
            </p:cNvPr>
            <p:cNvSpPr/>
            <p:nvPr/>
          </p:nvSpPr>
          <p:spPr>
            <a:xfrm>
              <a:off x="540730" y="1019330"/>
              <a:ext cx="1224000" cy="228600"/>
            </a:xfrm>
            <a:prstGeom prst="round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동료</a:t>
              </a:r>
              <a:endPara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C6076C0-B1DC-4E83-89AD-2521191583BE}"/>
                </a:ext>
              </a:extLst>
            </p:cNvPr>
            <p:cNvGrpSpPr/>
            <p:nvPr/>
          </p:nvGrpSpPr>
          <p:grpSpPr>
            <a:xfrm>
              <a:off x="201604" y="948578"/>
              <a:ext cx="309754" cy="2436818"/>
              <a:chOff x="263876" y="1192918"/>
              <a:chExt cx="309754" cy="2436818"/>
            </a:xfrm>
            <a:solidFill>
              <a:schemeClr val="bg1">
                <a:lumMod val="50000"/>
              </a:schemeClr>
            </a:solidFill>
          </p:grpSpPr>
          <p:pic>
            <p:nvPicPr>
              <p:cNvPr id="543" name="그래픽 542" descr="웹 캠">
                <a:extLst>
                  <a:ext uri="{FF2B5EF4-FFF2-40B4-BE49-F238E27FC236}">
                    <a16:creationId xmlns:a16="http://schemas.microsoft.com/office/drawing/2014/main" id="{EC05DCA5-DD1D-4097-BD18-93EAABACA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63876" y="2469157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4" name="그래픽 543" descr="채팅">
                <a:extLst>
                  <a:ext uri="{FF2B5EF4-FFF2-40B4-BE49-F238E27FC236}">
                    <a16:creationId xmlns:a16="http://schemas.microsoft.com/office/drawing/2014/main" id="{8021695A-C652-4D84-967C-0EDB45EEB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69307" y="1618331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6" name="그래픽 545" descr="보내기">
                <a:extLst>
                  <a:ext uri="{FF2B5EF4-FFF2-40B4-BE49-F238E27FC236}">
                    <a16:creationId xmlns:a16="http://schemas.microsoft.com/office/drawing/2014/main" id="{33D66B4F-A0AE-40C3-979D-849166471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69307" y="2905432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7" name="그래픽 546" descr="사용자">
                <a:extLst>
                  <a:ext uri="{FF2B5EF4-FFF2-40B4-BE49-F238E27FC236}">
                    <a16:creationId xmlns:a16="http://schemas.microsoft.com/office/drawing/2014/main" id="{A5E69044-0C02-402F-B736-92970ABFA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69307" y="1192918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계층 구조형">
                <a:extLst>
                  <a:ext uri="{FF2B5EF4-FFF2-40B4-BE49-F238E27FC236}">
                    <a16:creationId xmlns:a16="http://schemas.microsoft.com/office/drawing/2014/main" id="{3502900B-1BAC-4C5C-ABFA-D6D25E57DC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69307" y="2043744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스피커 폰">
                <a:extLst>
                  <a:ext uri="{FF2B5EF4-FFF2-40B4-BE49-F238E27FC236}">
                    <a16:creationId xmlns:a16="http://schemas.microsoft.com/office/drawing/2014/main" id="{512E044D-7CBE-4330-BABE-A8A92DB37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69307" y="3330844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F424940-0EB6-47B7-9D4B-B7522CEE9080}"/>
                </a:ext>
              </a:extLst>
            </p:cNvPr>
            <p:cNvGrpSpPr/>
            <p:nvPr/>
          </p:nvGrpSpPr>
          <p:grpSpPr>
            <a:xfrm>
              <a:off x="229668" y="636027"/>
              <a:ext cx="1648505" cy="271049"/>
              <a:chOff x="229668" y="651840"/>
              <a:chExt cx="1648505" cy="271049"/>
            </a:xfrm>
          </p:grpSpPr>
          <p:sp>
            <p:nvSpPr>
              <p:cNvPr id="348" name="사각형: 둥근 모서리 347">
                <a:extLst>
                  <a:ext uri="{FF2B5EF4-FFF2-40B4-BE49-F238E27FC236}">
                    <a16:creationId xmlns:a16="http://schemas.microsoft.com/office/drawing/2014/main" id="{ECCBE1C4-B2C8-4C98-A7F5-B670DE9D2F32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569" name="Image">
                <a:extLst>
                  <a:ext uri="{FF2B5EF4-FFF2-40B4-BE49-F238E27FC236}">
                    <a16:creationId xmlns:a16="http://schemas.microsoft.com/office/drawing/2014/main" id="{6F7DF823-2B02-4B64-B329-400B80894DD0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570" name="Border">
                  <a:extLst>
                    <a:ext uri="{FF2B5EF4-FFF2-40B4-BE49-F238E27FC236}">
                      <a16:creationId xmlns:a16="http://schemas.microsoft.com/office/drawing/2014/main" id="{A71872B8-1A42-4633-BBAA-B57693A634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571" name="Line">
                  <a:extLst>
                    <a:ext uri="{FF2B5EF4-FFF2-40B4-BE49-F238E27FC236}">
                      <a16:creationId xmlns:a16="http://schemas.microsoft.com/office/drawing/2014/main" id="{F1468073-C4A5-4A01-A0EF-15420C931C8B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2" name="Line">
                  <a:extLst>
                    <a:ext uri="{FF2B5EF4-FFF2-40B4-BE49-F238E27FC236}">
                      <a16:creationId xmlns:a16="http://schemas.microsoft.com/office/drawing/2014/main" id="{71323FF4-B055-463A-9FD5-70FAAA925D8E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5" name="그룹 574">
              <a:extLst>
                <a:ext uri="{FF2B5EF4-FFF2-40B4-BE49-F238E27FC236}">
                  <a16:creationId xmlns:a16="http://schemas.microsoft.com/office/drawing/2014/main" id="{3EFF1752-FCD5-442E-869C-8FE7A6041660}"/>
                </a:ext>
              </a:extLst>
            </p:cNvPr>
            <p:cNvGrpSpPr/>
            <p:nvPr/>
          </p:nvGrpSpPr>
          <p:grpSpPr>
            <a:xfrm>
              <a:off x="628294" y="1389038"/>
              <a:ext cx="2160000" cy="228600"/>
              <a:chOff x="5454650" y="2806700"/>
              <a:chExt cx="2160000" cy="228600"/>
            </a:xfrm>
          </p:grpSpPr>
          <p:sp>
            <p:nvSpPr>
              <p:cNvPr id="576" name="사각형: 둥근 모서리 575">
                <a:extLst>
                  <a:ext uri="{FF2B5EF4-FFF2-40B4-BE49-F238E27FC236}">
                    <a16:creationId xmlns:a16="http://schemas.microsoft.com/office/drawing/2014/main" id="{C307D71F-FC2D-4A7E-86E8-09CE680A05EB}"/>
                  </a:ext>
                </a:extLst>
              </p:cNvPr>
              <p:cNvSpPr/>
              <p:nvPr/>
            </p:nvSpPr>
            <p:spPr>
              <a:xfrm>
                <a:off x="5454650" y="2806700"/>
                <a:ext cx="2160000" cy="228600"/>
              </a:xfrm>
              <a:prstGeom prst="roundRect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rgbClr val="B4B4B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LG CNS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▼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이름,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부서명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,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전화번호</a:t>
                </a:r>
                <a:r>
                  <a: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,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이메일</a:t>
                </a:r>
                <a:endParaRPr kumimoji="1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pic>
            <p:nvPicPr>
              <p:cNvPr id="577" name="그림 576">
                <a:extLst>
                  <a:ext uri="{FF2B5EF4-FFF2-40B4-BE49-F238E27FC236}">
                    <a16:creationId xmlns:a16="http://schemas.microsoft.com/office/drawing/2014/main" id="{7A6631BC-E420-4102-A783-4AFEA9BAD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8"/>
                  </a:ext>
                </a:extLst>
              </a:blip>
              <a:stretch>
                <a:fillRect/>
              </a:stretch>
            </p:blipFill>
            <p:spPr>
              <a:xfrm>
                <a:off x="7400772" y="2849000"/>
                <a:ext cx="144452" cy="144000"/>
              </a:xfrm>
              <a:prstGeom prst="rect">
                <a:avLst/>
              </a:prstGeom>
            </p:spPr>
          </p:pic>
        </p:grpSp>
        <p:sp>
          <p:nvSpPr>
            <p:cNvPr id="581" name="Sort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19933983-8E2E-4722-BBC6-56CE534A43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877555" y="1428726"/>
              <a:ext cx="119299" cy="126000"/>
            </a:xfrm>
            <a:custGeom>
              <a:avLst/>
              <a:gdLst>
                <a:gd name="T0" fmla="*/ 126 w 499"/>
                <a:gd name="T1" fmla="*/ 0 h 549"/>
                <a:gd name="T2" fmla="*/ 0 w 499"/>
                <a:gd name="T3" fmla="*/ 131 h 549"/>
                <a:gd name="T4" fmla="*/ 20 w 499"/>
                <a:gd name="T5" fmla="*/ 150 h 549"/>
                <a:gd name="T6" fmla="*/ 112 w 499"/>
                <a:gd name="T7" fmla="*/ 55 h 549"/>
                <a:gd name="T8" fmla="*/ 112 w 499"/>
                <a:gd name="T9" fmla="*/ 549 h 549"/>
                <a:gd name="T10" fmla="*/ 140 w 499"/>
                <a:gd name="T11" fmla="*/ 549 h 549"/>
                <a:gd name="T12" fmla="*/ 140 w 499"/>
                <a:gd name="T13" fmla="*/ 55 h 549"/>
                <a:gd name="T14" fmla="*/ 232 w 499"/>
                <a:gd name="T15" fmla="*/ 150 h 549"/>
                <a:gd name="T16" fmla="*/ 252 w 499"/>
                <a:gd name="T17" fmla="*/ 131 h 549"/>
                <a:gd name="T18" fmla="*/ 126 w 499"/>
                <a:gd name="T19" fmla="*/ 0 h 549"/>
                <a:gd name="T20" fmla="*/ 359 w 499"/>
                <a:gd name="T21" fmla="*/ 0 h 549"/>
                <a:gd name="T22" fmla="*/ 359 w 499"/>
                <a:gd name="T23" fmla="*/ 494 h 549"/>
                <a:gd name="T24" fmla="*/ 267 w 499"/>
                <a:gd name="T25" fmla="*/ 399 h 549"/>
                <a:gd name="T26" fmla="*/ 247 w 499"/>
                <a:gd name="T27" fmla="*/ 418 h 549"/>
                <a:gd name="T28" fmla="*/ 373 w 499"/>
                <a:gd name="T29" fmla="*/ 549 h 549"/>
                <a:gd name="T30" fmla="*/ 499 w 499"/>
                <a:gd name="T31" fmla="*/ 418 h 549"/>
                <a:gd name="T32" fmla="*/ 479 w 499"/>
                <a:gd name="T33" fmla="*/ 399 h 549"/>
                <a:gd name="T34" fmla="*/ 387 w 499"/>
                <a:gd name="T35" fmla="*/ 494 h 549"/>
                <a:gd name="T36" fmla="*/ 387 w 499"/>
                <a:gd name="T37" fmla="*/ 0 h 549"/>
                <a:gd name="T38" fmla="*/ 359 w 499"/>
                <a:gd name="T39" fmla="*/ 0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9" h="549">
                  <a:moveTo>
                    <a:pt x="126" y="0"/>
                  </a:moveTo>
                  <a:cubicBezTo>
                    <a:pt x="85" y="45"/>
                    <a:pt x="42" y="88"/>
                    <a:pt x="0" y="131"/>
                  </a:cubicBezTo>
                  <a:lnTo>
                    <a:pt x="20" y="150"/>
                  </a:lnTo>
                  <a:lnTo>
                    <a:pt x="112" y="55"/>
                  </a:lnTo>
                  <a:lnTo>
                    <a:pt x="112" y="549"/>
                  </a:lnTo>
                  <a:lnTo>
                    <a:pt x="140" y="549"/>
                  </a:lnTo>
                  <a:lnTo>
                    <a:pt x="140" y="55"/>
                  </a:lnTo>
                  <a:lnTo>
                    <a:pt x="232" y="150"/>
                  </a:lnTo>
                  <a:lnTo>
                    <a:pt x="252" y="131"/>
                  </a:lnTo>
                  <a:cubicBezTo>
                    <a:pt x="210" y="87"/>
                    <a:pt x="168" y="44"/>
                    <a:pt x="126" y="0"/>
                  </a:cubicBezTo>
                  <a:close/>
                  <a:moveTo>
                    <a:pt x="359" y="0"/>
                  </a:moveTo>
                  <a:lnTo>
                    <a:pt x="359" y="494"/>
                  </a:lnTo>
                  <a:lnTo>
                    <a:pt x="267" y="399"/>
                  </a:lnTo>
                  <a:lnTo>
                    <a:pt x="247" y="418"/>
                  </a:lnTo>
                  <a:cubicBezTo>
                    <a:pt x="289" y="462"/>
                    <a:pt x="331" y="505"/>
                    <a:pt x="373" y="549"/>
                  </a:cubicBezTo>
                  <a:cubicBezTo>
                    <a:pt x="414" y="505"/>
                    <a:pt x="457" y="462"/>
                    <a:pt x="499" y="418"/>
                  </a:cubicBezTo>
                  <a:lnTo>
                    <a:pt x="479" y="399"/>
                  </a:lnTo>
                  <a:lnTo>
                    <a:pt x="387" y="494"/>
                  </a:lnTo>
                  <a:lnTo>
                    <a:pt x="387" y="0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90" name="직사각형 589">
              <a:extLst>
                <a:ext uri="{FF2B5EF4-FFF2-40B4-BE49-F238E27FC236}">
                  <a16:creationId xmlns:a16="http://schemas.microsoft.com/office/drawing/2014/main" id="{B4F0B7AC-56DB-4E02-ABDA-4DC770EDBC90}"/>
                </a:ext>
              </a:extLst>
            </p:cNvPr>
            <p:cNvSpPr/>
            <p:nvPr/>
          </p:nvSpPr>
          <p:spPr>
            <a:xfrm>
              <a:off x="3230073" y="1314171"/>
              <a:ext cx="4215758" cy="5436358"/>
            </a:xfrm>
            <a:prstGeom prst="rect">
              <a:avLst/>
            </a:prstGeom>
            <a:noFill/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62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55A83BB5-61ED-4EF7-A449-C2E81D219B92}"/>
                </a:ext>
              </a:extLst>
            </p:cNvPr>
            <p:cNvGrpSpPr/>
            <p:nvPr/>
          </p:nvGrpSpPr>
          <p:grpSpPr>
            <a:xfrm>
              <a:off x="612691" y="1692114"/>
              <a:ext cx="2467097" cy="1121781"/>
              <a:chOff x="612691" y="1692114"/>
              <a:chExt cx="2467097" cy="1121781"/>
            </a:xfrm>
          </p:grpSpPr>
          <p:sp>
            <p:nvSpPr>
              <p:cNvPr id="593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4AF6FD81-0540-4891-B81D-6555886C4A50}"/>
                  </a:ext>
                </a:extLst>
              </p:cNvPr>
              <p:cNvSpPr>
                <a:spLocks noChangeAspect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12691" y="1814913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94" name="Hamburger Button">
                <a:extLst>
                  <a:ext uri="{FF2B5EF4-FFF2-40B4-BE49-F238E27FC236}">
                    <a16:creationId xmlns:a16="http://schemas.microsoft.com/office/drawing/2014/main" id="{87109C4F-C127-4345-9C60-51506EC00EA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53104" y="1782719"/>
                <a:ext cx="121260" cy="72000"/>
              </a:xfrm>
              <a:custGeom>
                <a:avLst/>
                <a:gdLst>
                  <a:gd name="T0" fmla="*/ 0 w 564"/>
                  <a:gd name="T1" fmla="*/ 0 h 310"/>
                  <a:gd name="T2" fmla="*/ 0 w 564"/>
                  <a:gd name="T3" fmla="*/ 28 h 310"/>
                  <a:gd name="T4" fmla="*/ 564 w 564"/>
                  <a:gd name="T5" fmla="*/ 28 h 310"/>
                  <a:gd name="T6" fmla="*/ 564 w 564"/>
                  <a:gd name="T7" fmla="*/ 0 h 310"/>
                  <a:gd name="T8" fmla="*/ 0 w 564"/>
                  <a:gd name="T9" fmla="*/ 0 h 310"/>
                  <a:gd name="T10" fmla="*/ 0 w 564"/>
                  <a:gd name="T11" fmla="*/ 141 h 310"/>
                  <a:gd name="T12" fmla="*/ 0 w 564"/>
                  <a:gd name="T13" fmla="*/ 169 h 310"/>
                  <a:gd name="T14" fmla="*/ 564 w 564"/>
                  <a:gd name="T15" fmla="*/ 169 h 310"/>
                  <a:gd name="T16" fmla="*/ 564 w 564"/>
                  <a:gd name="T17" fmla="*/ 141 h 310"/>
                  <a:gd name="T18" fmla="*/ 0 w 564"/>
                  <a:gd name="T19" fmla="*/ 141 h 310"/>
                  <a:gd name="T20" fmla="*/ 0 w 564"/>
                  <a:gd name="T21" fmla="*/ 282 h 310"/>
                  <a:gd name="T22" fmla="*/ 0 w 564"/>
                  <a:gd name="T23" fmla="*/ 310 h 310"/>
                  <a:gd name="T24" fmla="*/ 564 w 564"/>
                  <a:gd name="T25" fmla="*/ 310 h 310"/>
                  <a:gd name="T26" fmla="*/ 564 w 564"/>
                  <a:gd name="T27" fmla="*/ 282 h 310"/>
                  <a:gd name="T28" fmla="*/ 0 w 564"/>
                  <a:gd name="T29" fmla="*/ 28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4" h="310">
                    <a:moveTo>
                      <a:pt x="0" y="0"/>
                    </a:moveTo>
                    <a:lnTo>
                      <a:pt x="0" y="28"/>
                    </a:lnTo>
                    <a:lnTo>
                      <a:pt x="564" y="28"/>
                    </a:lnTo>
                    <a:lnTo>
                      <a:pt x="564" y="0"/>
                    </a:lnTo>
                    <a:lnTo>
                      <a:pt x="0" y="0"/>
                    </a:lnTo>
                    <a:close/>
                    <a:moveTo>
                      <a:pt x="0" y="141"/>
                    </a:moveTo>
                    <a:lnTo>
                      <a:pt x="0" y="169"/>
                    </a:lnTo>
                    <a:lnTo>
                      <a:pt x="564" y="169"/>
                    </a:lnTo>
                    <a:lnTo>
                      <a:pt x="564" y="141"/>
                    </a:lnTo>
                    <a:lnTo>
                      <a:pt x="0" y="141"/>
                    </a:lnTo>
                    <a:close/>
                    <a:moveTo>
                      <a:pt x="0" y="282"/>
                    </a:moveTo>
                    <a:lnTo>
                      <a:pt x="0" y="310"/>
                    </a:lnTo>
                    <a:lnTo>
                      <a:pt x="564" y="310"/>
                    </a:lnTo>
                    <a:lnTo>
                      <a:pt x="564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D0B14200-4FE6-43E2-BB0D-D61972C797D1}"/>
                  </a:ext>
                </a:extLst>
              </p:cNvPr>
              <p:cNvSpPr/>
              <p:nvPr/>
            </p:nvSpPr>
            <p:spPr>
              <a:xfrm>
                <a:off x="637903" y="1692114"/>
                <a:ext cx="987771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즐겨찾기</a:t>
                </a: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(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17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/20)</a:t>
                </a:r>
              </a:p>
            </p:txBody>
          </p:sp>
          <p:grpSp>
            <p:nvGrpSpPr>
              <p:cNvPr id="552" name="그룹 551">
                <a:extLst>
                  <a:ext uri="{FF2B5EF4-FFF2-40B4-BE49-F238E27FC236}">
                    <a16:creationId xmlns:a16="http://schemas.microsoft.com/office/drawing/2014/main" id="{77B65219-F670-4380-AE59-D0DC5B551430}"/>
                  </a:ext>
                </a:extLst>
              </p:cNvPr>
              <p:cNvGrpSpPr/>
              <p:nvPr/>
            </p:nvGrpSpPr>
            <p:grpSpPr>
              <a:xfrm>
                <a:off x="655449" y="2002591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561" name="직사각형 560">
                  <a:extLst>
                    <a:ext uri="{FF2B5EF4-FFF2-40B4-BE49-F238E27FC236}">
                      <a16:creationId xmlns:a16="http://schemas.microsoft.com/office/drawing/2014/main" id="{9CC2C31C-C6AF-4AED-A9DA-797C4AF58615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강용관 책임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562" name="Profile Picture">
                  <a:extLst>
                    <a:ext uri="{FF2B5EF4-FFF2-40B4-BE49-F238E27FC236}">
                      <a16:creationId xmlns:a16="http://schemas.microsoft.com/office/drawing/2014/main" id="{5BA070A8-73D3-4B85-9DB2-C71CCB0CA3E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66" name="Background">
                    <a:extLst>
                      <a:ext uri="{FF2B5EF4-FFF2-40B4-BE49-F238E27FC236}">
                        <a16:creationId xmlns:a16="http://schemas.microsoft.com/office/drawing/2014/main" id="{0B19B1FD-2A86-4176-9500-D7519E04EC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67" name="Profile Icon">
                    <a:extLst>
                      <a:ext uri="{FF2B5EF4-FFF2-40B4-BE49-F238E27FC236}">
                        <a16:creationId xmlns:a16="http://schemas.microsoft.com/office/drawing/2014/main" id="{88D8FB78-3D7C-4919-A22F-EA9AD6CC7CC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64" name="직사각형 563">
                  <a:extLst>
                    <a:ext uri="{FF2B5EF4-FFF2-40B4-BE49-F238E27FC236}">
                      <a16:creationId xmlns:a16="http://schemas.microsoft.com/office/drawing/2014/main" id="{13295820-A431-406D-9B26-3CEA0208722C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59" name="타원 558">
                <a:extLst>
                  <a:ext uri="{FF2B5EF4-FFF2-40B4-BE49-F238E27FC236}">
                    <a16:creationId xmlns:a16="http://schemas.microsoft.com/office/drawing/2014/main" id="{FC63691B-B65C-43FD-B884-2C44657529CD}"/>
                  </a:ext>
                </a:extLst>
              </p:cNvPr>
              <p:cNvSpPr/>
              <p:nvPr/>
            </p:nvSpPr>
            <p:spPr>
              <a:xfrm>
                <a:off x="630061" y="2009116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591" name="그래픽 590" descr="스마트폰">
                <a:extLst>
                  <a:ext uri="{FF2B5EF4-FFF2-40B4-BE49-F238E27FC236}">
                    <a16:creationId xmlns:a16="http://schemas.microsoft.com/office/drawing/2014/main" id="{2DADAC76-1C93-449E-A9F7-69D464BF0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59221" y="2210591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FC487BFA-60E7-492A-A950-72DBF5A3E888}"/>
                  </a:ext>
                </a:extLst>
              </p:cNvPr>
              <p:cNvGrpSpPr/>
              <p:nvPr/>
            </p:nvGrpSpPr>
            <p:grpSpPr>
              <a:xfrm>
                <a:off x="2472877" y="2072560"/>
                <a:ext cx="599713" cy="208878"/>
                <a:chOff x="2618861" y="1818353"/>
                <a:chExt cx="599713" cy="208878"/>
              </a:xfrm>
            </p:grpSpPr>
            <p:sp>
              <p:nvSpPr>
                <p:cNvPr id="595" name="Message">
                  <a:extLst>
                    <a:ext uri="{FF2B5EF4-FFF2-40B4-BE49-F238E27FC236}">
                      <a16:creationId xmlns:a16="http://schemas.microsoft.com/office/drawing/2014/main" id="{62F84FCC-0A59-4C88-96F0-6DD0C9B5E471}"/>
                    </a:ext>
                  </a:extLst>
                </p:cNvPr>
                <p:cNvSpPr/>
                <p:nvPr/>
              </p:nvSpPr>
              <p:spPr>
                <a:xfrm>
                  <a:off x="2618861" y="1818353"/>
                  <a:ext cx="599713" cy="179630"/>
                </a:xfrm>
                <a:prstGeom prst="roundRect">
                  <a:avLst>
                    <a:gd name="adj" fmla="val 33718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안녕하세요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6" name="Tip">
                  <a:extLst>
                    <a:ext uri="{FF2B5EF4-FFF2-40B4-BE49-F238E27FC236}">
                      <a16:creationId xmlns:a16="http://schemas.microsoft.com/office/drawing/2014/main" id="{C669C33A-B3A3-4953-BAE8-B373751AF8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62503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598" name="그룹 597">
                <a:extLst>
                  <a:ext uri="{FF2B5EF4-FFF2-40B4-BE49-F238E27FC236}">
                    <a16:creationId xmlns:a16="http://schemas.microsoft.com/office/drawing/2014/main" id="{34A9DBBF-4627-4C3E-B855-26FC2CC75594}"/>
                  </a:ext>
                </a:extLst>
              </p:cNvPr>
              <p:cNvGrpSpPr/>
              <p:nvPr/>
            </p:nvGrpSpPr>
            <p:grpSpPr>
              <a:xfrm>
                <a:off x="655449" y="2436040"/>
                <a:ext cx="1431079" cy="377855"/>
                <a:chOff x="11046174" y="4430284"/>
                <a:chExt cx="1431079" cy="377855"/>
              </a:xfrm>
            </p:grpSpPr>
            <p:sp>
              <p:nvSpPr>
                <p:cNvPr id="604" name="직사각형 603">
                  <a:extLst>
                    <a:ext uri="{FF2B5EF4-FFF2-40B4-BE49-F238E27FC236}">
                      <a16:creationId xmlns:a16="http://schemas.microsoft.com/office/drawing/2014/main" id="{BE53217E-FF57-4707-8FF9-8770B7228C96}"/>
                    </a:ext>
                  </a:extLst>
                </p:cNvPr>
                <p:cNvSpPr/>
                <p:nvPr/>
              </p:nvSpPr>
              <p:spPr>
                <a:xfrm>
                  <a:off x="116754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신동인 책임</a:t>
                  </a:r>
                </a:p>
              </p:txBody>
            </p:sp>
            <p:grpSp>
              <p:nvGrpSpPr>
                <p:cNvPr id="605" name="Profile Picture">
                  <a:extLst>
                    <a:ext uri="{FF2B5EF4-FFF2-40B4-BE49-F238E27FC236}">
                      <a16:creationId xmlns:a16="http://schemas.microsoft.com/office/drawing/2014/main" id="{0739D2A4-1911-42B6-B36C-DCB4180F53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607" name="Background">
                    <a:extLst>
                      <a:ext uri="{FF2B5EF4-FFF2-40B4-BE49-F238E27FC236}">
                        <a16:creationId xmlns:a16="http://schemas.microsoft.com/office/drawing/2014/main" id="{F3A0C7E3-BF52-4E00-8A04-F76B81D998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08" name="Profile Icon">
                    <a:extLst>
                      <a:ext uri="{FF2B5EF4-FFF2-40B4-BE49-F238E27FC236}">
                        <a16:creationId xmlns:a16="http://schemas.microsoft.com/office/drawing/2014/main" id="{2F92F380-71CD-46D5-A664-D4A9785C538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606" name="직사각형 605">
                  <a:extLst>
                    <a:ext uri="{FF2B5EF4-FFF2-40B4-BE49-F238E27FC236}">
                      <a16:creationId xmlns:a16="http://schemas.microsoft.com/office/drawing/2014/main" id="{5DA5D99A-6EAC-4F37-97A1-D85BD3670125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99" name="타원 598">
                <a:extLst>
                  <a:ext uri="{FF2B5EF4-FFF2-40B4-BE49-F238E27FC236}">
                    <a16:creationId xmlns:a16="http://schemas.microsoft.com/office/drawing/2014/main" id="{AC26B2A5-149A-4DF1-8EEE-283D9039988B}"/>
                  </a:ext>
                </a:extLst>
              </p:cNvPr>
              <p:cNvSpPr/>
              <p:nvPr/>
            </p:nvSpPr>
            <p:spPr>
              <a:xfrm>
                <a:off x="630061" y="2442565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600" name="그래픽 599" descr="스마트폰">
                <a:extLst>
                  <a:ext uri="{FF2B5EF4-FFF2-40B4-BE49-F238E27FC236}">
                    <a16:creationId xmlns:a16="http://schemas.microsoft.com/office/drawing/2014/main" id="{70544E67-7DA7-4F70-9746-DEEEDBB40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59221" y="2644040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601" name="그룹 600">
                <a:extLst>
                  <a:ext uri="{FF2B5EF4-FFF2-40B4-BE49-F238E27FC236}">
                    <a16:creationId xmlns:a16="http://schemas.microsoft.com/office/drawing/2014/main" id="{FD0D4BA8-BCD1-4016-B646-6884D1A70290}"/>
                  </a:ext>
                </a:extLst>
              </p:cNvPr>
              <p:cNvGrpSpPr/>
              <p:nvPr/>
            </p:nvGrpSpPr>
            <p:grpSpPr>
              <a:xfrm>
                <a:off x="2125565" y="2458029"/>
                <a:ext cx="954223" cy="342644"/>
                <a:chOff x="2264351" y="1684587"/>
                <a:chExt cx="954223" cy="342644"/>
              </a:xfrm>
            </p:grpSpPr>
            <p:sp>
              <p:nvSpPr>
                <p:cNvPr id="602" name="Message">
                  <a:extLst>
                    <a:ext uri="{FF2B5EF4-FFF2-40B4-BE49-F238E27FC236}">
                      <a16:creationId xmlns:a16="http://schemas.microsoft.com/office/drawing/2014/main" id="{54D0FFBF-5F46-4469-859B-D8AD6E32FF9C}"/>
                    </a:ext>
                  </a:extLst>
                </p:cNvPr>
                <p:cNvSpPr/>
                <p:nvPr/>
              </p:nvSpPr>
              <p:spPr>
                <a:xfrm>
                  <a:off x="2291612" y="1684587"/>
                  <a:ext cx="926962" cy="313396"/>
                </a:xfrm>
                <a:prstGeom prst="roundRect">
                  <a:avLst>
                    <a:gd name="adj" fmla="val 25613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농사꾼이 아닌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유목민이 필요해요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</a:p>
              </p:txBody>
            </p:sp>
            <p:sp>
              <p:nvSpPr>
                <p:cNvPr id="603" name="Tip">
                  <a:extLst>
                    <a:ext uri="{FF2B5EF4-FFF2-40B4-BE49-F238E27FC236}">
                      <a16:creationId xmlns:a16="http://schemas.microsoft.com/office/drawing/2014/main" id="{4048E907-55CB-40BD-91E2-AAEA3A53FC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6435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483A49E4-86CD-461C-9A8D-08FEA157AD13}"/>
                  </a:ext>
                </a:extLst>
              </p:cNvPr>
              <p:cNvGrpSpPr/>
              <p:nvPr/>
            </p:nvGrpSpPr>
            <p:grpSpPr>
              <a:xfrm>
                <a:off x="1027723" y="2462637"/>
                <a:ext cx="338554" cy="184666"/>
                <a:chOff x="1063283" y="3697077"/>
                <a:chExt cx="338554" cy="184666"/>
              </a:xfrm>
            </p:grpSpPr>
            <p:sp>
              <p:nvSpPr>
                <p:cNvPr id="560" name="사각형: 둥근 모서리 559">
                  <a:extLst>
                    <a:ext uri="{FF2B5EF4-FFF2-40B4-BE49-F238E27FC236}">
                      <a16:creationId xmlns:a16="http://schemas.microsoft.com/office/drawing/2014/main" id="{AE48F618-1E7E-4A71-B6C9-247D5130069C}"/>
                    </a:ext>
                  </a:extLst>
                </p:cNvPr>
                <p:cNvSpPr/>
                <p:nvPr/>
              </p:nvSpPr>
              <p:spPr>
                <a:xfrm>
                  <a:off x="1088560" y="3735410"/>
                  <a:ext cx="288000" cy="108000"/>
                </a:xfrm>
                <a:prstGeom prst="roundRect">
                  <a:avLst/>
                </a:prstGeom>
                <a:solidFill>
                  <a:srgbClr val="EA4737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31" name="직사각형 30">
                  <a:extLst>
                    <a:ext uri="{FF2B5EF4-FFF2-40B4-BE49-F238E27FC236}">
                      <a16:creationId xmlns:a16="http://schemas.microsoft.com/office/drawing/2014/main" id="{3FBCC9C4-FE4C-4960-9557-9AA3B13C33CB}"/>
                    </a:ext>
                  </a:extLst>
                </p:cNvPr>
                <p:cNvSpPr/>
                <p:nvPr/>
              </p:nvSpPr>
              <p:spPr>
                <a:xfrm>
                  <a:off x="1063283" y="3697077"/>
                  <a:ext cx="338554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Arial"/>
                      <a:sym typeface="Arial"/>
                    </a:rPr>
                    <a:t>장기</a:t>
                  </a:r>
                </a:p>
              </p:txBody>
            </p:sp>
          </p:grp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6DA0B737-108D-409B-81DC-6159A18A35FD}"/>
                </a:ext>
              </a:extLst>
            </p:cNvPr>
            <p:cNvGrpSpPr/>
            <p:nvPr/>
          </p:nvGrpSpPr>
          <p:grpSpPr>
            <a:xfrm>
              <a:off x="612691" y="2926554"/>
              <a:ext cx="2467097" cy="1121781"/>
              <a:chOff x="612691" y="2926554"/>
              <a:chExt cx="2467097" cy="1121781"/>
            </a:xfrm>
          </p:grpSpPr>
          <p:sp>
            <p:nvSpPr>
              <p:cNvPr id="666" name="Chevron" descr="&lt;Tags&gt;&lt;SMARTRESIZEANCHORS&gt;None,None,None,Absolute&lt;/SMARTRESIZEANCHORS&gt;&lt;/Tags&gt;">
                <a:extLst>
                  <a:ext uri="{FF2B5EF4-FFF2-40B4-BE49-F238E27FC236}">
                    <a16:creationId xmlns:a16="http://schemas.microsoft.com/office/drawing/2014/main" id="{DB273D37-C37E-468F-9D83-8A02B8BC0E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2691" y="3049353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67" name="Hamburger Button">
                <a:extLst>
                  <a:ext uri="{FF2B5EF4-FFF2-40B4-BE49-F238E27FC236}">
                    <a16:creationId xmlns:a16="http://schemas.microsoft.com/office/drawing/2014/main" id="{3CD6781B-98CE-4D3D-B206-2158D1F9D7D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53104" y="3017159"/>
                <a:ext cx="121260" cy="72000"/>
              </a:xfrm>
              <a:custGeom>
                <a:avLst/>
                <a:gdLst>
                  <a:gd name="T0" fmla="*/ 0 w 564"/>
                  <a:gd name="T1" fmla="*/ 0 h 310"/>
                  <a:gd name="T2" fmla="*/ 0 w 564"/>
                  <a:gd name="T3" fmla="*/ 28 h 310"/>
                  <a:gd name="T4" fmla="*/ 564 w 564"/>
                  <a:gd name="T5" fmla="*/ 28 h 310"/>
                  <a:gd name="T6" fmla="*/ 564 w 564"/>
                  <a:gd name="T7" fmla="*/ 0 h 310"/>
                  <a:gd name="T8" fmla="*/ 0 w 564"/>
                  <a:gd name="T9" fmla="*/ 0 h 310"/>
                  <a:gd name="T10" fmla="*/ 0 w 564"/>
                  <a:gd name="T11" fmla="*/ 141 h 310"/>
                  <a:gd name="T12" fmla="*/ 0 w 564"/>
                  <a:gd name="T13" fmla="*/ 169 h 310"/>
                  <a:gd name="T14" fmla="*/ 564 w 564"/>
                  <a:gd name="T15" fmla="*/ 169 h 310"/>
                  <a:gd name="T16" fmla="*/ 564 w 564"/>
                  <a:gd name="T17" fmla="*/ 141 h 310"/>
                  <a:gd name="T18" fmla="*/ 0 w 564"/>
                  <a:gd name="T19" fmla="*/ 141 h 310"/>
                  <a:gd name="T20" fmla="*/ 0 w 564"/>
                  <a:gd name="T21" fmla="*/ 282 h 310"/>
                  <a:gd name="T22" fmla="*/ 0 w 564"/>
                  <a:gd name="T23" fmla="*/ 310 h 310"/>
                  <a:gd name="T24" fmla="*/ 564 w 564"/>
                  <a:gd name="T25" fmla="*/ 310 h 310"/>
                  <a:gd name="T26" fmla="*/ 564 w 564"/>
                  <a:gd name="T27" fmla="*/ 282 h 310"/>
                  <a:gd name="T28" fmla="*/ 0 w 564"/>
                  <a:gd name="T29" fmla="*/ 28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4" h="310">
                    <a:moveTo>
                      <a:pt x="0" y="0"/>
                    </a:moveTo>
                    <a:lnTo>
                      <a:pt x="0" y="28"/>
                    </a:lnTo>
                    <a:lnTo>
                      <a:pt x="564" y="28"/>
                    </a:lnTo>
                    <a:lnTo>
                      <a:pt x="564" y="0"/>
                    </a:lnTo>
                    <a:lnTo>
                      <a:pt x="0" y="0"/>
                    </a:lnTo>
                    <a:close/>
                    <a:moveTo>
                      <a:pt x="0" y="141"/>
                    </a:moveTo>
                    <a:lnTo>
                      <a:pt x="0" y="169"/>
                    </a:lnTo>
                    <a:lnTo>
                      <a:pt x="564" y="169"/>
                    </a:lnTo>
                    <a:lnTo>
                      <a:pt x="564" y="141"/>
                    </a:lnTo>
                    <a:lnTo>
                      <a:pt x="0" y="141"/>
                    </a:lnTo>
                    <a:close/>
                    <a:moveTo>
                      <a:pt x="0" y="282"/>
                    </a:moveTo>
                    <a:lnTo>
                      <a:pt x="0" y="310"/>
                    </a:lnTo>
                    <a:lnTo>
                      <a:pt x="564" y="310"/>
                    </a:lnTo>
                    <a:lnTo>
                      <a:pt x="564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68" name="직사각형 667">
                <a:extLst>
                  <a:ext uri="{FF2B5EF4-FFF2-40B4-BE49-F238E27FC236}">
                    <a16:creationId xmlns:a16="http://schemas.microsoft.com/office/drawing/2014/main" id="{D4D83CB6-4B76-4CC3-9A87-D9501A939266}"/>
                  </a:ext>
                </a:extLst>
              </p:cNvPr>
              <p:cNvSpPr/>
              <p:nvPr/>
            </p:nvSpPr>
            <p:spPr>
              <a:xfrm>
                <a:off x="637903" y="2926554"/>
                <a:ext cx="1435008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 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(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17/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20)</a:t>
                </a:r>
              </a:p>
            </p:txBody>
          </p:sp>
          <p:grpSp>
            <p:nvGrpSpPr>
              <p:cNvPr id="644" name="그룹 643">
                <a:extLst>
                  <a:ext uri="{FF2B5EF4-FFF2-40B4-BE49-F238E27FC236}">
                    <a16:creationId xmlns:a16="http://schemas.microsoft.com/office/drawing/2014/main" id="{E7918DE9-DAC2-4D83-9F01-B40C962CB9FF}"/>
                  </a:ext>
                </a:extLst>
              </p:cNvPr>
              <p:cNvGrpSpPr/>
              <p:nvPr/>
            </p:nvGrpSpPr>
            <p:grpSpPr>
              <a:xfrm>
                <a:off x="655449" y="3237031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661" name="직사각형 660">
                  <a:extLst>
                    <a:ext uri="{FF2B5EF4-FFF2-40B4-BE49-F238E27FC236}">
                      <a16:creationId xmlns:a16="http://schemas.microsoft.com/office/drawing/2014/main" id="{61B8DBDA-995C-4C34-87B4-C15689D90E76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강용관 책임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662" name="Profile Picture">
                  <a:extLst>
                    <a:ext uri="{FF2B5EF4-FFF2-40B4-BE49-F238E27FC236}">
                      <a16:creationId xmlns:a16="http://schemas.microsoft.com/office/drawing/2014/main" id="{C9E83D27-9CF8-4E9C-9632-7AD5C0B81B6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664" name="Background">
                    <a:extLst>
                      <a:ext uri="{FF2B5EF4-FFF2-40B4-BE49-F238E27FC236}">
                        <a16:creationId xmlns:a16="http://schemas.microsoft.com/office/drawing/2014/main" id="{D3A79CC7-59D6-49E2-8217-49DC02303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65" name="Profile Icon">
                    <a:extLst>
                      <a:ext uri="{FF2B5EF4-FFF2-40B4-BE49-F238E27FC236}">
                        <a16:creationId xmlns:a16="http://schemas.microsoft.com/office/drawing/2014/main" id="{4D0D3EBC-CDC1-4222-B9B7-E1AB19E11FF6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663" name="직사각형 662">
                  <a:extLst>
                    <a:ext uri="{FF2B5EF4-FFF2-40B4-BE49-F238E27FC236}">
                      <a16:creationId xmlns:a16="http://schemas.microsoft.com/office/drawing/2014/main" id="{08DA7517-014E-427C-89DF-7F2C21ADCD80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5" name="타원 644">
                <a:extLst>
                  <a:ext uri="{FF2B5EF4-FFF2-40B4-BE49-F238E27FC236}">
                    <a16:creationId xmlns:a16="http://schemas.microsoft.com/office/drawing/2014/main" id="{3EB037D6-FA0C-4D71-A140-114AE1B08448}"/>
                  </a:ext>
                </a:extLst>
              </p:cNvPr>
              <p:cNvSpPr/>
              <p:nvPr/>
            </p:nvSpPr>
            <p:spPr>
              <a:xfrm>
                <a:off x="630061" y="3243556"/>
                <a:ext cx="101600" cy="101600"/>
              </a:xfrm>
              <a:prstGeom prst="ellipse">
                <a:avLst/>
              </a:prstGeom>
              <a:solidFill>
                <a:srgbClr val="FFDA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646" name="그래픽 645" descr="스마트폰">
                <a:extLst>
                  <a:ext uri="{FF2B5EF4-FFF2-40B4-BE49-F238E27FC236}">
                    <a16:creationId xmlns:a16="http://schemas.microsoft.com/office/drawing/2014/main" id="{3E94CE40-9914-438E-8ABF-35F69187CF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59221" y="3445031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647" name="그룹 646">
                <a:extLst>
                  <a:ext uri="{FF2B5EF4-FFF2-40B4-BE49-F238E27FC236}">
                    <a16:creationId xmlns:a16="http://schemas.microsoft.com/office/drawing/2014/main" id="{D96657E3-717E-4CA9-8F6E-F1E2BF7A38ED}"/>
                  </a:ext>
                </a:extLst>
              </p:cNvPr>
              <p:cNvGrpSpPr/>
              <p:nvPr/>
            </p:nvGrpSpPr>
            <p:grpSpPr>
              <a:xfrm>
                <a:off x="2472877" y="3307000"/>
                <a:ext cx="599713" cy="208878"/>
                <a:chOff x="2618861" y="1818353"/>
                <a:chExt cx="599713" cy="208878"/>
              </a:xfrm>
            </p:grpSpPr>
            <p:sp>
              <p:nvSpPr>
                <p:cNvPr id="648" name="Message">
                  <a:extLst>
                    <a:ext uri="{FF2B5EF4-FFF2-40B4-BE49-F238E27FC236}">
                      <a16:creationId xmlns:a16="http://schemas.microsoft.com/office/drawing/2014/main" id="{41F670E3-AA48-49CE-A68A-703A06FFD6CE}"/>
                    </a:ext>
                  </a:extLst>
                </p:cNvPr>
                <p:cNvSpPr/>
                <p:nvPr/>
              </p:nvSpPr>
              <p:spPr>
                <a:xfrm>
                  <a:off x="2618861" y="1818353"/>
                  <a:ext cx="599713" cy="179630"/>
                </a:xfrm>
                <a:prstGeom prst="roundRect">
                  <a:avLst>
                    <a:gd name="adj" fmla="val 33718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안녕하세요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660" name="Tip">
                  <a:extLst>
                    <a:ext uri="{FF2B5EF4-FFF2-40B4-BE49-F238E27FC236}">
                      <a16:creationId xmlns:a16="http://schemas.microsoft.com/office/drawing/2014/main" id="{DC7E431D-5FC1-4B77-AE80-13B8E0F9D4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62503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629" name="그룹 628">
                <a:extLst>
                  <a:ext uri="{FF2B5EF4-FFF2-40B4-BE49-F238E27FC236}">
                    <a16:creationId xmlns:a16="http://schemas.microsoft.com/office/drawing/2014/main" id="{C97D1202-6D59-45F5-9F80-04D4BFD08198}"/>
                  </a:ext>
                </a:extLst>
              </p:cNvPr>
              <p:cNvGrpSpPr/>
              <p:nvPr/>
            </p:nvGrpSpPr>
            <p:grpSpPr>
              <a:xfrm>
                <a:off x="655449" y="3670480"/>
                <a:ext cx="1431079" cy="377855"/>
                <a:chOff x="11046174" y="4430284"/>
                <a:chExt cx="1431079" cy="377855"/>
              </a:xfrm>
            </p:grpSpPr>
            <p:sp>
              <p:nvSpPr>
                <p:cNvPr id="638" name="직사각형 637">
                  <a:extLst>
                    <a:ext uri="{FF2B5EF4-FFF2-40B4-BE49-F238E27FC236}">
                      <a16:creationId xmlns:a16="http://schemas.microsoft.com/office/drawing/2014/main" id="{0CDD0FC4-779E-4284-B758-0422153488C6}"/>
                    </a:ext>
                  </a:extLst>
                </p:cNvPr>
                <p:cNvSpPr/>
                <p:nvPr/>
              </p:nvSpPr>
              <p:spPr>
                <a:xfrm>
                  <a:off x="116754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신동인 책임</a:t>
                  </a:r>
                </a:p>
              </p:txBody>
            </p:sp>
            <p:grpSp>
              <p:nvGrpSpPr>
                <p:cNvPr id="639" name="Profile Picture">
                  <a:extLst>
                    <a:ext uri="{FF2B5EF4-FFF2-40B4-BE49-F238E27FC236}">
                      <a16:creationId xmlns:a16="http://schemas.microsoft.com/office/drawing/2014/main" id="{70F20EEC-F3CF-4161-BC9B-907EAF3FFA3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641" name="Background">
                    <a:extLst>
                      <a:ext uri="{FF2B5EF4-FFF2-40B4-BE49-F238E27FC236}">
                        <a16:creationId xmlns:a16="http://schemas.microsoft.com/office/drawing/2014/main" id="{50A6120B-A483-4B2D-AA54-F7AFE46728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3" name="Profile Icon">
                    <a:extLst>
                      <a:ext uri="{FF2B5EF4-FFF2-40B4-BE49-F238E27FC236}">
                        <a16:creationId xmlns:a16="http://schemas.microsoft.com/office/drawing/2014/main" id="{8000CC77-2497-445E-87EB-D97A554B185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640" name="직사각형 639">
                  <a:extLst>
                    <a:ext uri="{FF2B5EF4-FFF2-40B4-BE49-F238E27FC236}">
                      <a16:creationId xmlns:a16="http://schemas.microsoft.com/office/drawing/2014/main" id="{B9AE73A4-45D2-46BE-AA73-5077BD39E7BF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아키텍쳐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솔루션팀</a:t>
                  </a:r>
                  <a:endParaRPr kumimoji="1" lang="en-US" altLang="ko-KR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0" name="타원 629">
                <a:extLst>
                  <a:ext uri="{FF2B5EF4-FFF2-40B4-BE49-F238E27FC236}">
                    <a16:creationId xmlns:a16="http://schemas.microsoft.com/office/drawing/2014/main" id="{51E4D643-3CD8-4EBD-A75D-E93081C40C31}"/>
                  </a:ext>
                </a:extLst>
              </p:cNvPr>
              <p:cNvSpPr/>
              <p:nvPr/>
            </p:nvSpPr>
            <p:spPr>
              <a:xfrm>
                <a:off x="630061" y="3677005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631" name="그래픽 630" descr="스마트폰">
                <a:extLst>
                  <a:ext uri="{FF2B5EF4-FFF2-40B4-BE49-F238E27FC236}">
                    <a16:creationId xmlns:a16="http://schemas.microsoft.com/office/drawing/2014/main" id="{0D1B81D1-45F5-4CAA-B5B3-A2FAD42378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59221" y="3878480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91CF2BCB-3214-4E39-87DA-26B3F1466ADA}"/>
                  </a:ext>
                </a:extLst>
              </p:cNvPr>
              <p:cNvGrpSpPr/>
              <p:nvPr/>
            </p:nvGrpSpPr>
            <p:grpSpPr>
              <a:xfrm>
                <a:off x="2125565" y="3692469"/>
                <a:ext cx="954223" cy="342644"/>
                <a:chOff x="2264351" y="1684587"/>
                <a:chExt cx="954223" cy="342644"/>
              </a:xfrm>
            </p:grpSpPr>
            <p:sp>
              <p:nvSpPr>
                <p:cNvPr id="636" name="Message">
                  <a:extLst>
                    <a:ext uri="{FF2B5EF4-FFF2-40B4-BE49-F238E27FC236}">
                      <a16:creationId xmlns:a16="http://schemas.microsoft.com/office/drawing/2014/main" id="{EDD6F152-C6FB-40D2-8BD8-54E93AADB100}"/>
                    </a:ext>
                  </a:extLst>
                </p:cNvPr>
                <p:cNvSpPr/>
                <p:nvPr/>
              </p:nvSpPr>
              <p:spPr>
                <a:xfrm>
                  <a:off x="2291612" y="1684587"/>
                  <a:ext cx="926962" cy="313396"/>
                </a:xfrm>
                <a:prstGeom prst="roundRect">
                  <a:avLst>
                    <a:gd name="adj" fmla="val 25613"/>
                  </a:avLst>
                </a:prstGeom>
                <a:solidFill>
                  <a:srgbClr val="E6E5EB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45720" tIns="18288" rIns="45720" bIns="18288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농사꾼이 아닌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유목민이 필요해요</a:t>
                  </a:r>
                  <a:r>
                    <a:rPr kumimoji="0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!</a:t>
                  </a:r>
                </a:p>
              </p:txBody>
            </p:sp>
            <p:sp>
              <p:nvSpPr>
                <p:cNvPr id="637" name="Tip">
                  <a:extLst>
                    <a:ext uri="{FF2B5EF4-FFF2-40B4-BE49-F238E27FC236}">
                      <a16:creationId xmlns:a16="http://schemas.microsoft.com/office/drawing/2014/main" id="{E8B8CB21-0369-4624-B729-00D2040729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64351" y="1903406"/>
                  <a:ext cx="93664" cy="123825"/>
                </a:xfrm>
                <a:custGeom>
                  <a:avLst/>
                  <a:gdLst>
                    <a:gd name="T0" fmla="*/ 63 w 120"/>
                    <a:gd name="T1" fmla="*/ 0 h 164"/>
                    <a:gd name="T2" fmla="*/ 0 w 120"/>
                    <a:gd name="T3" fmla="*/ 129 h 164"/>
                    <a:gd name="T4" fmla="*/ 120 w 120"/>
                    <a:gd name="T5" fmla="*/ 164 h 164"/>
                    <a:gd name="T6" fmla="*/ 63 w 120"/>
                    <a:gd name="T7" fmla="*/ 75 h 164"/>
                    <a:gd name="T8" fmla="*/ 63 w 120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64">
                      <a:moveTo>
                        <a:pt x="63" y="0"/>
                      </a:moveTo>
                      <a:cubicBezTo>
                        <a:pt x="63" y="52"/>
                        <a:pt x="38" y="99"/>
                        <a:pt x="0" y="129"/>
                      </a:cubicBezTo>
                      <a:cubicBezTo>
                        <a:pt x="35" y="150"/>
                        <a:pt x="76" y="163"/>
                        <a:pt x="120" y="164"/>
                      </a:cubicBezTo>
                      <a:cubicBezTo>
                        <a:pt x="86" y="148"/>
                        <a:pt x="63" y="114"/>
                        <a:pt x="63" y="75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E6E5E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F050202020403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633" name="그룹 632">
                <a:extLst>
                  <a:ext uri="{FF2B5EF4-FFF2-40B4-BE49-F238E27FC236}">
                    <a16:creationId xmlns:a16="http://schemas.microsoft.com/office/drawing/2014/main" id="{E7266F76-61E8-4C16-8BD9-C1FC5E1BCBF0}"/>
                  </a:ext>
                </a:extLst>
              </p:cNvPr>
              <p:cNvGrpSpPr/>
              <p:nvPr/>
            </p:nvGrpSpPr>
            <p:grpSpPr>
              <a:xfrm>
                <a:off x="1027723" y="3697077"/>
                <a:ext cx="338554" cy="184666"/>
                <a:chOff x="1063283" y="3697077"/>
                <a:chExt cx="338554" cy="184666"/>
              </a:xfrm>
            </p:grpSpPr>
            <p:sp>
              <p:nvSpPr>
                <p:cNvPr id="634" name="사각형: 둥근 모서리 633">
                  <a:extLst>
                    <a:ext uri="{FF2B5EF4-FFF2-40B4-BE49-F238E27FC236}">
                      <a16:creationId xmlns:a16="http://schemas.microsoft.com/office/drawing/2014/main" id="{6FA1A792-2087-4C66-92CE-583738776817}"/>
                    </a:ext>
                  </a:extLst>
                </p:cNvPr>
                <p:cNvSpPr/>
                <p:nvPr/>
              </p:nvSpPr>
              <p:spPr>
                <a:xfrm>
                  <a:off x="1088560" y="3735410"/>
                  <a:ext cx="288000" cy="108000"/>
                </a:xfrm>
                <a:prstGeom prst="roundRect">
                  <a:avLst/>
                </a:prstGeom>
                <a:solidFill>
                  <a:srgbClr val="EA4737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635" name="직사각형 634">
                  <a:extLst>
                    <a:ext uri="{FF2B5EF4-FFF2-40B4-BE49-F238E27FC236}">
                      <a16:creationId xmlns:a16="http://schemas.microsoft.com/office/drawing/2014/main" id="{4C6C2374-4174-488E-89FE-9F4C7C69BB1C}"/>
                    </a:ext>
                  </a:extLst>
                </p:cNvPr>
                <p:cNvSpPr/>
                <p:nvPr/>
              </p:nvSpPr>
              <p:spPr>
                <a:xfrm>
                  <a:off x="1063283" y="3697077"/>
                  <a:ext cx="338554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Arial"/>
                      <a:sym typeface="Arial"/>
                    </a:rPr>
                    <a:t>장기</a:t>
                  </a:r>
                </a:p>
              </p:txBody>
            </p:sp>
          </p:grpSp>
        </p:grpSp>
        <p:sp>
          <p:nvSpPr>
            <p:cNvPr id="858" name="Password Box">
              <a:extLst>
                <a:ext uri="{FF2B5EF4-FFF2-40B4-BE49-F238E27FC236}">
                  <a16:creationId xmlns:a16="http://schemas.microsoft.com/office/drawing/2014/main" id="{F01E47A8-D547-44A8-9598-DB2D67381C77}"/>
                </a:ext>
              </a:extLst>
            </p:cNvPr>
            <p:cNvSpPr/>
            <p:nvPr/>
          </p:nvSpPr>
          <p:spPr>
            <a:xfrm>
              <a:off x="3374529" y="6328261"/>
              <a:ext cx="4017677" cy="177447"/>
            </a:xfrm>
            <a:prstGeom prst="rect">
              <a:avLst/>
            </a:prstGeom>
            <a:solidFill>
              <a:srgbClr val="F2F2F2"/>
            </a:solidFill>
            <a:ln w="3175"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286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85000"/>
                    </a:srgbClr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더보기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46F1BC6F-6D73-43D9-B420-B6A9542E010C}"/>
                </a:ext>
              </a:extLst>
            </p:cNvPr>
            <p:cNvGrpSpPr/>
            <p:nvPr/>
          </p:nvGrpSpPr>
          <p:grpSpPr>
            <a:xfrm>
              <a:off x="628343" y="6245707"/>
              <a:ext cx="2471421" cy="253211"/>
              <a:chOff x="628343" y="6245707"/>
              <a:chExt cx="2471421" cy="253211"/>
            </a:xfrm>
          </p:grpSpPr>
          <p:sp>
            <p:nvSpPr>
              <p:cNvPr id="1091" name="Chevron" descr="&lt;Tags&gt;&lt;SMARTRESIZEANCHORS&gt;None,None,None,Absolute&lt;/SMARTRESIZEANCHORS&gt;&lt;/Tags&gt;">
                <a:extLst>
                  <a:ext uri="{FF2B5EF4-FFF2-40B4-BE49-F238E27FC236}">
                    <a16:creationId xmlns:a16="http://schemas.microsoft.com/office/drawing/2014/main" id="{F57D2047-45B6-4306-B644-0AA9C071297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6200000">
                <a:off x="612691" y="636850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092" name="Hamburger Button">
                <a:extLst>
                  <a:ext uri="{FF2B5EF4-FFF2-40B4-BE49-F238E27FC236}">
                    <a16:creationId xmlns:a16="http://schemas.microsoft.com/office/drawing/2014/main" id="{29BDB727-C133-4BA3-B5F4-3AA6E64C541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78504" y="6336312"/>
                <a:ext cx="121260" cy="72000"/>
              </a:xfrm>
              <a:custGeom>
                <a:avLst/>
                <a:gdLst>
                  <a:gd name="T0" fmla="*/ 0 w 564"/>
                  <a:gd name="T1" fmla="*/ 0 h 310"/>
                  <a:gd name="T2" fmla="*/ 0 w 564"/>
                  <a:gd name="T3" fmla="*/ 28 h 310"/>
                  <a:gd name="T4" fmla="*/ 564 w 564"/>
                  <a:gd name="T5" fmla="*/ 28 h 310"/>
                  <a:gd name="T6" fmla="*/ 564 w 564"/>
                  <a:gd name="T7" fmla="*/ 0 h 310"/>
                  <a:gd name="T8" fmla="*/ 0 w 564"/>
                  <a:gd name="T9" fmla="*/ 0 h 310"/>
                  <a:gd name="T10" fmla="*/ 0 w 564"/>
                  <a:gd name="T11" fmla="*/ 141 h 310"/>
                  <a:gd name="T12" fmla="*/ 0 w 564"/>
                  <a:gd name="T13" fmla="*/ 169 h 310"/>
                  <a:gd name="T14" fmla="*/ 564 w 564"/>
                  <a:gd name="T15" fmla="*/ 169 h 310"/>
                  <a:gd name="T16" fmla="*/ 564 w 564"/>
                  <a:gd name="T17" fmla="*/ 141 h 310"/>
                  <a:gd name="T18" fmla="*/ 0 w 564"/>
                  <a:gd name="T19" fmla="*/ 141 h 310"/>
                  <a:gd name="T20" fmla="*/ 0 w 564"/>
                  <a:gd name="T21" fmla="*/ 282 h 310"/>
                  <a:gd name="T22" fmla="*/ 0 w 564"/>
                  <a:gd name="T23" fmla="*/ 310 h 310"/>
                  <a:gd name="T24" fmla="*/ 564 w 564"/>
                  <a:gd name="T25" fmla="*/ 310 h 310"/>
                  <a:gd name="T26" fmla="*/ 564 w 564"/>
                  <a:gd name="T27" fmla="*/ 282 h 310"/>
                  <a:gd name="T28" fmla="*/ 0 w 564"/>
                  <a:gd name="T29" fmla="*/ 28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4" h="310">
                    <a:moveTo>
                      <a:pt x="0" y="0"/>
                    </a:moveTo>
                    <a:lnTo>
                      <a:pt x="0" y="28"/>
                    </a:lnTo>
                    <a:lnTo>
                      <a:pt x="564" y="28"/>
                    </a:lnTo>
                    <a:lnTo>
                      <a:pt x="564" y="0"/>
                    </a:lnTo>
                    <a:lnTo>
                      <a:pt x="0" y="0"/>
                    </a:lnTo>
                    <a:close/>
                    <a:moveTo>
                      <a:pt x="0" y="141"/>
                    </a:moveTo>
                    <a:lnTo>
                      <a:pt x="0" y="169"/>
                    </a:lnTo>
                    <a:lnTo>
                      <a:pt x="564" y="169"/>
                    </a:lnTo>
                    <a:lnTo>
                      <a:pt x="564" y="141"/>
                    </a:lnTo>
                    <a:lnTo>
                      <a:pt x="0" y="141"/>
                    </a:lnTo>
                    <a:close/>
                    <a:moveTo>
                      <a:pt x="0" y="282"/>
                    </a:moveTo>
                    <a:lnTo>
                      <a:pt x="0" y="310"/>
                    </a:lnTo>
                    <a:lnTo>
                      <a:pt x="564" y="310"/>
                    </a:lnTo>
                    <a:lnTo>
                      <a:pt x="564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093" name="직사각형 1092">
                <a:extLst>
                  <a:ext uri="{FF2B5EF4-FFF2-40B4-BE49-F238E27FC236}">
                    <a16:creationId xmlns:a16="http://schemas.microsoft.com/office/drawing/2014/main" id="{807F757B-7EF6-4B96-97BA-17184138710E}"/>
                  </a:ext>
                </a:extLst>
              </p:cNvPr>
              <p:cNvSpPr/>
              <p:nvPr/>
            </p:nvSpPr>
            <p:spPr>
              <a:xfrm>
                <a:off x="637903" y="6245707"/>
                <a:ext cx="1090363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금요미식회</a:t>
                </a: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(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17/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20)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F587287C-E40E-445E-A39A-FB2EA259A869}"/>
                </a:ext>
              </a:extLst>
            </p:cNvPr>
            <p:cNvGrpSpPr/>
            <p:nvPr/>
          </p:nvGrpSpPr>
          <p:grpSpPr>
            <a:xfrm>
              <a:off x="3131666" y="1751929"/>
              <a:ext cx="85725" cy="4968000"/>
              <a:chOff x="3131666" y="1751929"/>
              <a:chExt cx="85725" cy="4968000"/>
            </a:xfrm>
          </p:grpSpPr>
          <p:grpSp>
            <p:nvGrpSpPr>
              <p:cNvPr id="1104" name="Scroll Bar">
                <a:extLst>
                  <a:ext uri="{FF2B5EF4-FFF2-40B4-BE49-F238E27FC236}">
                    <a16:creationId xmlns:a16="http://schemas.microsoft.com/office/drawing/2014/main" id="{87CDB33C-4B7F-41E0-895A-4CBFE3962485}"/>
                  </a:ext>
                </a:extLst>
              </p:cNvPr>
              <p:cNvGrpSpPr/>
              <p:nvPr/>
            </p:nvGrpSpPr>
            <p:grpSpPr>
              <a:xfrm>
                <a:off x="3131666" y="1751929"/>
                <a:ext cx="85725" cy="4968000"/>
                <a:chOff x="6627043" y="1951740"/>
                <a:chExt cx="85725" cy="4612797"/>
              </a:xfrm>
            </p:grpSpPr>
            <p:sp>
              <p:nvSpPr>
                <p:cNvPr id="1106" name="Track" descr="&lt;Tags&gt;&lt;SMARTRESIZEANCHORS&gt;Absolute,Absolute,None,Absolute&lt;/SMARTRESIZEANCHORS&gt;&lt;/Tags&gt;">
                  <a:extLst>
                    <a:ext uri="{FF2B5EF4-FFF2-40B4-BE49-F238E27FC236}">
                      <a16:creationId xmlns:a16="http://schemas.microsoft.com/office/drawing/2014/main" id="{426F537C-832E-4B1F-8CC8-59E4E95A8C62}"/>
                    </a:ext>
                  </a:extLst>
                </p:cNvPr>
                <p:cNvSpPr/>
                <p:nvPr/>
              </p:nvSpPr>
              <p:spPr>
                <a:xfrm>
                  <a:off x="6627043" y="1951740"/>
                  <a:ext cx="72000" cy="46127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107" name="Thumb" descr="&lt;Tags&gt;&lt;SMARTRESIZEANCHORS&gt;Absolute,Relative,None,Absolute&lt;/SMARTRESIZEANCHORS&gt;&lt;/Tags&gt;">
                  <a:extLst>
                    <a:ext uri="{FF2B5EF4-FFF2-40B4-BE49-F238E27FC236}">
                      <a16:creationId xmlns:a16="http://schemas.microsoft.com/office/drawing/2014/main" id="{6FADAD86-78FF-49C4-8903-F787936E7E2A}"/>
                    </a:ext>
                  </a:extLst>
                </p:cNvPr>
                <p:cNvSpPr/>
                <p:nvPr/>
              </p:nvSpPr>
              <p:spPr>
                <a:xfrm>
                  <a:off x="6627043" y="2037466"/>
                  <a:ext cx="85725" cy="632709"/>
                </a:xfrm>
                <a:prstGeom prst="rect">
                  <a:avLst/>
                </a:prstGeom>
                <a:solidFill>
                  <a:srgbClr val="C2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108" name="Arrow Up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66D75A2A-7A4C-40E3-A9A9-FBA0B23BD8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41330" y="1978729"/>
                  <a:ext cx="57150" cy="31750"/>
                </a:xfrm>
                <a:custGeom>
                  <a:avLst/>
                  <a:gdLst>
                    <a:gd name="T0" fmla="*/ 205 w 205"/>
                    <a:gd name="T1" fmla="*/ 94 h 116"/>
                    <a:gd name="T2" fmla="*/ 103 w 205"/>
                    <a:gd name="T3" fmla="*/ 0 h 116"/>
                    <a:gd name="T4" fmla="*/ 0 w 205"/>
                    <a:gd name="T5" fmla="*/ 94 h 116"/>
                    <a:gd name="T6" fmla="*/ 20 w 205"/>
                    <a:gd name="T7" fmla="*/ 116 h 116"/>
                    <a:gd name="T8" fmla="*/ 103 w 205"/>
                    <a:gd name="T9" fmla="*/ 39 h 116"/>
                    <a:gd name="T10" fmla="*/ 187 w 205"/>
                    <a:gd name="T11" fmla="*/ 116 h 116"/>
                    <a:gd name="T12" fmla="*/ 205 w 205"/>
                    <a:gd name="T13" fmla="*/ 94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5" h="116">
                      <a:moveTo>
                        <a:pt x="205" y="94"/>
                      </a:moveTo>
                      <a:cubicBezTo>
                        <a:pt x="171" y="63"/>
                        <a:pt x="137" y="31"/>
                        <a:pt x="103" y="0"/>
                      </a:cubicBezTo>
                      <a:cubicBezTo>
                        <a:pt x="69" y="31"/>
                        <a:pt x="35" y="63"/>
                        <a:pt x="0" y="94"/>
                      </a:cubicBezTo>
                      <a:lnTo>
                        <a:pt x="20" y="116"/>
                      </a:lnTo>
                      <a:lnTo>
                        <a:pt x="103" y="39"/>
                      </a:lnTo>
                      <a:lnTo>
                        <a:pt x="187" y="116"/>
                      </a:lnTo>
                      <a:lnTo>
                        <a:pt x="205" y="9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105" name="Arrow Down" descr="&lt;Tags&gt;&lt;SMARTRESIZEANCHORS&gt;None,Absolute,None,Absolute&lt;/SMARTRESIZEANCHORS&gt;&lt;/Tags&gt;">
                <a:extLst>
                  <a:ext uri="{FF2B5EF4-FFF2-40B4-BE49-F238E27FC236}">
                    <a16:creationId xmlns:a16="http://schemas.microsoft.com/office/drawing/2014/main" id="{A2E7D9E1-6F4E-488A-8336-F28FEA73E8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45953" y="6666142"/>
                <a:ext cx="57150" cy="34195"/>
              </a:xfrm>
              <a:custGeom>
                <a:avLst/>
                <a:gdLst>
                  <a:gd name="T0" fmla="*/ 0 w 205"/>
                  <a:gd name="T1" fmla="*/ 22 h 116"/>
                  <a:gd name="T2" fmla="*/ 102 w 205"/>
                  <a:gd name="T3" fmla="*/ 116 h 116"/>
                  <a:gd name="T4" fmla="*/ 205 w 205"/>
                  <a:gd name="T5" fmla="*/ 22 h 116"/>
                  <a:gd name="T6" fmla="*/ 185 w 205"/>
                  <a:gd name="T7" fmla="*/ 0 h 116"/>
                  <a:gd name="T8" fmla="*/ 102 w 205"/>
                  <a:gd name="T9" fmla="*/ 77 h 116"/>
                  <a:gd name="T10" fmla="*/ 18 w 205"/>
                  <a:gd name="T11" fmla="*/ 0 h 116"/>
                  <a:gd name="T12" fmla="*/ 0 w 205"/>
                  <a:gd name="T1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0" y="22"/>
                    </a:moveTo>
                    <a:cubicBezTo>
                      <a:pt x="34" y="53"/>
                      <a:pt x="68" y="85"/>
                      <a:pt x="102" y="116"/>
                    </a:cubicBezTo>
                    <a:cubicBezTo>
                      <a:pt x="136" y="85"/>
                      <a:pt x="170" y="53"/>
                      <a:pt x="205" y="22"/>
                    </a:cubicBezTo>
                    <a:lnTo>
                      <a:pt x="185" y="0"/>
                    </a:lnTo>
                    <a:lnTo>
                      <a:pt x="102" y="77"/>
                    </a:lnTo>
                    <a:lnTo>
                      <a:pt x="18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99999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09" name="직사각형 1108">
              <a:extLst>
                <a:ext uri="{FF2B5EF4-FFF2-40B4-BE49-F238E27FC236}">
                  <a16:creationId xmlns:a16="http://schemas.microsoft.com/office/drawing/2014/main" id="{F56D20FA-4F45-4D5F-A608-EC60D5C218A6}"/>
                </a:ext>
              </a:extLst>
            </p:cNvPr>
            <p:cNvSpPr/>
            <p:nvPr/>
          </p:nvSpPr>
          <p:spPr>
            <a:xfrm>
              <a:off x="547579" y="1314171"/>
              <a:ext cx="2682509" cy="5436358"/>
            </a:xfrm>
            <a:prstGeom prst="rect">
              <a:avLst/>
            </a:prstGeom>
            <a:noFill/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62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1110" name="그룹 1109">
              <a:extLst>
                <a:ext uri="{FF2B5EF4-FFF2-40B4-BE49-F238E27FC236}">
                  <a16:creationId xmlns:a16="http://schemas.microsoft.com/office/drawing/2014/main" id="{8A190215-BE9D-44CC-95BA-B520EA1813CF}"/>
                </a:ext>
              </a:extLst>
            </p:cNvPr>
            <p:cNvGrpSpPr/>
            <p:nvPr/>
          </p:nvGrpSpPr>
          <p:grpSpPr>
            <a:xfrm>
              <a:off x="2700027" y="6168713"/>
              <a:ext cx="492570" cy="492570"/>
              <a:chOff x="7713214" y="2894335"/>
              <a:chExt cx="2132026" cy="2132026"/>
            </a:xfrm>
          </p:grpSpPr>
          <p:sp>
            <p:nvSpPr>
              <p:cNvPr id="1111" name="Oval">
                <a:extLst>
                  <a:ext uri="{FF2B5EF4-FFF2-40B4-BE49-F238E27FC236}">
                    <a16:creationId xmlns:a16="http://schemas.microsoft.com/office/drawing/2014/main" id="{3567E0C3-03B4-4895-85F4-A5B5DA9B74AD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chemeClr val="accent2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12" name="Add User">
                <a:extLst>
                  <a:ext uri="{FF2B5EF4-FFF2-40B4-BE49-F238E27FC236}">
                    <a16:creationId xmlns:a16="http://schemas.microsoft.com/office/drawing/2014/main" id="{A1524585-81E3-435E-9875-4114A49209E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0CF97AD3-0F86-4F1B-9A04-9E0F9702B70D}"/>
                </a:ext>
              </a:extLst>
            </p:cNvPr>
            <p:cNvGrpSpPr/>
            <p:nvPr/>
          </p:nvGrpSpPr>
          <p:grpSpPr>
            <a:xfrm>
              <a:off x="612691" y="4167525"/>
              <a:ext cx="2467097" cy="1991072"/>
              <a:chOff x="612691" y="4167525"/>
              <a:chExt cx="2467097" cy="1991072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C277140C-97B2-451C-8DDE-C4D732F1B225}"/>
                  </a:ext>
                </a:extLst>
              </p:cNvPr>
              <p:cNvGrpSpPr/>
              <p:nvPr/>
            </p:nvGrpSpPr>
            <p:grpSpPr>
              <a:xfrm>
                <a:off x="612691" y="4167525"/>
                <a:ext cx="2467097" cy="1991072"/>
                <a:chOff x="612691" y="4167525"/>
                <a:chExt cx="2467097" cy="1991072"/>
              </a:xfrm>
            </p:grpSpPr>
            <p:sp>
              <p:nvSpPr>
                <p:cNvPr id="708" name="Chevron" descr="&lt;Tags&gt;&lt;SMARTRESIZEANCHORS&gt;None,None,None,Absolute&lt;/SMARTRESIZEANCHORS&gt;&lt;/Tags&gt;">
                  <a:extLst>
                    <a:ext uri="{FF2B5EF4-FFF2-40B4-BE49-F238E27FC236}">
                      <a16:creationId xmlns:a16="http://schemas.microsoft.com/office/drawing/2014/main" id="{18B3455A-FF49-4082-8526-4119C99FF0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12691" y="4290324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10" name="직사각형 709">
                  <a:extLst>
                    <a:ext uri="{FF2B5EF4-FFF2-40B4-BE49-F238E27FC236}">
                      <a16:creationId xmlns:a16="http://schemas.microsoft.com/office/drawing/2014/main" id="{F949F0BE-4B8A-41D7-9E37-C22A9C3ACEB9}"/>
                    </a:ext>
                  </a:extLst>
                </p:cNvPr>
                <p:cNvSpPr/>
                <p:nvPr/>
              </p:nvSpPr>
              <p:spPr>
                <a:xfrm>
                  <a:off x="637903" y="4167525"/>
                  <a:ext cx="1542410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UCAP </a:t>
                  </a: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메신저 고도화</a:t>
                  </a: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 </a:t>
                  </a:r>
                  <a:r>
                    <a:rPr kumimoji="1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17/</a:t>
                  </a:r>
                  <a:r>
                    <a:rPr kumimoji="1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20)</a:t>
                  </a:r>
                </a:p>
              </p:txBody>
            </p:sp>
            <p:grpSp>
              <p:nvGrpSpPr>
                <p:cNvPr id="692" name="그룹 691">
                  <a:extLst>
                    <a:ext uri="{FF2B5EF4-FFF2-40B4-BE49-F238E27FC236}">
                      <a16:creationId xmlns:a16="http://schemas.microsoft.com/office/drawing/2014/main" id="{7638B687-BC27-48F2-8651-65AEC7E3BBB4}"/>
                    </a:ext>
                  </a:extLst>
                </p:cNvPr>
                <p:cNvGrpSpPr/>
                <p:nvPr/>
              </p:nvGrpSpPr>
              <p:grpSpPr>
                <a:xfrm>
                  <a:off x="655449" y="447800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699" name="직사각형 698">
                    <a:extLst>
                      <a:ext uri="{FF2B5EF4-FFF2-40B4-BE49-F238E27FC236}">
                        <a16:creationId xmlns:a16="http://schemas.microsoft.com/office/drawing/2014/main" id="{FD76504E-70B7-4234-802C-358D60A2E57F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)</a:t>
                    </a:r>
                  </a:p>
                </p:txBody>
              </p:sp>
              <p:grpSp>
                <p:nvGrpSpPr>
                  <p:cNvPr id="700" name="Profile Picture">
                    <a:extLst>
                      <a:ext uri="{FF2B5EF4-FFF2-40B4-BE49-F238E27FC236}">
                        <a16:creationId xmlns:a16="http://schemas.microsoft.com/office/drawing/2014/main" id="{616C7A30-C521-4F8B-A90D-84037F67E05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06" name="Background">
                      <a:extLst>
                        <a:ext uri="{FF2B5EF4-FFF2-40B4-BE49-F238E27FC236}">
                          <a16:creationId xmlns:a16="http://schemas.microsoft.com/office/drawing/2014/main" id="{69D9EAE4-D3E6-4B0C-98A7-0C80851162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707" name="Profile Icon">
                      <a:extLst>
                        <a:ext uri="{FF2B5EF4-FFF2-40B4-BE49-F238E27FC236}">
                          <a16:creationId xmlns:a16="http://schemas.microsoft.com/office/drawing/2014/main" id="{71240406-360F-4F8E-B0E0-F12E65095A3E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705" name="직사각형 704">
                    <a:extLst>
                      <a:ext uri="{FF2B5EF4-FFF2-40B4-BE49-F238E27FC236}">
                        <a16:creationId xmlns:a16="http://schemas.microsoft.com/office/drawing/2014/main" id="{08E3A29E-65EC-4E32-8C65-CEBEB8DA0810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솔루션팀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4" name="타원 693">
                  <a:extLst>
                    <a:ext uri="{FF2B5EF4-FFF2-40B4-BE49-F238E27FC236}">
                      <a16:creationId xmlns:a16="http://schemas.microsoft.com/office/drawing/2014/main" id="{D554D40F-12B7-4F21-B4E9-F18C7D121231}"/>
                    </a:ext>
                  </a:extLst>
                </p:cNvPr>
                <p:cNvSpPr/>
                <p:nvPr/>
              </p:nvSpPr>
              <p:spPr>
                <a:xfrm>
                  <a:off x="630061" y="4484527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695" name="그래픽 694" descr="스마트폰">
                  <a:extLst>
                    <a:ext uri="{FF2B5EF4-FFF2-40B4-BE49-F238E27FC236}">
                      <a16:creationId xmlns:a16="http://schemas.microsoft.com/office/drawing/2014/main" id="{CED90691-0735-4C45-B730-B253B74869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9221" y="468600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696" name="그룹 695">
                  <a:extLst>
                    <a:ext uri="{FF2B5EF4-FFF2-40B4-BE49-F238E27FC236}">
                      <a16:creationId xmlns:a16="http://schemas.microsoft.com/office/drawing/2014/main" id="{34AD4CDD-F493-4199-BF14-2DA281BA9B01}"/>
                    </a:ext>
                  </a:extLst>
                </p:cNvPr>
                <p:cNvGrpSpPr/>
                <p:nvPr/>
              </p:nvGrpSpPr>
              <p:grpSpPr>
                <a:xfrm>
                  <a:off x="2472877" y="4547971"/>
                  <a:ext cx="599713" cy="208878"/>
                  <a:chOff x="2618861" y="1818353"/>
                  <a:chExt cx="599713" cy="208878"/>
                </a:xfrm>
              </p:grpSpPr>
              <p:sp>
                <p:nvSpPr>
                  <p:cNvPr id="697" name="Message">
                    <a:extLst>
                      <a:ext uri="{FF2B5EF4-FFF2-40B4-BE49-F238E27FC236}">
                        <a16:creationId xmlns:a16="http://schemas.microsoft.com/office/drawing/2014/main" id="{EC50EFDB-5E43-4A01-AAAF-7767A0589103}"/>
                      </a:ext>
                    </a:extLst>
                  </p:cNvPr>
                  <p:cNvSpPr/>
                  <p:nvPr/>
                </p:nvSpPr>
                <p:spPr>
                  <a:xfrm>
                    <a:off x="2618861" y="1818353"/>
                    <a:ext cx="599713" cy="179630"/>
                  </a:xfrm>
                  <a:prstGeom prst="roundRect">
                    <a:avLst>
                      <a:gd name="adj" fmla="val 33718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안녕하세요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!</a:t>
                    </a: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98" name="Tip">
                    <a:extLst>
                      <a:ext uri="{FF2B5EF4-FFF2-40B4-BE49-F238E27FC236}">
                        <a16:creationId xmlns:a16="http://schemas.microsoft.com/office/drawing/2014/main" id="{7C8655A3-0B82-4069-8CF3-431C852C06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62503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+mn-ea"/>
                      <a:cs typeface="+mn-cs"/>
                      <a:sym typeface="Arial"/>
                    </a:endParaRPr>
                  </a:p>
                </p:txBody>
              </p:sp>
            </p:grpSp>
            <p:grpSp>
              <p:nvGrpSpPr>
                <p:cNvPr id="766" name="그룹 765">
                  <a:extLst>
                    <a:ext uri="{FF2B5EF4-FFF2-40B4-BE49-F238E27FC236}">
                      <a16:creationId xmlns:a16="http://schemas.microsoft.com/office/drawing/2014/main" id="{B3741FBA-2EB7-4B05-8F2C-17B9EAA88594}"/>
                    </a:ext>
                  </a:extLst>
                </p:cNvPr>
                <p:cNvGrpSpPr/>
                <p:nvPr/>
              </p:nvGrpSpPr>
              <p:grpSpPr>
                <a:xfrm>
                  <a:off x="655449" y="5347289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775" name="직사각형 774">
                    <a:extLst>
                      <a:ext uri="{FF2B5EF4-FFF2-40B4-BE49-F238E27FC236}">
                        <a16:creationId xmlns:a16="http://schemas.microsoft.com/office/drawing/2014/main" id="{145DA5FC-E638-457F-8EC6-F329DA34E37F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박병은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)</a:t>
                    </a:r>
                  </a:p>
                </p:txBody>
              </p:sp>
              <p:grpSp>
                <p:nvGrpSpPr>
                  <p:cNvPr id="776" name="Profile Picture">
                    <a:extLst>
                      <a:ext uri="{FF2B5EF4-FFF2-40B4-BE49-F238E27FC236}">
                        <a16:creationId xmlns:a16="http://schemas.microsoft.com/office/drawing/2014/main" id="{9107ACE5-75AF-4FF9-AFA5-95A284AA2E2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78" name="Background">
                      <a:extLst>
                        <a:ext uri="{FF2B5EF4-FFF2-40B4-BE49-F238E27FC236}">
                          <a16:creationId xmlns:a16="http://schemas.microsoft.com/office/drawing/2014/main" id="{FDE2C26E-C4A7-4459-8E9D-1CC13F9D5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779" name="Profile Icon">
                      <a:extLst>
                        <a:ext uri="{FF2B5EF4-FFF2-40B4-BE49-F238E27FC236}">
                          <a16:creationId xmlns:a16="http://schemas.microsoft.com/office/drawing/2014/main" id="{9B61CF69-75B2-4E4F-B039-F811D5CF34C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777" name="직사각형 776">
                    <a:extLst>
                      <a:ext uri="{FF2B5EF4-FFF2-40B4-BE49-F238E27FC236}">
                        <a16:creationId xmlns:a16="http://schemas.microsoft.com/office/drawing/2014/main" id="{04AC8A57-6E4D-4ABF-BBD9-F7C1C168B1C6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솔루션팀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67" name="타원 766">
                  <a:extLst>
                    <a:ext uri="{FF2B5EF4-FFF2-40B4-BE49-F238E27FC236}">
                      <a16:creationId xmlns:a16="http://schemas.microsoft.com/office/drawing/2014/main" id="{DDCA54B9-CD9C-4F98-A5F7-8EDB0E313F60}"/>
                    </a:ext>
                  </a:extLst>
                </p:cNvPr>
                <p:cNvSpPr/>
                <p:nvPr/>
              </p:nvSpPr>
              <p:spPr>
                <a:xfrm>
                  <a:off x="630061" y="5353814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768" name="그래픽 767" descr="스마트폰">
                  <a:extLst>
                    <a:ext uri="{FF2B5EF4-FFF2-40B4-BE49-F238E27FC236}">
                      <a16:creationId xmlns:a16="http://schemas.microsoft.com/office/drawing/2014/main" id="{83F19F76-67D5-4564-BB1A-86CF61B415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9221" y="5555289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69" name="그룹 768">
                  <a:extLst>
                    <a:ext uri="{FF2B5EF4-FFF2-40B4-BE49-F238E27FC236}">
                      <a16:creationId xmlns:a16="http://schemas.microsoft.com/office/drawing/2014/main" id="{42B86B4C-9F64-4A53-A126-613198FFF14E}"/>
                    </a:ext>
                  </a:extLst>
                </p:cNvPr>
                <p:cNvGrpSpPr/>
                <p:nvPr/>
              </p:nvGrpSpPr>
              <p:grpSpPr>
                <a:xfrm>
                  <a:off x="2125565" y="5369278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773" name="Message">
                    <a:extLst>
                      <a:ext uri="{FF2B5EF4-FFF2-40B4-BE49-F238E27FC236}">
                        <a16:creationId xmlns:a16="http://schemas.microsoft.com/office/drawing/2014/main" id="{A36C6EB9-B68C-4D97-8003-615CC87A679E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농사꾼이 아닌</a:t>
                    </a:r>
                  </a:p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유목민이 필요해요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!</a:t>
                    </a:r>
                  </a:p>
                </p:txBody>
              </p:sp>
              <p:sp>
                <p:nvSpPr>
                  <p:cNvPr id="774" name="Tip">
                    <a:extLst>
                      <a:ext uri="{FF2B5EF4-FFF2-40B4-BE49-F238E27FC236}">
                        <a16:creationId xmlns:a16="http://schemas.microsoft.com/office/drawing/2014/main" id="{BA809A76-E0EB-4CC1-9593-4E81955DAF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+mn-ea"/>
                      <a:cs typeface="+mn-cs"/>
                      <a:sym typeface="Arial"/>
                    </a:endParaRPr>
                  </a:p>
                </p:txBody>
              </p:sp>
            </p:grpSp>
            <p:grpSp>
              <p:nvGrpSpPr>
                <p:cNvPr id="770" name="그룹 769">
                  <a:extLst>
                    <a:ext uri="{FF2B5EF4-FFF2-40B4-BE49-F238E27FC236}">
                      <a16:creationId xmlns:a16="http://schemas.microsoft.com/office/drawing/2014/main" id="{8B314030-3599-4D6C-A9F4-74FAB068C29A}"/>
                    </a:ext>
                  </a:extLst>
                </p:cNvPr>
                <p:cNvGrpSpPr/>
                <p:nvPr/>
              </p:nvGrpSpPr>
              <p:grpSpPr>
                <a:xfrm>
                  <a:off x="1027723" y="5373886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771" name="사각형: 둥근 모서리 770">
                    <a:extLst>
                      <a:ext uri="{FF2B5EF4-FFF2-40B4-BE49-F238E27FC236}">
                        <a16:creationId xmlns:a16="http://schemas.microsoft.com/office/drawing/2014/main" id="{6E2CAB80-146F-4E2C-B290-206A90682FB9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772" name="직사각형 771">
                    <a:extLst>
                      <a:ext uri="{FF2B5EF4-FFF2-40B4-BE49-F238E27FC236}">
                        <a16:creationId xmlns:a16="http://schemas.microsoft.com/office/drawing/2014/main" id="{DD594035-1A86-49E1-99F8-8FD4149CBFFC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오후</a:t>
                    </a:r>
                  </a:p>
                </p:txBody>
              </p:sp>
            </p:grpSp>
            <p:grpSp>
              <p:nvGrpSpPr>
                <p:cNvPr id="781" name="그룹 780">
                  <a:extLst>
                    <a:ext uri="{FF2B5EF4-FFF2-40B4-BE49-F238E27FC236}">
                      <a16:creationId xmlns:a16="http://schemas.microsoft.com/office/drawing/2014/main" id="{5270C91A-ABE9-4FE9-9681-B59154436823}"/>
                    </a:ext>
                  </a:extLst>
                </p:cNvPr>
                <p:cNvGrpSpPr/>
                <p:nvPr/>
              </p:nvGrpSpPr>
              <p:grpSpPr>
                <a:xfrm>
                  <a:off x="655449" y="4911451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791" name="직사각형 790">
                    <a:extLst>
                      <a:ext uri="{FF2B5EF4-FFF2-40B4-BE49-F238E27FC236}">
                        <a16:creationId xmlns:a16="http://schemas.microsoft.com/office/drawing/2014/main" id="{E351A68D-A06D-4371-9DE8-222D1A677307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김주화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부장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)</a:t>
                    </a:r>
                  </a:p>
                </p:txBody>
              </p:sp>
              <p:grpSp>
                <p:nvGrpSpPr>
                  <p:cNvPr id="792" name="Profile Picture">
                    <a:extLst>
                      <a:ext uri="{FF2B5EF4-FFF2-40B4-BE49-F238E27FC236}">
                        <a16:creationId xmlns:a16="http://schemas.microsoft.com/office/drawing/2014/main" id="{01D28ACF-B082-451F-A49D-A8A8C5BACA5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94" name="Background">
                      <a:extLst>
                        <a:ext uri="{FF2B5EF4-FFF2-40B4-BE49-F238E27FC236}">
                          <a16:creationId xmlns:a16="http://schemas.microsoft.com/office/drawing/2014/main" id="{22FF2D0F-C9DA-4A53-907E-07D21BBFFF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795" name="Profile Icon">
                      <a:extLst>
                        <a:ext uri="{FF2B5EF4-FFF2-40B4-BE49-F238E27FC236}">
                          <a16:creationId xmlns:a16="http://schemas.microsoft.com/office/drawing/2014/main" id="{3A5E8F13-696D-41FE-ACA4-627CDDFF9997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793" name="직사각형 792">
                    <a:extLst>
                      <a:ext uri="{FF2B5EF4-FFF2-40B4-BE49-F238E27FC236}">
                        <a16:creationId xmlns:a16="http://schemas.microsoft.com/office/drawing/2014/main" id="{B78C5EDA-8547-47AF-A592-91C618971FB8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솔루션팀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83" name="타원 782">
                  <a:extLst>
                    <a:ext uri="{FF2B5EF4-FFF2-40B4-BE49-F238E27FC236}">
                      <a16:creationId xmlns:a16="http://schemas.microsoft.com/office/drawing/2014/main" id="{49858F36-EE19-4201-81EC-CBE09907497A}"/>
                    </a:ext>
                  </a:extLst>
                </p:cNvPr>
                <p:cNvSpPr/>
                <p:nvPr/>
              </p:nvSpPr>
              <p:spPr>
                <a:xfrm>
                  <a:off x="630061" y="4917976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784" name="그래픽 783" descr="스마트폰">
                  <a:extLst>
                    <a:ext uri="{FF2B5EF4-FFF2-40B4-BE49-F238E27FC236}">
                      <a16:creationId xmlns:a16="http://schemas.microsoft.com/office/drawing/2014/main" id="{7F513E43-CE1F-4FA2-BA79-4346550FE0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9221" y="5119451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85" name="그룹 784">
                  <a:extLst>
                    <a:ext uri="{FF2B5EF4-FFF2-40B4-BE49-F238E27FC236}">
                      <a16:creationId xmlns:a16="http://schemas.microsoft.com/office/drawing/2014/main" id="{4B333A1F-2A5B-4516-9542-BB22831858CC}"/>
                    </a:ext>
                  </a:extLst>
                </p:cNvPr>
                <p:cNvGrpSpPr/>
                <p:nvPr/>
              </p:nvGrpSpPr>
              <p:grpSpPr>
                <a:xfrm>
                  <a:off x="2125565" y="4933440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789" name="Message">
                    <a:extLst>
                      <a:ext uri="{FF2B5EF4-FFF2-40B4-BE49-F238E27FC236}">
                        <a16:creationId xmlns:a16="http://schemas.microsoft.com/office/drawing/2014/main" id="{3660BD53-2D5D-45AE-83DB-BA60F68B616D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농사꾼이 아닌</a:t>
                    </a:r>
                  </a:p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유목민이 필요해요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!</a:t>
                    </a:r>
                  </a:p>
                </p:txBody>
              </p:sp>
              <p:sp>
                <p:nvSpPr>
                  <p:cNvPr id="790" name="Tip">
                    <a:extLst>
                      <a:ext uri="{FF2B5EF4-FFF2-40B4-BE49-F238E27FC236}">
                        <a16:creationId xmlns:a16="http://schemas.microsoft.com/office/drawing/2014/main" id="{7531A4F2-4BE8-41A4-AAC0-70B195A0BD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+mn-ea"/>
                      <a:cs typeface="+mn-cs"/>
                      <a:sym typeface="Arial"/>
                    </a:endParaRPr>
                  </a:p>
                </p:txBody>
              </p:sp>
            </p:grpSp>
            <p:grpSp>
              <p:nvGrpSpPr>
                <p:cNvPr id="786" name="그룹 785">
                  <a:extLst>
                    <a:ext uri="{FF2B5EF4-FFF2-40B4-BE49-F238E27FC236}">
                      <a16:creationId xmlns:a16="http://schemas.microsoft.com/office/drawing/2014/main" id="{C09A9AC6-4BD0-4D63-8899-733ED60EA8B1}"/>
                    </a:ext>
                  </a:extLst>
                </p:cNvPr>
                <p:cNvGrpSpPr/>
                <p:nvPr/>
              </p:nvGrpSpPr>
              <p:grpSpPr>
                <a:xfrm>
                  <a:off x="1027723" y="4938048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787" name="사각형: 둥근 모서리 786">
                    <a:extLst>
                      <a:ext uri="{FF2B5EF4-FFF2-40B4-BE49-F238E27FC236}">
                        <a16:creationId xmlns:a16="http://schemas.microsoft.com/office/drawing/2014/main" id="{6A696201-94C1-420A-A51C-D06ABF91AA58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0EA58F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788" name="직사각형 787">
                    <a:extLst>
                      <a:ext uri="{FF2B5EF4-FFF2-40B4-BE49-F238E27FC236}">
                        <a16:creationId xmlns:a16="http://schemas.microsoft.com/office/drawing/2014/main" id="{D6E8A3E9-CFC9-4604-9221-456FE762200F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오전</a:t>
                    </a:r>
                  </a:p>
                </p:txBody>
              </p:sp>
            </p:grpSp>
            <p:grpSp>
              <p:nvGrpSpPr>
                <p:cNvPr id="797" name="그룹 796">
                  <a:extLst>
                    <a:ext uri="{FF2B5EF4-FFF2-40B4-BE49-F238E27FC236}">
                      <a16:creationId xmlns:a16="http://schemas.microsoft.com/office/drawing/2014/main" id="{FCC094BC-314F-46A1-AB9E-8854897B8F91}"/>
                    </a:ext>
                  </a:extLst>
                </p:cNvPr>
                <p:cNvGrpSpPr/>
                <p:nvPr/>
              </p:nvGrpSpPr>
              <p:grpSpPr>
                <a:xfrm>
                  <a:off x="655449" y="5780742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807" name="직사각형 806">
                    <a:extLst>
                      <a:ext uri="{FF2B5EF4-FFF2-40B4-BE49-F238E27FC236}">
                        <a16:creationId xmlns:a16="http://schemas.microsoft.com/office/drawing/2014/main" id="{AD5ABB13-DFEC-44FC-8F1D-DF85518DEF33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박병준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)</a:t>
                    </a:r>
                  </a:p>
                </p:txBody>
              </p:sp>
              <p:grpSp>
                <p:nvGrpSpPr>
                  <p:cNvPr id="808" name="Profile Picture">
                    <a:extLst>
                      <a:ext uri="{FF2B5EF4-FFF2-40B4-BE49-F238E27FC236}">
                        <a16:creationId xmlns:a16="http://schemas.microsoft.com/office/drawing/2014/main" id="{AB7514BD-FC74-446F-AC3A-EFF1750561A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811" name="Background">
                      <a:extLst>
                        <a:ext uri="{FF2B5EF4-FFF2-40B4-BE49-F238E27FC236}">
                          <a16:creationId xmlns:a16="http://schemas.microsoft.com/office/drawing/2014/main" id="{8D62FC88-C6DA-48C5-B2F6-7D2F08FB49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812" name="Profile Icon">
                      <a:extLst>
                        <a:ext uri="{FF2B5EF4-FFF2-40B4-BE49-F238E27FC236}">
                          <a16:creationId xmlns:a16="http://schemas.microsoft.com/office/drawing/2014/main" id="{752B7D0B-0235-4AEC-B7B6-6FA4A5A6A64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809" name="직사각형 808">
                    <a:extLst>
                      <a:ext uri="{FF2B5EF4-FFF2-40B4-BE49-F238E27FC236}">
                        <a16:creationId xmlns:a16="http://schemas.microsoft.com/office/drawing/2014/main" id="{7F1F5F93-E463-4F6A-86D0-E69B00BD9B48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솔루션팀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98" name="타원 797">
                  <a:extLst>
                    <a:ext uri="{FF2B5EF4-FFF2-40B4-BE49-F238E27FC236}">
                      <a16:creationId xmlns:a16="http://schemas.microsoft.com/office/drawing/2014/main" id="{6B585B4B-636F-4847-95AA-78CEE7AE3B02}"/>
                    </a:ext>
                  </a:extLst>
                </p:cNvPr>
                <p:cNvSpPr/>
                <p:nvPr/>
              </p:nvSpPr>
              <p:spPr>
                <a:xfrm>
                  <a:off x="630061" y="578726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799" name="그래픽 798" descr="스마트폰">
                  <a:extLst>
                    <a:ext uri="{FF2B5EF4-FFF2-40B4-BE49-F238E27FC236}">
                      <a16:creationId xmlns:a16="http://schemas.microsoft.com/office/drawing/2014/main" id="{FB7A60A2-F7BE-4023-9E89-D7A2E395B6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9221" y="599509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800" name="그룹 799">
                  <a:extLst>
                    <a:ext uri="{FF2B5EF4-FFF2-40B4-BE49-F238E27FC236}">
                      <a16:creationId xmlns:a16="http://schemas.microsoft.com/office/drawing/2014/main" id="{404DE868-9369-4E94-9E02-36AE85908109}"/>
                    </a:ext>
                  </a:extLst>
                </p:cNvPr>
                <p:cNvGrpSpPr/>
                <p:nvPr/>
              </p:nvGrpSpPr>
              <p:grpSpPr>
                <a:xfrm>
                  <a:off x="2125565" y="5802731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805" name="Message">
                    <a:extLst>
                      <a:ext uri="{FF2B5EF4-FFF2-40B4-BE49-F238E27FC236}">
                        <a16:creationId xmlns:a16="http://schemas.microsoft.com/office/drawing/2014/main" id="{B7B86E88-2017-424C-AAE2-135E3E88D3C0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농사꾼이 아닌</a:t>
                    </a:r>
                  </a:p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유목민이 필요해요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Segoe UI" panose="020B0502040204020203" pitchFamily="34" charset="0"/>
                        <a:sym typeface="Arial"/>
                      </a:rPr>
                      <a:t>!</a:t>
                    </a:r>
                  </a:p>
                </p:txBody>
              </p:sp>
              <p:sp>
                <p:nvSpPr>
                  <p:cNvPr id="806" name="Tip">
                    <a:extLst>
                      <a:ext uri="{FF2B5EF4-FFF2-40B4-BE49-F238E27FC236}">
                        <a16:creationId xmlns:a16="http://schemas.microsoft.com/office/drawing/2014/main" id="{30BA2513-FD94-4B72-B025-DA67D172DC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+mn-ea"/>
                      <a:cs typeface="+mn-cs"/>
                      <a:sym typeface="Arial"/>
                    </a:endParaRPr>
                  </a:p>
                </p:txBody>
              </p:sp>
            </p:grpSp>
            <p:grpSp>
              <p:nvGrpSpPr>
                <p:cNvPr id="801" name="그룹 800">
                  <a:extLst>
                    <a:ext uri="{FF2B5EF4-FFF2-40B4-BE49-F238E27FC236}">
                      <a16:creationId xmlns:a16="http://schemas.microsoft.com/office/drawing/2014/main" id="{0444F4BD-C919-4D22-88A5-BD5D9F9D9531}"/>
                    </a:ext>
                  </a:extLst>
                </p:cNvPr>
                <p:cNvGrpSpPr/>
                <p:nvPr/>
              </p:nvGrpSpPr>
              <p:grpSpPr>
                <a:xfrm>
                  <a:off x="1027723" y="5807339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803" name="사각형: 둥근 모서리 802">
                    <a:extLst>
                      <a:ext uri="{FF2B5EF4-FFF2-40B4-BE49-F238E27FC236}">
                        <a16:creationId xmlns:a16="http://schemas.microsoft.com/office/drawing/2014/main" id="{F650788F-E7AD-45E7-AE2B-57F069E12B7D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804" name="직사각형 803">
                    <a:extLst>
                      <a:ext uri="{FF2B5EF4-FFF2-40B4-BE49-F238E27FC236}">
                        <a16:creationId xmlns:a16="http://schemas.microsoft.com/office/drawing/2014/main" id="{860F15C0-6F35-4DC0-9E8D-B63964D37DED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휴직</a:t>
                    </a:r>
                  </a:p>
                </p:txBody>
              </p:sp>
            </p:grpSp>
          </p:grpSp>
          <p:sp>
            <p:nvSpPr>
              <p:cNvPr id="1113" name="Chevron" descr="&lt;Tags&gt;&lt;SMARTRESIZEANCHORS&gt;None,None,None,Absolute&lt;/SMARTRESIZEANCHORS&gt;&lt;/Tags&gt;">
                <a:extLst>
                  <a:ext uri="{FF2B5EF4-FFF2-40B4-BE49-F238E27FC236}">
                    <a16:creationId xmlns:a16="http://schemas.microsoft.com/office/drawing/2014/main" id="{62AFDDCC-6B5A-41F9-B2D6-F89C006AA5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2691" y="4290325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14" name="Hamburger Button">
                <a:extLst>
                  <a:ext uri="{FF2B5EF4-FFF2-40B4-BE49-F238E27FC236}">
                    <a16:creationId xmlns:a16="http://schemas.microsoft.com/office/drawing/2014/main" id="{DD8EDFFA-09AA-42CF-94ED-E29402C80AD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53104" y="4258131"/>
                <a:ext cx="121260" cy="72000"/>
              </a:xfrm>
              <a:custGeom>
                <a:avLst/>
                <a:gdLst>
                  <a:gd name="T0" fmla="*/ 0 w 564"/>
                  <a:gd name="T1" fmla="*/ 0 h 310"/>
                  <a:gd name="T2" fmla="*/ 0 w 564"/>
                  <a:gd name="T3" fmla="*/ 28 h 310"/>
                  <a:gd name="T4" fmla="*/ 564 w 564"/>
                  <a:gd name="T5" fmla="*/ 28 h 310"/>
                  <a:gd name="T6" fmla="*/ 564 w 564"/>
                  <a:gd name="T7" fmla="*/ 0 h 310"/>
                  <a:gd name="T8" fmla="*/ 0 w 564"/>
                  <a:gd name="T9" fmla="*/ 0 h 310"/>
                  <a:gd name="T10" fmla="*/ 0 w 564"/>
                  <a:gd name="T11" fmla="*/ 141 h 310"/>
                  <a:gd name="T12" fmla="*/ 0 w 564"/>
                  <a:gd name="T13" fmla="*/ 169 h 310"/>
                  <a:gd name="T14" fmla="*/ 564 w 564"/>
                  <a:gd name="T15" fmla="*/ 169 h 310"/>
                  <a:gd name="T16" fmla="*/ 564 w 564"/>
                  <a:gd name="T17" fmla="*/ 141 h 310"/>
                  <a:gd name="T18" fmla="*/ 0 w 564"/>
                  <a:gd name="T19" fmla="*/ 141 h 310"/>
                  <a:gd name="T20" fmla="*/ 0 w 564"/>
                  <a:gd name="T21" fmla="*/ 282 h 310"/>
                  <a:gd name="T22" fmla="*/ 0 w 564"/>
                  <a:gd name="T23" fmla="*/ 310 h 310"/>
                  <a:gd name="T24" fmla="*/ 564 w 564"/>
                  <a:gd name="T25" fmla="*/ 310 h 310"/>
                  <a:gd name="T26" fmla="*/ 564 w 564"/>
                  <a:gd name="T27" fmla="*/ 282 h 310"/>
                  <a:gd name="T28" fmla="*/ 0 w 564"/>
                  <a:gd name="T29" fmla="*/ 28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4" h="310">
                    <a:moveTo>
                      <a:pt x="0" y="0"/>
                    </a:moveTo>
                    <a:lnTo>
                      <a:pt x="0" y="28"/>
                    </a:lnTo>
                    <a:lnTo>
                      <a:pt x="564" y="28"/>
                    </a:lnTo>
                    <a:lnTo>
                      <a:pt x="564" y="0"/>
                    </a:lnTo>
                    <a:lnTo>
                      <a:pt x="0" y="0"/>
                    </a:lnTo>
                    <a:close/>
                    <a:moveTo>
                      <a:pt x="0" y="141"/>
                    </a:moveTo>
                    <a:lnTo>
                      <a:pt x="0" y="169"/>
                    </a:lnTo>
                    <a:lnTo>
                      <a:pt x="564" y="169"/>
                    </a:lnTo>
                    <a:lnTo>
                      <a:pt x="564" y="141"/>
                    </a:lnTo>
                    <a:lnTo>
                      <a:pt x="0" y="141"/>
                    </a:lnTo>
                    <a:close/>
                    <a:moveTo>
                      <a:pt x="0" y="282"/>
                    </a:moveTo>
                    <a:lnTo>
                      <a:pt x="0" y="310"/>
                    </a:lnTo>
                    <a:lnTo>
                      <a:pt x="564" y="310"/>
                    </a:lnTo>
                    <a:lnTo>
                      <a:pt x="564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17" name="직사각형 1116">
              <a:extLst>
                <a:ext uri="{FF2B5EF4-FFF2-40B4-BE49-F238E27FC236}">
                  <a16:creationId xmlns:a16="http://schemas.microsoft.com/office/drawing/2014/main" id="{DF1A0264-FA6F-4119-B466-73CBC610BD55}"/>
                </a:ext>
              </a:extLst>
            </p:cNvPr>
            <p:cNvSpPr/>
            <p:nvPr/>
          </p:nvSpPr>
          <p:spPr>
            <a:xfrm>
              <a:off x="3281363" y="1356139"/>
              <a:ext cx="4113178" cy="19776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6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1119" name="그룹 1118">
              <a:extLst>
                <a:ext uri="{FF2B5EF4-FFF2-40B4-BE49-F238E27FC236}">
                  <a16:creationId xmlns:a16="http://schemas.microsoft.com/office/drawing/2014/main" id="{51639B59-BA22-4154-814E-2EA9554D91EF}"/>
                </a:ext>
              </a:extLst>
            </p:cNvPr>
            <p:cNvGrpSpPr/>
            <p:nvPr/>
          </p:nvGrpSpPr>
          <p:grpSpPr>
            <a:xfrm>
              <a:off x="4819360" y="1848622"/>
              <a:ext cx="2490066" cy="947112"/>
              <a:chOff x="4976639" y="1964452"/>
              <a:chExt cx="2490066" cy="947112"/>
            </a:xfrm>
          </p:grpSpPr>
          <p:sp>
            <p:nvSpPr>
              <p:cNvPr id="1120" name="직사각형 1119">
                <a:extLst>
                  <a:ext uri="{FF2B5EF4-FFF2-40B4-BE49-F238E27FC236}">
                    <a16:creationId xmlns:a16="http://schemas.microsoft.com/office/drawing/2014/main" id="{136FC798-889B-470F-B083-8C233CF0AA51}"/>
                  </a:ext>
                </a:extLst>
              </p:cNvPr>
              <p:cNvSpPr/>
              <p:nvPr/>
            </p:nvSpPr>
            <p:spPr>
              <a:xfrm>
                <a:off x="5998033" y="1964452"/>
                <a:ext cx="587020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LG CNS</a:t>
                </a:r>
              </a:p>
            </p:txBody>
          </p:sp>
          <p:sp>
            <p:nvSpPr>
              <p:cNvPr id="1121" name="직사각형 1120">
                <a:extLst>
                  <a:ext uri="{FF2B5EF4-FFF2-40B4-BE49-F238E27FC236}">
                    <a16:creationId xmlns:a16="http://schemas.microsoft.com/office/drawing/2014/main" id="{81BBCB5F-5FEF-4702-84C6-1753FD13B8EE}"/>
                  </a:ext>
                </a:extLst>
              </p:cNvPr>
              <p:cNvSpPr/>
              <p:nvPr/>
            </p:nvSpPr>
            <p:spPr>
              <a:xfrm>
                <a:off x="4976639" y="1964452"/>
                <a:ext cx="415498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회사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22" name="직사각형 1121">
                <a:extLst>
                  <a:ext uri="{FF2B5EF4-FFF2-40B4-BE49-F238E27FC236}">
                    <a16:creationId xmlns:a16="http://schemas.microsoft.com/office/drawing/2014/main" id="{C10983EF-10A7-4C2F-B53B-2B5819A43B00}"/>
                  </a:ext>
                </a:extLst>
              </p:cNvPr>
              <p:cNvSpPr/>
              <p:nvPr/>
            </p:nvSpPr>
            <p:spPr>
              <a:xfrm>
                <a:off x="5998033" y="2143522"/>
                <a:ext cx="1148071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솔루션팀</a:t>
                </a:r>
                <a:endParaRPr kumimoji="1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23" name="직사각형 1122">
                <a:extLst>
                  <a:ext uri="{FF2B5EF4-FFF2-40B4-BE49-F238E27FC236}">
                    <a16:creationId xmlns:a16="http://schemas.microsoft.com/office/drawing/2014/main" id="{835B7E51-B770-499A-81CB-3F367CA4EBBF}"/>
                  </a:ext>
                </a:extLst>
              </p:cNvPr>
              <p:cNvSpPr/>
              <p:nvPr/>
            </p:nvSpPr>
            <p:spPr>
              <a:xfrm>
                <a:off x="4976639" y="2143522"/>
                <a:ext cx="415498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부서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24" name="직사각형 1123">
                <a:extLst>
                  <a:ext uri="{FF2B5EF4-FFF2-40B4-BE49-F238E27FC236}">
                    <a16:creationId xmlns:a16="http://schemas.microsoft.com/office/drawing/2014/main" id="{195CAFC3-FADC-4F0A-B600-EF9DF550CA09}"/>
                  </a:ext>
                </a:extLst>
              </p:cNvPr>
              <p:cNvSpPr/>
              <p:nvPr/>
            </p:nvSpPr>
            <p:spPr>
              <a:xfrm>
                <a:off x="5998033" y="2322592"/>
                <a:ext cx="146867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no1tim@cnspartner.com</a:t>
                </a:r>
              </a:p>
            </p:txBody>
          </p:sp>
          <p:sp>
            <p:nvSpPr>
              <p:cNvPr id="1125" name="직사각형 1124">
                <a:extLst>
                  <a:ext uri="{FF2B5EF4-FFF2-40B4-BE49-F238E27FC236}">
                    <a16:creationId xmlns:a16="http://schemas.microsoft.com/office/drawing/2014/main" id="{7EC1C504-AC8E-4616-A54A-88479C46769C}"/>
                  </a:ext>
                </a:extLst>
              </p:cNvPr>
              <p:cNvSpPr/>
              <p:nvPr/>
            </p:nvSpPr>
            <p:spPr>
              <a:xfrm>
                <a:off x="4976639" y="2322592"/>
                <a:ext cx="415498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메일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26" name="직사각형 1125">
                <a:extLst>
                  <a:ext uri="{FF2B5EF4-FFF2-40B4-BE49-F238E27FC236}">
                    <a16:creationId xmlns:a16="http://schemas.microsoft.com/office/drawing/2014/main" id="{D0F09AF8-3133-42F1-A4F9-17026D0ABA3F}"/>
                  </a:ext>
                </a:extLst>
              </p:cNvPr>
              <p:cNvSpPr/>
              <p:nvPr/>
            </p:nvSpPr>
            <p:spPr>
              <a:xfrm>
                <a:off x="5998033" y="2501662"/>
                <a:ext cx="232756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1127" name="직사각형 1126">
                <a:extLst>
                  <a:ext uri="{FF2B5EF4-FFF2-40B4-BE49-F238E27FC236}">
                    <a16:creationId xmlns:a16="http://schemas.microsoft.com/office/drawing/2014/main" id="{68BF4140-0340-4AF9-AF83-98ECBAFA1BCA}"/>
                  </a:ext>
                </a:extLst>
              </p:cNvPr>
              <p:cNvSpPr/>
              <p:nvPr/>
            </p:nvSpPr>
            <p:spPr>
              <a:xfrm>
                <a:off x="4976639" y="2501662"/>
                <a:ext cx="53091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사무실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28" name="직사각형 1127">
                <a:extLst>
                  <a:ext uri="{FF2B5EF4-FFF2-40B4-BE49-F238E27FC236}">
                    <a16:creationId xmlns:a16="http://schemas.microsoft.com/office/drawing/2014/main" id="{4A7C0427-8E5C-440C-B18B-EFFBE4F3AA3D}"/>
                  </a:ext>
                </a:extLst>
              </p:cNvPr>
              <p:cNvSpPr/>
              <p:nvPr/>
            </p:nvSpPr>
            <p:spPr>
              <a:xfrm>
                <a:off x="5998033" y="2680732"/>
                <a:ext cx="986167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010-3268-3333</a:t>
                </a:r>
              </a:p>
            </p:txBody>
          </p:sp>
          <p:sp>
            <p:nvSpPr>
              <p:cNvPr id="1129" name="직사각형 1128">
                <a:extLst>
                  <a:ext uri="{FF2B5EF4-FFF2-40B4-BE49-F238E27FC236}">
                    <a16:creationId xmlns:a16="http://schemas.microsoft.com/office/drawing/2014/main" id="{8D75C7F0-BA2E-49D0-A9A6-DBAAF55FCA25}"/>
                  </a:ext>
                </a:extLst>
              </p:cNvPr>
              <p:cNvSpPr/>
              <p:nvPr/>
            </p:nvSpPr>
            <p:spPr>
              <a:xfrm>
                <a:off x="4976639" y="2680732"/>
                <a:ext cx="53091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휴대폰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118" name="직사각형 1117">
              <a:extLst>
                <a:ext uri="{FF2B5EF4-FFF2-40B4-BE49-F238E27FC236}">
                  <a16:creationId xmlns:a16="http://schemas.microsoft.com/office/drawing/2014/main" id="{F30D3F20-F8E2-4034-9E81-D4B8333A678E}"/>
                </a:ext>
              </a:extLst>
            </p:cNvPr>
            <p:cNvSpPr/>
            <p:nvPr/>
          </p:nvSpPr>
          <p:spPr>
            <a:xfrm>
              <a:off x="3385944" y="2864610"/>
              <a:ext cx="1162540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농사꾼이 아닌</a:t>
              </a:r>
              <a:endPara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유목민이 필요해요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</a:t>
              </a:r>
            </a:p>
          </p:txBody>
        </p:sp>
        <p:grpSp>
          <p:nvGrpSpPr>
            <p:cNvPr id="1130" name="Image">
              <a:extLst>
                <a:ext uri="{FF2B5EF4-FFF2-40B4-BE49-F238E27FC236}">
                  <a16:creationId xmlns:a16="http://schemas.microsoft.com/office/drawing/2014/main" id="{0C4DDFAF-9B34-43D3-B65C-6172F260466E}"/>
                </a:ext>
              </a:extLst>
            </p:cNvPr>
            <p:cNvGrpSpPr/>
            <p:nvPr/>
          </p:nvGrpSpPr>
          <p:grpSpPr>
            <a:xfrm>
              <a:off x="3480148" y="1875926"/>
              <a:ext cx="974132" cy="956174"/>
              <a:chOff x="9600101" y="1622168"/>
              <a:chExt cx="1333500" cy="1333500"/>
            </a:xfrm>
          </p:grpSpPr>
          <p:sp>
            <p:nvSpPr>
              <p:cNvPr id="1131" name="Border">
                <a:extLst>
                  <a:ext uri="{FF2B5EF4-FFF2-40B4-BE49-F238E27FC236}">
                    <a16:creationId xmlns:a16="http://schemas.microsoft.com/office/drawing/2014/main" id="{61D538E8-3956-4F11-9A21-6AEEB6D306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1132" name="Line">
                <a:extLst>
                  <a:ext uri="{FF2B5EF4-FFF2-40B4-BE49-F238E27FC236}">
                    <a16:creationId xmlns:a16="http://schemas.microsoft.com/office/drawing/2014/main" id="{6942496A-EE31-41E3-B635-B069E7CE2F7C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3" name="Line">
                <a:extLst>
                  <a:ext uri="{FF2B5EF4-FFF2-40B4-BE49-F238E27FC236}">
                    <a16:creationId xmlns:a16="http://schemas.microsoft.com/office/drawing/2014/main" id="{AC769B54-6E8D-481E-AC67-8E8EE6544A6F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8" name="그룹 1167">
              <a:extLst>
                <a:ext uri="{FF2B5EF4-FFF2-40B4-BE49-F238E27FC236}">
                  <a16:creationId xmlns:a16="http://schemas.microsoft.com/office/drawing/2014/main" id="{4EDEF13C-75B7-4A71-AB3A-3541FB61D19C}"/>
                </a:ext>
              </a:extLst>
            </p:cNvPr>
            <p:cNvGrpSpPr/>
            <p:nvPr/>
          </p:nvGrpSpPr>
          <p:grpSpPr>
            <a:xfrm>
              <a:off x="3105165" y="1431338"/>
              <a:ext cx="39506" cy="144000"/>
              <a:chOff x="3198941" y="2371350"/>
              <a:chExt cx="39506" cy="140236"/>
            </a:xfrm>
          </p:grpSpPr>
          <p:sp>
            <p:nvSpPr>
              <p:cNvPr id="1169" name="Oval">
                <a:extLst>
                  <a:ext uri="{FF2B5EF4-FFF2-40B4-BE49-F238E27FC236}">
                    <a16:creationId xmlns:a16="http://schemas.microsoft.com/office/drawing/2014/main" id="{26918E22-0A26-4A21-8045-CF9C59984E75}"/>
                  </a:ext>
                </a:extLst>
              </p:cNvPr>
              <p:cNvSpPr/>
              <p:nvPr/>
            </p:nvSpPr>
            <p:spPr>
              <a:xfrm rot="10800000" flipH="1">
                <a:off x="3198941" y="2371350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70" name="Oval">
                <a:extLst>
                  <a:ext uri="{FF2B5EF4-FFF2-40B4-BE49-F238E27FC236}">
                    <a16:creationId xmlns:a16="http://schemas.microsoft.com/office/drawing/2014/main" id="{A2013058-E8D9-4128-86A5-EEEFF2D3EDF4}"/>
                  </a:ext>
                </a:extLst>
              </p:cNvPr>
              <p:cNvSpPr/>
              <p:nvPr/>
            </p:nvSpPr>
            <p:spPr>
              <a:xfrm rot="10800000" flipH="1">
                <a:off x="3198941" y="2421515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71" name="Oval">
                <a:extLst>
                  <a:ext uri="{FF2B5EF4-FFF2-40B4-BE49-F238E27FC236}">
                    <a16:creationId xmlns:a16="http://schemas.microsoft.com/office/drawing/2014/main" id="{531A5F0C-BFAC-45B3-B1A1-4E64C7871067}"/>
                  </a:ext>
                </a:extLst>
              </p:cNvPr>
              <p:cNvSpPr/>
              <p:nvPr/>
            </p:nvSpPr>
            <p:spPr>
              <a:xfrm rot="10800000" flipH="1">
                <a:off x="3198941" y="2471680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73" name="직사각형 1172">
              <a:extLst>
                <a:ext uri="{FF2B5EF4-FFF2-40B4-BE49-F238E27FC236}">
                  <a16:creationId xmlns:a16="http://schemas.microsoft.com/office/drawing/2014/main" id="{E6E98E76-8EA7-4BB0-B97F-51DEFBFB45DF}"/>
                </a:ext>
              </a:extLst>
            </p:cNvPr>
            <p:cNvSpPr/>
            <p:nvPr/>
          </p:nvSpPr>
          <p:spPr>
            <a:xfrm>
              <a:off x="3268169" y="1294513"/>
              <a:ext cx="4082965" cy="391441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cxnSp>
          <p:nvCxnSpPr>
            <p:cNvPr id="1176" name="직선 연결선 1175">
              <a:extLst>
                <a:ext uri="{FF2B5EF4-FFF2-40B4-BE49-F238E27FC236}">
                  <a16:creationId xmlns:a16="http://schemas.microsoft.com/office/drawing/2014/main" id="{A78CD843-0922-42E3-AE39-D3D26464497A}"/>
                </a:ext>
              </a:extLst>
            </p:cNvPr>
            <p:cNvCxnSpPr/>
            <p:nvPr/>
          </p:nvCxnSpPr>
          <p:spPr>
            <a:xfrm>
              <a:off x="3334552" y="1748354"/>
              <a:ext cx="40068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7" name="직사각형 1176">
              <a:extLst>
                <a:ext uri="{FF2B5EF4-FFF2-40B4-BE49-F238E27FC236}">
                  <a16:creationId xmlns:a16="http://schemas.microsoft.com/office/drawing/2014/main" id="{D8401DCA-4578-43CC-919D-170FE32F3CF6}"/>
                </a:ext>
              </a:extLst>
            </p:cNvPr>
            <p:cNvSpPr/>
            <p:nvPr/>
          </p:nvSpPr>
          <p:spPr>
            <a:xfrm>
              <a:off x="3300788" y="1432024"/>
              <a:ext cx="2037605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김용주 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(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이사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) 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Kim Young Ju</a:t>
              </a: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AEC75E79-82E6-4F9C-AEE1-FFF35CBA2648}"/>
                </a:ext>
              </a:extLst>
            </p:cNvPr>
            <p:cNvGrpSpPr/>
            <p:nvPr/>
          </p:nvGrpSpPr>
          <p:grpSpPr>
            <a:xfrm>
              <a:off x="6813006" y="1435269"/>
              <a:ext cx="469516" cy="239730"/>
              <a:chOff x="6766064" y="1346031"/>
              <a:chExt cx="815935" cy="447231"/>
            </a:xfrm>
          </p:grpSpPr>
          <p:sp>
            <p:nvSpPr>
              <p:cNvPr id="1175" name="Star">
                <a:extLst>
                  <a:ext uri="{FF2B5EF4-FFF2-40B4-BE49-F238E27FC236}">
                    <a16:creationId xmlns:a16="http://schemas.microsoft.com/office/drawing/2014/main" id="{2FD5107C-29EA-4FEF-B798-5E2837BB4DC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206941" y="1349270"/>
                <a:ext cx="375058" cy="379892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1193" name="그룹 1192">
                <a:extLst>
                  <a:ext uri="{FF2B5EF4-FFF2-40B4-BE49-F238E27FC236}">
                    <a16:creationId xmlns:a16="http://schemas.microsoft.com/office/drawing/2014/main" id="{673893E3-6F31-4928-BC11-9A1F8383FFDE}"/>
                  </a:ext>
                </a:extLst>
              </p:cNvPr>
              <p:cNvGrpSpPr/>
              <p:nvPr/>
            </p:nvGrpSpPr>
            <p:grpSpPr>
              <a:xfrm>
                <a:off x="6766064" y="1346031"/>
                <a:ext cx="396978" cy="447231"/>
                <a:chOff x="5226765" y="4515983"/>
                <a:chExt cx="1391888" cy="2169460"/>
              </a:xfrm>
            </p:grpSpPr>
            <p:sp>
              <p:nvSpPr>
                <p:cNvPr id="1194" name="User">
                  <a:extLst>
                    <a:ext uri="{FF2B5EF4-FFF2-40B4-BE49-F238E27FC236}">
                      <a16:creationId xmlns:a16="http://schemas.microsoft.com/office/drawing/2014/main" id="{5543DBBA-8A04-4951-BE76-9A01C400A46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226765" y="4515983"/>
                  <a:ext cx="1100196" cy="1858515"/>
                </a:xfrm>
                <a:custGeom>
                  <a:avLst/>
                  <a:gdLst>
                    <a:gd name="T0" fmla="*/ 146 w 535"/>
                    <a:gd name="T1" fmla="*/ 66 h 568"/>
                    <a:gd name="T2" fmla="*/ 136 w 535"/>
                    <a:gd name="T3" fmla="*/ 231 h 568"/>
                    <a:gd name="T4" fmla="*/ 161 w 535"/>
                    <a:gd name="T5" fmla="*/ 274 h 568"/>
                    <a:gd name="T6" fmla="*/ 184 w 535"/>
                    <a:gd name="T7" fmla="*/ 332 h 568"/>
                    <a:gd name="T8" fmla="*/ 189 w 535"/>
                    <a:gd name="T9" fmla="*/ 385 h 568"/>
                    <a:gd name="T10" fmla="*/ 97 w 535"/>
                    <a:gd name="T11" fmla="*/ 437 h 568"/>
                    <a:gd name="T12" fmla="*/ 0 w 535"/>
                    <a:gd name="T13" fmla="*/ 554 h 568"/>
                    <a:gd name="T14" fmla="*/ 535 w 535"/>
                    <a:gd name="T15" fmla="*/ 568 h 568"/>
                    <a:gd name="T16" fmla="*/ 501 w 535"/>
                    <a:gd name="T17" fmla="*/ 477 h 568"/>
                    <a:gd name="T18" fmla="*/ 377 w 535"/>
                    <a:gd name="T19" fmla="*/ 412 h 568"/>
                    <a:gd name="T20" fmla="*/ 345 w 535"/>
                    <a:gd name="T21" fmla="*/ 337 h 568"/>
                    <a:gd name="T22" fmla="*/ 361 w 535"/>
                    <a:gd name="T23" fmla="*/ 314 h 568"/>
                    <a:gd name="T24" fmla="*/ 385 w 535"/>
                    <a:gd name="T25" fmla="*/ 267 h 568"/>
                    <a:gd name="T26" fmla="*/ 389 w 535"/>
                    <a:gd name="T27" fmla="*/ 199 h 568"/>
                    <a:gd name="T28" fmla="*/ 383 w 535"/>
                    <a:gd name="T29" fmla="*/ 54 h 568"/>
                    <a:gd name="T30" fmla="*/ 266 w 535"/>
                    <a:gd name="T31" fmla="*/ 0 h 568"/>
                    <a:gd name="T32" fmla="*/ 266 w 535"/>
                    <a:gd name="T33" fmla="*/ 27 h 568"/>
                    <a:gd name="T34" fmla="*/ 319 w 535"/>
                    <a:gd name="T35" fmla="*/ 49 h 568"/>
                    <a:gd name="T36" fmla="*/ 362 w 535"/>
                    <a:gd name="T37" fmla="*/ 70 h 568"/>
                    <a:gd name="T38" fmla="*/ 362 w 535"/>
                    <a:gd name="T39" fmla="*/ 198 h 568"/>
                    <a:gd name="T40" fmla="*/ 368 w 535"/>
                    <a:gd name="T41" fmla="*/ 213 h 568"/>
                    <a:gd name="T42" fmla="*/ 364 w 535"/>
                    <a:gd name="T43" fmla="*/ 251 h 568"/>
                    <a:gd name="T44" fmla="*/ 350 w 535"/>
                    <a:gd name="T45" fmla="*/ 255 h 568"/>
                    <a:gd name="T46" fmla="*/ 337 w 535"/>
                    <a:gd name="T47" fmla="*/ 302 h 568"/>
                    <a:gd name="T48" fmla="*/ 325 w 535"/>
                    <a:gd name="T49" fmla="*/ 320 h 568"/>
                    <a:gd name="T50" fmla="*/ 318 w 535"/>
                    <a:gd name="T51" fmla="*/ 332 h 568"/>
                    <a:gd name="T52" fmla="*/ 320 w 535"/>
                    <a:gd name="T53" fmla="*/ 391 h 568"/>
                    <a:gd name="T54" fmla="*/ 365 w 535"/>
                    <a:gd name="T55" fmla="*/ 436 h 568"/>
                    <a:gd name="T56" fmla="*/ 482 w 535"/>
                    <a:gd name="T57" fmla="*/ 496 h 568"/>
                    <a:gd name="T58" fmla="*/ 30 w 535"/>
                    <a:gd name="T59" fmla="*/ 541 h 568"/>
                    <a:gd name="T60" fmla="*/ 107 w 535"/>
                    <a:gd name="T61" fmla="*/ 462 h 568"/>
                    <a:gd name="T62" fmla="*/ 214 w 535"/>
                    <a:gd name="T63" fmla="*/ 393 h 568"/>
                    <a:gd name="T64" fmla="*/ 215 w 535"/>
                    <a:gd name="T65" fmla="*/ 390 h 568"/>
                    <a:gd name="T66" fmla="*/ 217 w 535"/>
                    <a:gd name="T67" fmla="*/ 324 h 568"/>
                    <a:gd name="T68" fmla="*/ 205 w 535"/>
                    <a:gd name="T69" fmla="*/ 316 h 568"/>
                    <a:gd name="T70" fmla="*/ 186 w 535"/>
                    <a:gd name="T71" fmla="*/ 266 h 568"/>
                    <a:gd name="T72" fmla="*/ 173 w 535"/>
                    <a:gd name="T73" fmla="*/ 254 h 568"/>
                    <a:gd name="T74" fmla="*/ 162 w 535"/>
                    <a:gd name="T75" fmla="*/ 228 h 568"/>
                    <a:gd name="T76" fmla="*/ 175 w 535"/>
                    <a:gd name="T77" fmla="*/ 208 h 568"/>
                    <a:gd name="T78" fmla="*/ 171 w 535"/>
                    <a:gd name="T79" fmla="*/ 76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35" h="568">
                      <a:moveTo>
                        <a:pt x="266" y="0"/>
                      </a:moveTo>
                      <a:cubicBezTo>
                        <a:pt x="203" y="1"/>
                        <a:pt x="163" y="27"/>
                        <a:pt x="146" y="66"/>
                      </a:cubicBezTo>
                      <a:cubicBezTo>
                        <a:pt x="130" y="103"/>
                        <a:pt x="134" y="150"/>
                        <a:pt x="145" y="199"/>
                      </a:cubicBezTo>
                      <a:cubicBezTo>
                        <a:pt x="139" y="206"/>
                        <a:pt x="134" y="216"/>
                        <a:pt x="136" y="231"/>
                      </a:cubicBezTo>
                      <a:cubicBezTo>
                        <a:pt x="137" y="245"/>
                        <a:pt x="143" y="257"/>
                        <a:pt x="149" y="267"/>
                      </a:cubicBezTo>
                      <a:cubicBezTo>
                        <a:pt x="152" y="272"/>
                        <a:pt x="157" y="272"/>
                        <a:pt x="161" y="274"/>
                      </a:cubicBezTo>
                      <a:cubicBezTo>
                        <a:pt x="163" y="288"/>
                        <a:pt x="167" y="302"/>
                        <a:pt x="173" y="314"/>
                      </a:cubicBezTo>
                      <a:cubicBezTo>
                        <a:pt x="177" y="321"/>
                        <a:pt x="180" y="327"/>
                        <a:pt x="184" y="332"/>
                      </a:cubicBezTo>
                      <a:cubicBezTo>
                        <a:pt x="186" y="334"/>
                        <a:pt x="188" y="335"/>
                        <a:pt x="190" y="337"/>
                      </a:cubicBezTo>
                      <a:cubicBezTo>
                        <a:pt x="190" y="354"/>
                        <a:pt x="190" y="367"/>
                        <a:pt x="189" y="385"/>
                      </a:cubicBezTo>
                      <a:cubicBezTo>
                        <a:pt x="184" y="395"/>
                        <a:pt x="174" y="404"/>
                        <a:pt x="158" y="412"/>
                      </a:cubicBezTo>
                      <a:cubicBezTo>
                        <a:pt x="141" y="420"/>
                        <a:pt x="119" y="428"/>
                        <a:pt x="97" y="437"/>
                      </a:cubicBezTo>
                      <a:cubicBezTo>
                        <a:pt x="74" y="447"/>
                        <a:pt x="52" y="459"/>
                        <a:pt x="33" y="477"/>
                      </a:cubicBezTo>
                      <a:cubicBezTo>
                        <a:pt x="15" y="495"/>
                        <a:pt x="2" y="521"/>
                        <a:pt x="0" y="554"/>
                      </a:cubicBezTo>
                      <a:lnTo>
                        <a:pt x="0" y="568"/>
                      </a:lnTo>
                      <a:lnTo>
                        <a:pt x="535" y="568"/>
                      </a:lnTo>
                      <a:lnTo>
                        <a:pt x="534" y="554"/>
                      </a:lnTo>
                      <a:cubicBezTo>
                        <a:pt x="532" y="521"/>
                        <a:pt x="519" y="495"/>
                        <a:pt x="501" y="477"/>
                      </a:cubicBezTo>
                      <a:cubicBezTo>
                        <a:pt x="483" y="459"/>
                        <a:pt x="460" y="447"/>
                        <a:pt x="438" y="437"/>
                      </a:cubicBezTo>
                      <a:cubicBezTo>
                        <a:pt x="416" y="428"/>
                        <a:pt x="394" y="420"/>
                        <a:pt x="377" y="412"/>
                      </a:cubicBezTo>
                      <a:cubicBezTo>
                        <a:pt x="361" y="404"/>
                        <a:pt x="350" y="395"/>
                        <a:pt x="346" y="385"/>
                      </a:cubicBezTo>
                      <a:cubicBezTo>
                        <a:pt x="345" y="367"/>
                        <a:pt x="345" y="354"/>
                        <a:pt x="345" y="337"/>
                      </a:cubicBezTo>
                      <a:cubicBezTo>
                        <a:pt x="347" y="335"/>
                        <a:pt x="349" y="334"/>
                        <a:pt x="351" y="332"/>
                      </a:cubicBezTo>
                      <a:cubicBezTo>
                        <a:pt x="354" y="327"/>
                        <a:pt x="358" y="321"/>
                        <a:pt x="361" y="314"/>
                      </a:cubicBezTo>
                      <a:cubicBezTo>
                        <a:pt x="367" y="302"/>
                        <a:pt x="371" y="288"/>
                        <a:pt x="373" y="274"/>
                      </a:cubicBezTo>
                      <a:cubicBezTo>
                        <a:pt x="377" y="272"/>
                        <a:pt x="382" y="272"/>
                        <a:pt x="385" y="267"/>
                      </a:cubicBezTo>
                      <a:cubicBezTo>
                        <a:pt x="392" y="259"/>
                        <a:pt x="396" y="247"/>
                        <a:pt x="398" y="231"/>
                      </a:cubicBezTo>
                      <a:cubicBezTo>
                        <a:pt x="400" y="216"/>
                        <a:pt x="395" y="207"/>
                        <a:pt x="389" y="199"/>
                      </a:cubicBezTo>
                      <a:cubicBezTo>
                        <a:pt x="396" y="178"/>
                        <a:pt x="404" y="144"/>
                        <a:pt x="401" y="109"/>
                      </a:cubicBezTo>
                      <a:cubicBezTo>
                        <a:pt x="400" y="90"/>
                        <a:pt x="395" y="70"/>
                        <a:pt x="383" y="54"/>
                      </a:cubicBezTo>
                      <a:cubicBezTo>
                        <a:pt x="373" y="40"/>
                        <a:pt x="356" y="30"/>
                        <a:pt x="334" y="25"/>
                      </a:cubicBezTo>
                      <a:cubicBezTo>
                        <a:pt x="320" y="7"/>
                        <a:pt x="295" y="0"/>
                        <a:pt x="266" y="0"/>
                      </a:cubicBezTo>
                      <a:lnTo>
                        <a:pt x="266" y="0"/>
                      </a:lnTo>
                      <a:close/>
                      <a:moveTo>
                        <a:pt x="266" y="27"/>
                      </a:moveTo>
                      <a:cubicBezTo>
                        <a:pt x="293" y="27"/>
                        <a:pt x="310" y="35"/>
                        <a:pt x="315" y="43"/>
                      </a:cubicBezTo>
                      <a:lnTo>
                        <a:pt x="319" y="49"/>
                      </a:lnTo>
                      <a:lnTo>
                        <a:pt x="325" y="50"/>
                      </a:lnTo>
                      <a:cubicBezTo>
                        <a:pt x="344" y="52"/>
                        <a:pt x="354" y="60"/>
                        <a:pt x="362" y="70"/>
                      </a:cubicBezTo>
                      <a:cubicBezTo>
                        <a:pt x="369" y="80"/>
                        <a:pt x="373" y="95"/>
                        <a:pt x="374" y="111"/>
                      </a:cubicBezTo>
                      <a:cubicBezTo>
                        <a:pt x="377" y="143"/>
                        <a:pt x="368" y="180"/>
                        <a:pt x="362" y="198"/>
                      </a:cubicBezTo>
                      <a:lnTo>
                        <a:pt x="359" y="208"/>
                      </a:lnTo>
                      <a:lnTo>
                        <a:pt x="368" y="213"/>
                      </a:lnTo>
                      <a:cubicBezTo>
                        <a:pt x="367" y="213"/>
                        <a:pt x="373" y="217"/>
                        <a:pt x="372" y="228"/>
                      </a:cubicBezTo>
                      <a:cubicBezTo>
                        <a:pt x="370" y="241"/>
                        <a:pt x="367" y="248"/>
                        <a:pt x="364" y="251"/>
                      </a:cubicBezTo>
                      <a:cubicBezTo>
                        <a:pt x="362" y="254"/>
                        <a:pt x="361" y="254"/>
                        <a:pt x="361" y="254"/>
                      </a:cubicBezTo>
                      <a:lnTo>
                        <a:pt x="350" y="255"/>
                      </a:lnTo>
                      <a:lnTo>
                        <a:pt x="348" y="266"/>
                      </a:lnTo>
                      <a:cubicBezTo>
                        <a:pt x="347" y="277"/>
                        <a:pt x="343" y="291"/>
                        <a:pt x="337" y="302"/>
                      </a:cubicBezTo>
                      <a:cubicBezTo>
                        <a:pt x="335" y="308"/>
                        <a:pt x="332" y="313"/>
                        <a:pt x="329" y="316"/>
                      </a:cubicBezTo>
                      <a:cubicBezTo>
                        <a:pt x="327" y="319"/>
                        <a:pt x="324" y="321"/>
                        <a:pt x="325" y="320"/>
                      </a:cubicBezTo>
                      <a:lnTo>
                        <a:pt x="318" y="324"/>
                      </a:lnTo>
                      <a:lnTo>
                        <a:pt x="318" y="332"/>
                      </a:lnTo>
                      <a:cubicBezTo>
                        <a:pt x="318" y="352"/>
                        <a:pt x="318" y="367"/>
                        <a:pt x="320" y="390"/>
                      </a:cubicBezTo>
                      <a:lnTo>
                        <a:pt x="320" y="391"/>
                      </a:lnTo>
                      <a:lnTo>
                        <a:pt x="320" y="393"/>
                      </a:lnTo>
                      <a:cubicBezTo>
                        <a:pt x="328" y="413"/>
                        <a:pt x="346" y="426"/>
                        <a:pt x="365" y="436"/>
                      </a:cubicBezTo>
                      <a:cubicBezTo>
                        <a:pt x="384" y="445"/>
                        <a:pt x="406" y="453"/>
                        <a:pt x="427" y="462"/>
                      </a:cubicBezTo>
                      <a:cubicBezTo>
                        <a:pt x="448" y="471"/>
                        <a:pt x="468" y="481"/>
                        <a:pt x="482" y="496"/>
                      </a:cubicBezTo>
                      <a:cubicBezTo>
                        <a:pt x="493" y="507"/>
                        <a:pt x="500" y="522"/>
                        <a:pt x="504" y="541"/>
                      </a:cubicBezTo>
                      <a:lnTo>
                        <a:pt x="30" y="541"/>
                      </a:lnTo>
                      <a:cubicBezTo>
                        <a:pt x="34" y="522"/>
                        <a:pt x="41" y="507"/>
                        <a:pt x="52" y="496"/>
                      </a:cubicBezTo>
                      <a:cubicBezTo>
                        <a:pt x="67" y="481"/>
                        <a:pt x="86" y="471"/>
                        <a:pt x="107" y="462"/>
                      </a:cubicBezTo>
                      <a:cubicBezTo>
                        <a:pt x="128" y="453"/>
                        <a:pt x="150" y="445"/>
                        <a:pt x="170" y="436"/>
                      </a:cubicBezTo>
                      <a:cubicBezTo>
                        <a:pt x="189" y="426"/>
                        <a:pt x="207" y="413"/>
                        <a:pt x="214" y="393"/>
                      </a:cubicBezTo>
                      <a:lnTo>
                        <a:pt x="215" y="391"/>
                      </a:lnTo>
                      <a:lnTo>
                        <a:pt x="215" y="390"/>
                      </a:lnTo>
                      <a:cubicBezTo>
                        <a:pt x="217" y="367"/>
                        <a:pt x="217" y="352"/>
                        <a:pt x="217" y="332"/>
                      </a:cubicBezTo>
                      <a:lnTo>
                        <a:pt x="217" y="324"/>
                      </a:lnTo>
                      <a:lnTo>
                        <a:pt x="209" y="320"/>
                      </a:lnTo>
                      <a:cubicBezTo>
                        <a:pt x="211" y="321"/>
                        <a:pt x="208" y="319"/>
                        <a:pt x="205" y="316"/>
                      </a:cubicBezTo>
                      <a:cubicBezTo>
                        <a:pt x="203" y="312"/>
                        <a:pt x="200" y="308"/>
                        <a:pt x="197" y="302"/>
                      </a:cubicBezTo>
                      <a:cubicBezTo>
                        <a:pt x="192" y="291"/>
                        <a:pt x="187" y="277"/>
                        <a:pt x="186" y="266"/>
                      </a:cubicBezTo>
                      <a:lnTo>
                        <a:pt x="184" y="255"/>
                      </a:lnTo>
                      <a:lnTo>
                        <a:pt x="173" y="254"/>
                      </a:lnTo>
                      <a:cubicBezTo>
                        <a:pt x="173" y="254"/>
                        <a:pt x="172" y="254"/>
                        <a:pt x="170" y="251"/>
                      </a:cubicBezTo>
                      <a:cubicBezTo>
                        <a:pt x="167" y="248"/>
                        <a:pt x="164" y="241"/>
                        <a:pt x="162" y="228"/>
                      </a:cubicBezTo>
                      <a:cubicBezTo>
                        <a:pt x="160" y="222"/>
                        <a:pt x="165" y="217"/>
                        <a:pt x="166" y="213"/>
                      </a:cubicBezTo>
                      <a:lnTo>
                        <a:pt x="175" y="208"/>
                      </a:lnTo>
                      <a:lnTo>
                        <a:pt x="172" y="199"/>
                      </a:lnTo>
                      <a:cubicBezTo>
                        <a:pt x="160" y="150"/>
                        <a:pt x="158" y="106"/>
                        <a:pt x="171" y="76"/>
                      </a:cubicBezTo>
                      <a:cubicBezTo>
                        <a:pt x="184" y="47"/>
                        <a:pt x="210" y="28"/>
                        <a:pt x="266" y="27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195" name="그래픽 1194" descr="뒤로 RTL">
                  <a:extLst>
                    <a:ext uri="{FF2B5EF4-FFF2-40B4-BE49-F238E27FC236}">
                      <a16:creationId xmlns:a16="http://schemas.microsoft.com/office/drawing/2014/main" id="{AC710279-5A79-47B2-B8D8-52EAFD4414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 rot="1048392">
                  <a:off x="5704255" y="5320194"/>
                  <a:ext cx="914398" cy="914399"/>
                </a:xfrm>
                <a:prstGeom prst="rect">
                  <a:avLst/>
                </a:prstGeom>
              </p:spPr>
            </p:pic>
            <p:pic>
              <p:nvPicPr>
                <p:cNvPr id="1196" name="그래픽 1195" descr="뒤로 RTL">
                  <a:extLst>
                    <a:ext uri="{FF2B5EF4-FFF2-40B4-BE49-F238E27FC236}">
                      <a16:creationId xmlns:a16="http://schemas.microsoft.com/office/drawing/2014/main" id="{157B39DA-2C59-4364-B40A-EF947412FB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 rot="1048392" flipH="1" flipV="1">
                  <a:off x="5704255" y="5771044"/>
                  <a:ext cx="914398" cy="9143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21DF58E9-D333-46FF-B6E0-70E66FF77F5E}"/>
                </a:ext>
              </a:extLst>
            </p:cNvPr>
            <p:cNvGrpSpPr/>
            <p:nvPr/>
          </p:nvGrpSpPr>
          <p:grpSpPr>
            <a:xfrm>
              <a:off x="4941151" y="2865944"/>
              <a:ext cx="2179848" cy="379666"/>
              <a:chOff x="5019254" y="5172770"/>
              <a:chExt cx="2179848" cy="379666"/>
            </a:xfrm>
          </p:grpSpPr>
          <p:grpSp>
            <p:nvGrpSpPr>
              <p:cNvPr id="1203" name="그룹 1202">
                <a:extLst>
                  <a:ext uri="{FF2B5EF4-FFF2-40B4-BE49-F238E27FC236}">
                    <a16:creationId xmlns:a16="http://schemas.microsoft.com/office/drawing/2014/main" id="{1191FF28-D6A1-47D3-A0C4-5E459FAD1D49}"/>
                  </a:ext>
                </a:extLst>
              </p:cNvPr>
              <p:cNvGrpSpPr/>
              <p:nvPr/>
            </p:nvGrpSpPr>
            <p:grpSpPr>
              <a:xfrm>
                <a:off x="6369392" y="5172770"/>
                <a:ext cx="379666" cy="379666"/>
                <a:chOff x="5727769" y="2721864"/>
                <a:chExt cx="903986" cy="903986"/>
              </a:xfrm>
            </p:grpSpPr>
            <p:sp>
              <p:nvSpPr>
                <p:cNvPr id="1204" name="Oval">
                  <a:extLst>
                    <a:ext uri="{FF2B5EF4-FFF2-40B4-BE49-F238E27FC236}">
                      <a16:creationId xmlns:a16="http://schemas.microsoft.com/office/drawing/2014/main" id="{F6244203-41F1-459E-BBB6-D1E66B97C4E9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205" name="그래픽 1204" descr="스마트폰">
                  <a:extLst>
                    <a:ext uri="{FF2B5EF4-FFF2-40B4-BE49-F238E27FC236}">
                      <a16:creationId xmlns:a16="http://schemas.microsoft.com/office/drawing/2014/main" id="{B858D297-6129-44AC-9961-2E343FD706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  <p:grpSp>
            <p:nvGrpSpPr>
              <p:cNvPr id="1206" name="그룹 1205">
                <a:extLst>
                  <a:ext uri="{FF2B5EF4-FFF2-40B4-BE49-F238E27FC236}">
                    <a16:creationId xmlns:a16="http://schemas.microsoft.com/office/drawing/2014/main" id="{AEBC8A62-E937-44FC-96D3-5DE7D2EBCD92}"/>
                  </a:ext>
                </a:extLst>
              </p:cNvPr>
              <p:cNvGrpSpPr/>
              <p:nvPr/>
            </p:nvGrpSpPr>
            <p:grpSpPr>
              <a:xfrm>
                <a:off x="5019254" y="5172770"/>
                <a:ext cx="379666" cy="379666"/>
                <a:chOff x="8317111" y="1135558"/>
                <a:chExt cx="924232" cy="924232"/>
              </a:xfrm>
            </p:grpSpPr>
            <p:sp>
              <p:nvSpPr>
                <p:cNvPr id="1207" name="Oval">
                  <a:extLst>
                    <a:ext uri="{FF2B5EF4-FFF2-40B4-BE49-F238E27FC236}">
                      <a16:creationId xmlns:a16="http://schemas.microsoft.com/office/drawing/2014/main" id="{A2D27609-F6A1-495D-8E40-4C1FB04DEF0B}"/>
                    </a:ext>
                  </a:extLst>
                </p:cNvPr>
                <p:cNvSpPr/>
                <p:nvPr/>
              </p:nvSpPr>
              <p:spPr>
                <a:xfrm>
                  <a:off x="8317111" y="1135558"/>
                  <a:ext cx="924232" cy="924232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208" name="그래픽 1207" descr="음성">
                  <a:extLst>
                    <a:ext uri="{FF2B5EF4-FFF2-40B4-BE49-F238E27FC236}">
                      <a16:creationId xmlns:a16="http://schemas.microsoft.com/office/drawing/2014/main" id="{5508FF5D-43CD-4382-A0F5-BCB482CD31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6211" y="1277869"/>
                  <a:ext cx="639615" cy="639615"/>
                </a:xfrm>
                <a:prstGeom prst="rect">
                  <a:avLst/>
                </a:prstGeom>
              </p:spPr>
            </p:pic>
          </p:grpSp>
          <p:grpSp>
            <p:nvGrpSpPr>
              <p:cNvPr id="1215" name="그룹 1214">
                <a:extLst>
                  <a:ext uri="{FF2B5EF4-FFF2-40B4-BE49-F238E27FC236}">
                    <a16:creationId xmlns:a16="http://schemas.microsoft.com/office/drawing/2014/main" id="{FA483EE3-BB6B-468E-ABD6-D4D65527B454}"/>
                  </a:ext>
                </a:extLst>
              </p:cNvPr>
              <p:cNvGrpSpPr/>
              <p:nvPr/>
            </p:nvGrpSpPr>
            <p:grpSpPr>
              <a:xfrm>
                <a:off x="5469300" y="5172770"/>
                <a:ext cx="379666" cy="379666"/>
                <a:chOff x="7528185" y="3895193"/>
                <a:chExt cx="379666" cy="379666"/>
              </a:xfrm>
            </p:grpSpPr>
            <p:sp>
              <p:nvSpPr>
                <p:cNvPr id="1216" name="Oval">
                  <a:extLst>
                    <a:ext uri="{FF2B5EF4-FFF2-40B4-BE49-F238E27FC236}">
                      <a16:creationId xmlns:a16="http://schemas.microsoft.com/office/drawing/2014/main" id="{7991ED79-9341-43F9-BD18-0A472D41F082}"/>
                    </a:ext>
                  </a:extLst>
                </p:cNvPr>
                <p:cNvSpPr/>
                <p:nvPr/>
              </p:nvSpPr>
              <p:spPr>
                <a:xfrm>
                  <a:off x="7528185" y="3895193"/>
                  <a:ext cx="379666" cy="37966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217" name="그래픽 1216" descr="웹 캠">
                  <a:extLst>
                    <a:ext uri="{FF2B5EF4-FFF2-40B4-BE49-F238E27FC236}">
                      <a16:creationId xmlns:a16="http://schemas.microsoft.com/office/drawing/2014/main" id="{F347D04A-8830-4D29-81ED-E059BD38CC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92018" y="3959026"/>
                  <a:ext cx="252000" cy="252000"/>
                </a:xfrm>
                <a:prstGeom prst="rect">
                  <a:avLst/>
                </a:prstGeom>
              </p:spPr>
            </p:pic>
          </p:grpSp>
          <p:grpSp>
            <p:nvGrpSpPr>
              <p:cNvPr id="1218" name="그룹 1217">
                <a:extLst>
                  <a:ext uri="{FF2B5EF4-FFF2-40B4-BE49-F238E27FC236}">
                    <a16:creationId xmlns:a16="http://schemas.microsoft.com/office/drawing/2014/main" id="{9B327D2E-83D5-4931-BA88-FCD04CAAC560}"/>
                  </a:ext>
                </a:extLst>
              </p:cNvPr>
              <p:cNvGrpSpPr/>
              <p:nvPr/>
            </p:nvGrpSpPr>
            <p:grpSpPr>
              <a:xfrm>
                <a:off x="6819436" y="5172770"/>
                <a:ext cx="379666" cy="379666"/>
                <a:chOff x="8317111" y="4767758"/>
                <a:chExt cx="924232" cy="924232"/>
              </a:xfrm>
            </p:grpSpPr>
            <p:sp>
              <p:nvSpPr>
                <p:cNvPr id="1219" name="Oval">
                  <a:extLst>
                    <a:ext uri="{FF2B5EF4-FFF2-40B4-BE49-F238E27FC236}">
                      <a16:creationId xmlns:a16="http://schemas.microsoft.com/office/drawing/2014/main" id="{F653B350-E728-454F-803A-73A6DD0798D0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220" name="그래픽 1219" descr="스피커 폰">
                  <a:extLst>
                    <a:ext uri="{FF2B5EF4-FFF2-40B4-BE49-F238E27FC236}">
                      <a16:creationId xmlns:a16="http://schemas.microsoft.com/office/drawing/2014/main" id="{342586AB-1182-4563-882E-4BE2C02504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1221" name="그룹 1220">
                <a:extLst>
                  <a:ext uri="{FF2B5EF4-FFF2-40B4-BE49-F238E27FC236}">
                    <a16:creationId xmlns:a16="http://schemas.microsoft.com/office/drawing/2014/main" id="{1CACA315-B0C1-48E3-9554-A6EDB809F6E2}"/>
                  </a:ext>
                </a:extLst>
              </p:cNvPr>
              <p:cNvGrpSpPr/>
              <p:nvPr/>
            </p:nvGrpSpPr>
            <p:grpSpPr>
              <a:xfrm>
                <a:off x="5919346" y="5172770"/>
                <a:ext cx="379666" cy="379666"/>
                <a:chOff x="8317111" y="3624758"/>
                <a:chExt cx="924232" cy="924232"/>
              </a:xfrm>
            </p:grpSpPr>
            <p:sp>
              <p:nvSpPr>
                <p:cNvPr id="1222" name="Oval">
                  <a:extLst>
                    <a:ext uri="{FF2B5EF4-FFF2-40B4-BE49-F238E27FC236}">
                      <a16:creationId xmlns:a16="http://schemas.microsoft.com/office/drawing/2014/main" id="{0B5EC9ED-8420-4DF4-9502-BB3DDAC3E1B5}"/>
                    </a:ext>
                  </a:extLst>
                </p:cNvPr>
                <p:cNvSpPr/>
                <p:nvPr/>
              </p:nvSpPr>
              <p:spPr>
                <a:xfrm>
                  <a:off x="8317111" y="3624758"/>
                  <a:ext cx="924232" cy="924232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1223" name="그래픽 1222" descr="보내기">
                  <a:extLst>
                    <a:ext uri="{FF2B5EF4-FFF2-40B4-BE49-F238E27FC236}">
                      <a16:creationId xmlns:a16="http://schemas.microsoft.com/office/drawing/2014/main" id="{B9900800-E9F5-43BB-887E-9FC10BE834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21022" y="3828669"/>
                  <a:ext cx="516409" cy="516409"/>
                </a:xfrm>
                <a:prstGeom prst="rect">
                  <a:avLst/>
                </a:prstGeom>
              </p:spPr>
            </p:pic>
          </p:grpSp>
        </p:grpSp>
        <p:sp>
          <p:nvSpPr>
            <p:cNvPr id="213" name="사각형: 둥근 모서리 212">
              <a:extLst>
                <a:ext uri="{FF2B5EF4-FFF2-40B4-BE49-F238E27FC236}">
                  <a16:creationId xmlns:a16="http://schemas.microsoft.com/office/drawing/2014/main" id="{3F13D402-3364-4FA7-B777-147DECE3D57D}"/>
                </a:ext>
              </a:extLst>
            </p:cNvPr>
            <p:cNvSpPr/>
            <p:nvPr/>
          </p:nvSpPr>
          <p:spPr>
            <a:xfrm>
              <a:off x="3334552" y="3345156"/>
              <a:ext cx="1403661" cy="279048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함께 참여중인 대화방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6273F584-F721-47B3-BBBF-ECAAC30559E2}"/>
                </a:ext>
              </a:extLst>
            </p:cNvPr>
            <p:cNvGrpSpPr/>
            <p:nvPr/>
          </p:nvGrpSpPr>
          <p:grpSpPr>
            <a:xfrm>
              <a:off x="3367470" y="3669885"/>
              <a:ext cx="4041495" cy="540418"/>
              <a:chOff x="3414974" y="3610018"/>
              <a:chExt cx="4041495" cy="540418"/>
            </a:xfrm>
          </p:grpSpPr>
          <p:grpSp>
            <p:nvGrpSpPr>
              <p:cNvPr id="223" name="Profile Picture">
                <a:extLst>
                  <a:ext uri="{FF2B5EF4-FFF2-40B4-BE49-F238E27FC236}">
                    <a16:creationId xmlns:a16="http://schemas.microsoft.com/office/drawing/2014/main" id="{49871F42-E6F4-48CE-B1A5-49336CFA4C9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974" y="366537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26" name="Background">
                  <a:extLst>
                    <a:ext uri="{FF2B5EF4-FFF2-40B4-BE49-F238E27FC236}">
                      <a16:creationId xmlns:a16="http://schemas.microsoft.com/office/drawing/2014/main" id="{C1B606C3-E6A4-4FC9-AB7B-85967C01D3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27" name="Profile Icon">
                  <a:extLst>
                    <a:ext uri="{FF2B5EF4-FFF2-40B4-BE49-F238E27FC236}">
                      <a16:creationId xmlns:a16="http://schemas.microsoft.com/office/drawing/2014/main" id="{CB599681-91D0-49BD-B94D-3E78CAC63AF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217" name="그룹 216">
                <a:extLst>
                  <a:ext uri="{FF2B5EF4-FFF2-40B4-BE49-F238E27FC236}">
                    <a16:creationId xmlns:a16="http://schemas.microsoft.com/office/drawing/2014/main" id="{B6F77E48-A8B1-4F05-97DC-E47E5B2F5143}"/>
                  </a:ext>
                </a:extLst>
              </p:cNvPr>
              <p:cNvGrpSpPr/>
              <p:nvPr/>
            </p:nvGrpSpPr>
            <p:grpSpPr>
              <a:xfrm>
                <a:off x="3788796" y="3610018"/>
                <a:ext cx="3667673" cy="515687"/>
                <a:chOff x="3788796" y="3386627"/>
                <a:chExt cx="3667673" cy="515687"/>
              </a:xfrm>
            </p:grpSpPr>
            <p:sp>
              <p:nvSpPr>
                <p:cNvPr id="219" name="직사각형 218">
                  <a:extLst>
                    <a:ext uri="{FF2B5EF4-FFF2-40B4-BE49-F238E27FC236}">
                      <a16:creationId xmlns:a16="http://schemas.microsoft.com/office/drawing/2014/main" id="{C3303200-6EB4-4A2A-B115-908DF8CFD112}"/>
                    </a:ext>
                  </a:extLst>
                </p:cNvPr>
                <p:cNvSpPr/>
                <p:nvPr/>
              </p:nvSpPr>
              <p:spPr>
                <a:xfrm>
                  <a:off x="3788796" y="3386627"/>
                  <a:ext cx="1027845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UCAP 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메신저 고도화</a:t>
                  </a:r>
                </a:p>
              </p:txBody>
            </p:sp>
            <p:sp>
              <p:nvSpPr>
                <p:cNvPr id="220" name="직사각형 219">
                  <a:extLst>
                    <a:ext uri="{FF2B5EF4-FFF2-40B4-BE49-F238E27FC236}">
                      <a16:creationId xmlns:a16="http://schemas.microsoft.com/office/drawing/2014/main" id="{BD93509D-9B0D-42FB-B7B5-9E68ECFE90C4}"/>
                    </a:ext>
                  </a:extLst>
                </p:cNvPr>
                <p:cNvSpPr/>
                <p:nvPr/>
              </p:nvSpPr>
              <p:spPr>
                <a:xfrm>
                  <a:off x="6765254" y="3386627"/>
                  <a:ext cx="691215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오후 </a:t>
                  </a:r>
                  <a:r>
                    <a:rPr kumimoji="0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12:47</a:t>
                  </a: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" name="사각형: 둥근 모서리 221">
                  <a:extLst>
                    <a:ext uri="{FF2B5EF4-FFF2-40B4-BE49-F238E27FC236}">
                      <a16:creationId xmlns:a16="http://schemas.microsoft.com/office/drawing/2014/main" id="{127AB88C-0157-421C-B8F7-77C215E8FB06}"/>
                    </a:ext>
                  </a:extLst>
                </p:cNvPr>
                <p:cNvSpPr/>
                <p:nvPr/>
              </p:nvSpPr>
              <p:spPr>
                <a:xfrm>
                  <a:off x="5992773" y="3665412"/>
                  <a:ext cx="1403661" cy="236902"/>
                </a:xfrm>
                <a:prstGeom prst="roundRect">
                  <a:avLst>
                    <a:gd name="adj" fmla="val 9340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r" defTabSz="844083" rtl="0" eaLnBrk="1" fontAlgn="base" latinLnBrk="1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바로가기</a:t>
                  </a:r>
                  <a:endPara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8" name="직사각형 217">
                <a:extLst>
                  <a:ext uri="{FF2B5EF4-FFF2-40B4-BE49-F238E27FC236}">
                    <a16:creationId xmlns:a16="http://schemas.microsoft.com/office/drawing/2014/main" id="{AC49B4D4-0BA9-445D-8CB1-51D3B5FB195C}"/>
                  </a:ext>
                </a:extLst>
              </p:cNvPr>
              <p:cNvSpPr/>
              <p:nvPr/>
            </p:nvSpPr>
            <p:spPr>
              <a:xfrm>
                <a:off x="3794200" y="3811882"/>
                <a:ext cx="2872194" cy="33855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안녕하세요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!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개선 고도화 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차 기획안을 메일로 보내 드렸습니다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검토 부탁드립니다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</a:t>
                </a:r>
              </a:p>
            </p:txBody>
          </p:sp>
        </p:grpSp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7CE6245A-E6CB-4D56-9232-B5F128AD5782}"/>
                </a:ext>
              </a:extLst>
            </p:cNvPr>
            <p:cNvGrpSpPr/>
            <p:nvPr/>
          </p:nvGrpSpPr>
          <p:grpSpPr>
            <a:xfrm>
              <a:off x="3367470" y="4378373"/>
              <a:ext cx="3981460" cy="540418"/>
              <a:chOff x="3414974" y="3610018"/>
              <a:chExt cx="3981460" cy="540418"/>
            </a:xfrm>
          </p:grpSpPr>
          <p:grpSp>
            <p:nvGrpSpPr>
              <p:cNvPr id="235" name="Profile Picture">
                <a:extLst>
                  <a:ext uri="{FF2B5EF4-FFF2-40B4-BE49-F238E27FC236}">
                    <a16:creationId xmlns:a16="http://schemas.microsoft.com/office/drawing/2014/main" id="{E95982AE-DAEC-4243-8F20-ABC254E23D5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974" y="366537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38" name="Background">
                  <a:extLst>
                    <a:ext uri="{FF2B5EF4-FFF2-40B4-BE49-F238E27FC236}">
                      <a16:creationId xmlns:a16="http://schemas.microsoft.com/office/drawing/2014/main" id="{401C4F8E-B18B-466B-A9D3-A0D9D9DA09B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39" name="Profile Icon">
                  <a:extLst>
                    <a:ext uri="{FF2B5EF4-FFF2-40B4-BE49-F238E27FC236}">
                      <a16:creationId xmlns:a16="http://schemas.microsoft.com/office/drawing/2014/main" id="{5C3D587F-1435-46F7-A980-E52CACA1D4C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230" name="그룹 229">
                <a:extLst>
                  <a:ext uri="{FF2B5EF4-FFF2-40B4-BE49-F238E27FC236}">
                    <a16:creationId xmlns:a16="http://schemas.microsoft.com/office/drawing/2014/main" id="{C29AA7B4-FABC-4565-A4D8-865A18D42AC8}"/>
                  </a:ext>
                </a:extLst>
              </p:cNvPr>
              <p:cNvGrpSpPr/>
              <p:nvPr/>
            </p:nvGrpSpPr>
            <p:grpSpPr>
              <a:xfrm>
                <a:off x="3788796" y="3610018"/>
                <a:ext cx="3607638" cy="515687"/>
                <a:chOff x="3788796" y="3386627"/>
                <a:chExt cx="3607638" cy="515687"/>
              </a:xfrm>
            </p:grpSpPr>
            <p:sp>
              <p:nvSpPr>
                <p:cNvPr id="232" name="직사각형 231">
                  <a:extLst>
                    <a:ext uri="{FF2B5EF4-FFF2-40B4-BE49-F238E27FC236}">
                      <a16:creationId xmlns:a16="http://schemas.microsoft.com/office/drawing/2014/main" id="{DFA850E9-E6B0-4B4E-AAEF-163EDFB37E89}"/>
                    </a:ext>
                  </a:extLst>
                </p:cNvPr>
                <p:cNvSpPr/>
                <p:nvPr/>
              </p:nvSpPr>
              <p:spPr>
                <a:xfrm>
                  <a:off x="3788796" y="3386627"/>
                  <a:ext cx="729687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</a:t>
                  </a: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(</a:t>
                  </a:r>
                  <a:r>
                    <a:rPr kumimoji="1" lang="ko-KR" altLang="en-US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이사</a:t>
                  </a: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)</a:t>
                  </a:r>
                  <a:endParaRPr kumimoji="0" lang="ko-KR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3" name="직사각형 232">
                  <a:extLst>
                    <a:ext uri="{FF2B5EF4-FFF2-40B4-BE49-F238E27FC236}">
                      <a16:creationId xmlns:a16="http://schemas.microsoft.com/office/drawing/2014/main" id="{C89FF627-A980-4EE4-BE61-9CF5573B25AE}"/>
                    </a:ext>
                  </a:extLst>
                </p:cNvPr>
                <p:cNvSpPr/>
                <p:nvPr/>
              </p:nvSpPr>
              <p:spPr>
                <a:xfrm>
                  <a:off x="6765254" y="3386627"/>
                  <a:ext cx="595035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20.02.10</a:t>
                  </a: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4" name="사각형: 둥근 모서리 233">
                  <a:extLst>
                    <a:ext uri="{FF2B5EF4-FFF2-40B4-BE49-F238E27FC236}">
                      <a16:creationId xmlns:a16="http://schemas.microsoft.com/office/drawing/2014/main" id="{1CF0BFA6-3963-4D6C-BF68-B99FF4834F7A}"/>
                    </a:ext>
                  </a:extLst>
                </p:cNvPr>
                <p:cNvSpPr/>
                <p:nvPr/>
              </p:nvSpPr>
              <p:spPr>
                <a:xfrm>
                  <a:off x="5992773" y="3665412"/>
                  <a:ext cx="1403661" cy="236902"/>
                </a:xfrm>
                <a:prstGeom prst="roundRect">
                  <a:avLst>
                    <a:gd name="adj" fmla="val 9340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b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r" defTabSz="844083" rtl="0" eaLnBrk="1" fontAlgn="base" latinLnBrk="1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바로가기</a:t>
                  </a:r>
                  <a:endPara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31" name="직사각형 230">
                <a:extLst>
                  <a:ext uri="{FF2B5EF4-FFF2-40B4-BE49-F238E27FC236}">
                    <a16:creationId xmlns:a16="http://schemas.microsoft.com/office/drawing/2014/main" id="{10A529C9-3359-4037-8E8E-D07F84D9FF1D}"/>
                  </a:ext>
                </a:extLst>
              </p:cNvPr>
              <p:cNvSpPr/>
              <p:nvPr/>
            </p:nvSpPr>
            <p:spPr>
              <a:xfrm>
                <a:off x="3794200" y="3811882"/>
                <a:ext cx="2872194" cy="33855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안녕하세요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!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메신저 개선 고도화 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1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차 기획안을 메일로 보내 드렸습니다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검토 부탁드립니다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.</a:t>
                </a:r>
              </a:p>
            </p:txBody>
          </p:sp>
        </p:grpSp>
        <p:cxnSp>
          <p:nvCxnSpPr>
            <p:cNvPr id="240" name="직선 연결선 239">
              <a:extLst>
                <a:ext uri="{FF2B5EF4-FFF2-40B4-BE49-F238E27FC236}">
                  <a16:creationId xmlns:a16="http://schemas.microsoft.com/office/drawing/2014/main" id="{6C835E00-A0EE-42AC-B884-A310ECC1A9D3}"/>
                </a:ext>
              </a:extLst>
            </p:cNvPr>
            <p:cNvCxnSpPr/>
            <p:nvPr/>
          </p:nvCxnSpPr>
          <p:spPr>
            <a:xfrm>
              <a:off x="3327026" y="4273386"/>
              <a:ext cx="4006800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1" name="그룹 360">
            <a:extLst>
              <a:ext uri="{FF2B5EF4-FFF2-40B4-BE49-F238E27FC236}">
                <a16:creationId xmlns:a16="http://schemas.microsoft.com/office/drawing/2014/main" id="{6988998A-2EA5-4937-978C-6F752E33008A}"/>
              </a:ext>
            </a:extLst>
          </p:cNvPr>
          <p:cNvGrpSpPr/>
          <p:nvPr/>
        </p:nvGrpSpPr>
        <p:grpSpPr>
          <a:xfrm>
            <a:off x="6813006" y="1435269"/>
            <a:ext cx="228434" cy="239730"/>
            <a:chOff x="6813006" y="1435269"/>
            <a:chExt cx="228434" cy="239730"/>
          </a:xfrm>
        </p:grpSpPr>
        <p:sp>
          <p:nvSpPr>
            <p:cNvPr id="362" name="User">
              <a:extLst>
                <a:ext uri="{FF2B5EF4-FFF2-40B4-BE49-F238E27FC236}">
                  <a16:creationId xmlns:a16="http://schemas.microsoft.com/office/drawing/2014/main" id="{35AEDC94-A2C5-43E3-B767-6F714AB32F3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13006" y="1435269"/>
              <a:ext cx="180562" cy="205370"/>
            </a:xfrm>
            <a:custGeom>
              <a:avLst/>
              <a:gdLst>
                <a:gd name="T0" fmla="*/ 146 w 535"/>
                <a:gd name="T1" fmla="*/ 66 h 568"/>
                <a:gd name="T2" fmla="*/ 136 w 535"/>
                <a:gd name="T3" fmla="*/ 231 h 568"/>
                <a:gd name="T4" fmla="*/ 161 w 535"/>
                <a:gd name="T5" fmla="*/ 274 h 568"/>
                <a:gd name="T6" fmla="*/ 184 w 535"/>
                <a:gd name="T7" fmla="*/ 332 h 568"/>
                <a:gd name="T8" fmla="*/ 189 w 535"/>
                <a:gd name="T9" fmla="*/ 385 h 568"/>
                <a:gd name="T10" fmla="*/ 97 w 535"/>
                <a:gd name="T11" fmla="*/ 437 h 568"/>
                <a:gd name="T12" fmla="*/ 0 w 535"/>
                <a:gd name="T13" fmla="*/ 554 h 568"/>
                <a:gd name="T14" fmla="*/ 535 w 535"/>
                <a:gd name="T15" fmla="*/ 568 h 568"/>
                <a:gd name="T16" fmla="*/ 501 w 535"/>
                <a:gd name="T17" fmla="*/ 477 h 568"/>
                <a:gd name="T18" fmla="*/ 377 w 535"/>
                <a:gd name="T19" fmla="*/ 412 h 568"/>
                <a:gd name="T20" fmla="*/ 345 w 535"/>
                <a:gd name="T21" fmla="*/ 337 h 568"/>
                <a:gd name="T22" fmla="*/ 361 w 535"/>
                <a:gd name="T23" fmla="*/ 314 h 568"/>
                <a:gd name="T24" fmla="*/ 385 w 535"/>
                <a:gd name="T25" fmla="*/ 267 h 568"/>
                <a:gd name="T26" fmla="*/ 389 w 535"/>
                <a:gd name="T27" fmla="*/ 199 h 568"/>
                <a:gd name="T28" fmla="*/ 383 w 535"/>
                <a:gd name="T29" fmla="*/ 54 h 568"/>
                <a:gd name="T30" fmla="*/ 266 w 535"/>
                <a:gd name="T31" fmla="*/ 0 h 568"/>
                <a:gd name="T32" fmla="*/ 266 w 535"/>
                <a:gd name="T33" fmla="*/ 27 h 568"/>
                <a:gd name="T34" fmla="*/ 319 w 535"/>
                <a:gd name="T35" fmla="*/ 49 h 568"/>
                <a:gd name="T36" fmla="*/ 362 w 535"/>
                <a:gd name="T37" fmla="*/ 70 h 568"/>
                <a:gd name="T38" fmla="*/ 362 w 535"/>
                <a:gd name="T39" fmla="*/ 198 h 568"/>
                <a:gd name="T40" fmla="*/ 368 w 535"/>
                <a:gd name="T41" fmla="*/ 213 h 568"/>
                <a:gd name="T42" fmla="*/ 364 w 535"/>
                <a:gd name="T43" fmla="*/ 251 h 568"/>
                <a:gd name="T44" fmla="*/ 350 w 535"/>
                <a:gd name="T45" fmla="*/ 255 h 568"/>
                <a:gd name="T46" fmla="*/ 337 w 535"/>
                <a:gd name="T47" fmla="*/ 302 h 568"/>
                <a:gd name="T48" fmla="*/ 325 w 535"/>
                <a:gd name="T49" fmla="*/ 320 h 568"/>
                <a:gd name="T50" fmla="*/ 318 w 535"/>
                <a:gd name="T51" fmla="*/ 332 h 568"/>
                <a:gd name="T52" fmla="*/ 320 w 535"/>
                <a:gd name="T53" fmla="*/ 391 h 568"/>
                <a:gd name="T54" fmla="*/ 365 w 535"/>
                <a:gd name="T55" fmla="*/ 436 h 568"/>
                <a:gd name="T56" fmla="*/ 482 w 535"/>
                <a:gd name="T57" fmla="*/ 496 h 568"/>
                <a:gd name="T58" fmla="*/ 30 w 535"/>
                <a:gd name="T59" fmla="*/ 541 h 568"/>
                <a:gd name="T60" fmla="*/ 107 w 535"/>
                <a:gd name="T61" fmla="*/ 462 h 568"/>
                <a:gd name="T62" fmla="*/ 214 w 535"/>
                <a:gd name="T63" fmla="*/ 393 h 568"/>
                <a:gd name="T64" fmla="*/ 215 w 535"/>
                <a:gd name="T65" fmla="*/ 390 h 568"/>
                <a:gd name="T66" fmla="*/ 217 w 535"/>
                <a:gd name="T67" fmla="*/ 324 h 568"/>
                <a:gd name="T68" fmla="*/ 205 w 535"/>
                <a:gd name="T69" fmla="*/ 316 h 568"/>
                <a:gd name="T70" fmla="*/ 186 w 535"/>
                <a:gd name="T71" fmla="*/ 266 h 568"/>
                <a:gd name="T72" fmla="*/ 173 w 535"/>
                <a:gd name="T73" fmla="*/ 254 h 568"/>
                <a:gd name="T74" fmla="*/ 162 w 535"/>
                <a:gd name="T75" fmla="*/ 228 h 568"/>
                <a:gd name="T76" fmla="*/ 175 w 535"/>
                <a:gd name="T77" fmla="*/ 208 h 568"/>
                <a:gd name="T78" fmla="*/ 171 w 535"/>
                <a:gd name="T79" fmla="*/ 7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5" h="568">
                  <a:moveTo>
                    <a:pt x="266" y="0"/>
                  </a:moveTo>
                  <a:cubicBezTo>
                    <a:pt x="203" y="1"/>
                    <a:pt x="163" y="27"/>
                    <a:pt x="146" y="66"/>
                  </a:cubicBezTo>
                  <a:cubicBezTo>
                    <a:pt x="130" y="103"/>
                    <a:pt x="134" y="150"/>
                    <a:pt x="145" y="199"/>
                  </a:cubicBezTo>
                  <a:cubicBezTo>
                    <a:pt x="139" y="206"/>
                    <a:pt x="134" y="216"/>
                    <a:pt x="136" y="231"/>
                  </a:cubicBezTo>
                  <a:cubicBezTo>
                    <a:pt x="137" y="245"/>
                    <a:pt x="143" y="257"/>
                    <a:pt x="149" y="267"/>
                  </a:cubicBezTo>
                  <a:cubicBezTo>
                    <a:pt x="152" y="272"/>
                    <a:pt x="157" y="272"/>
                    <a:pt x="161" y="274"/>
                  </a:cubicBezTo>
                  <a:cubicBezTo>
                    <a:pt x="163" y="288"/>
                    <a:pt x="167" y="302"/>
                    <a:pt x="173" y="314"/>
                  </a:cubicBezTo>
                  <a:cubicBezTo>
                    <a:pt x="177" y="321"/>
                    <a:pt x="180" y="327"/>
                    <a:pt x="184" y="332"/>
                  </a:cubicBezTo>
                  <a:cubicBezTo>
                    <a:pt x="186" y="334"/>
                    <a:pt x="188" y="335"/>
                    <a:pt x="190" y="337"/>
                  </a:cubicBezTo>
                  <a:cubicBezTo>
                    <a:pt x="190" y="354"/>
                    <a:pt x="190" y="367"/>
                    <a:pt x="189" y="385"/>
                  </a:cubicBezTo>
                  <a:cubicBezTo>
                    <a:pt x="184" y="395"/>
                    <a:pt x="174" y="404"/>
                    <a:pt x="158" y="412"/>
                  </a:cubicBezTo>
                  <a:cubicBezTo>
                    <a:pt x="141" y="420"/>
                    <a:pt x="119" y="428"/>
                    <a:pt x="97" y="437"/>
                  </a:cubicBezTo>
                  <a:cubicBezTo>
                    <a:pt x="74" y="447"/>
                    <a:pt x="52" y="459"/>
                    <a:pt x="33" y="477"/>
                  </a:cubicBezTo>
                  <a:cubicBezTo>
                    <a:pt x="15" y="495"/>
                    <a:pt x="2" y="521"/>
                    <a:pt x="0" y="554"/>
                  </a:cubicBezTo>
                  <a:lnTo>
                    <a:pt x="0" y="568"/>
                  </a:lnTo>
                  <a:lnTo>
                    <a:pt x="535" y="568"/>
                  </a:lnTo>
                  <a:lnTo>
                    <a:pt x="534" y="554"/>
                  </a:lnTo>
                  <a:cubicBezTo>
                    <a:pt x="532" y="521"/>
                    <a:pt x="519" y="495"/>
                    <a:pt x="501" y="477"/>
                  </a:cubicBezTo>
                  <a:cubicBezTo>
                    <a:pt x="483" y="459"/>
                    <a:pt x="460" y="447"/>
                    <a:pt x="438" y="437"/>
                  </a:cubicBezTo>
                  <a:cubicBezTo>
                    <a:pt x="416" y="428"/>
                    <a:pt x="394" y="420"/>
                    <a:pt x="377" y="412"/>
                  </a:cubicBezTo>
                  <a:cubicBezTo>
                    <a:pt x="361" y="404"/>
                    <a:pt x="350" y="395"/>
                    <a:pt x="346" y="385"/>
                  </a:cubicBezTo>
                  <a:cubicBezTo>
                    <a:pt x="345" y="367"/>
                    <a:pt x="345" y="354"/>
                    <a:pt x="345" y="337"/>
                  </a:cubicBezTo>
                  <a:cubicBezTo>
                    <a:pt x="347" y="335"/>
                    <a:pt x="349" y="334"/>
                    <a:pt x="351" y="332"/>
                  </a:cubicBezTo>
                  <a:cubicBezTo>
                    <a:pt x="354" y="327"/>
                    <a:pt x="358" y="321"/>
                    <a:pt x="361" y="314"/>
                  </a:cubicBezTo>
                  <a:cubicBezTo>
                    <a:pt x="367" y="302"/>
                    <a:pt x="371" y="288"/>
                    <a:pt x="373" y="274"/>
                  </a:cubicBezTo>
                  <a:cubicBezTo>
                    <a:pt x="377" y="272"/>
                    <a:pt x="382" y="272"/>
                    <a:pt x="385" y="267"/>
                  </a:cubicBezTo>
                  <a:cubicBezTo>
                    <a:pt x="392" y="259"/>
                    <a:pt x="396" y="247"/>
                    <a:pt x="398" y="231"/>
                  </a:cubicBezTo>
                  <a:cubicBezTo>
                    <a:pt x="400" y="216"/>
                    <a:pt x="395" y="207"/>
                    <a:pt x="389" y="199"/>
                  </a:cubicBezTo>
                  <a:cubicBezTo>
                    <a:pt x="396" y="178"/>
                    <a:pt x="404" y="144"/>
                    <a:pt x="401" y="109"/>
                  </a:cubicBezTo>
                  <a:cubicBezTo>
                    <a:pt x="400" y="90"/>
                    <a:pt x="395" y="70"/>
                    <a:pt x="383" y="54"/>
                  </a:cubicBezTo>
                  <a:cubicBezTo>
                    <a:pt x="373" y="40"/>
                    <a:pt x="356" y="30"/>
                    <a:pt x="334" y="25"/>
                  </a:cubicBezTo>
                  <a:cubicBezTo>
                    <a:pt x="320" y="7"/>
                    <a:pt x="295" y="0"/>
                    <a:pt x="266" y="0"/>
                  </a:cubicBezTo>
                  <a:lnTo>
                    <a:pt x="266" y="0"/>
                  </a:lnTo>
                  <a:close/>
                  <a:moveTo>
                    <a:pt x="266" y="27"/>
                  </a:moveTo>
                  <a:cubicBezTo>
                    <a:pt x="293" y="27"/>
                    <a:pt x="310" y="35"/>
                    <a:pt x="315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2"/>
                    <a:pt x="354" y="60"/>
                    <a:pt x="362" y="70"/>
                  </a:cubicBezTo>
                  <a:cubicBezTo>
                    <a:pt x="369" y="80"/>
                    <a:pt x="373" y="95"/>
                    <a:pt x="374" y="111"/>
                  </a:cubicBezTo>
                  <a:cubicBezTo>
                    <a:pt x="377" y="143"/>
                    <a:pt x="368" y="180"/>
                    <a:pt x="362" y="198"/>
                  </a:cubicBezTo>
                  <a:lnTo>
                    <a:pt x="359" y="208"/>
                  </a:lnTo>
                  <a:lnTo>
                    <a:pt x="368" y="213"/>
                  </a:lnTo>
                  <a:cubicBezTo>
                    <a:pt x="367" y="213"/>
                    <a:pt x="373" y="217"/>
                    <a:pt x="372" y="228"/>
                  </a:cubicBezTo>
                  <a:cubicBezTo>
                    <a:pt x="370" y="241"/>
                    <a:pt x="367" y="248"/>
                    <a:pt x="364" y="251"/>
                  </a:cubicBezTo>
                  <a:cubicBezTo>
                    <a:pt x="362" y="254"/>
                    <a:pt x="361" y="254"/>
                    <a:pt x="361" y="254"/>
                  </a:cubicBezTo>
                  <a:lnTo>
                    <a:pt x="350" y="255"/>
                  </a:lnTo>
                  <a:lnTo>
                    <a:pt x="348" y="266"/>
                  </a:lnTo>
                  <a:cubicBezTo>
                    <a:pt x="347" y="277"/>
                    <a:pt x="343" y="291"/>
                    <a:pt x="337" y="302"/>
                  </a:cubicBezTo>
                  <a:cubicBezTo>
                    <a:pt x="335" y="308"/>
                    <a:pt x="332" y="313"/>
                    <a:pt x="329" y="316"/>
                  </a:cubicBezTo>
                  <a:cubicBezTo>
                    <a:pt x="327" y="319"/>
                    <a:pt x="324" y="321"/>
                    <a:pt x="325" y="320"/>
                  </a:cubicBezTo>
                  <a:lnTo>
                    <a:pt x="318" y="324"/>
                  </a:lnTo>
                  <a:lnTo>
                    <a:pt x="318" y="332"/>
                  </a:lnTo>
                  <a:cubicBezTo>
                    <a:pt x="318" y="352"/>
                    <a:pt x="318" y="367"/>
                    <a:pt x="320" y="390"/>
                  </a:cubicBezTo>
                  <a:lnTo>
                    <a:pt x="320" y="391"/>
                  </a:lnTo>
                  <a:lnTo>
                    <a:pt x="320" y="393"/>
                  </a:lnTo>
                  <a:cubicBezTo>
                    <a:pt x="328" y="413"/>
                    <a:pt x="346" y="426"/>
                    <a:pt x="365" y="436"/>
                  </a:cubicBezTo>
                  <a:cubicBezTo>
                    <a:pt x="384" y="445"/>
                    <a:pt x="406" y="453"/>
                    <a:pt x="427" y="462"/>
                  </a:cubicBezTo>
                  <a:cubicBezTo>
                    <a:pt x="448" y="471"/>
                    <a:pt x="468" y="481"/>
                    <a:pt x="482" y="496"/>
                  </a:cubicBezTo>
                  <a:cubicBezTo>
                    <a:pt x="493" y="507"/>
                    <a:pt x="500" y="522"/>
                    <a:pt x="504" y="541"/>
                  </a:cubicBezTo>
                  <a:lnTo>
                    <a:pt x="30" y="541"/>
                  </a:lnTo>
                  <a:cubicBezTo>
                    <a:pt x="34" y="522"/>
                    <a:pt x="41" y="507"/>
                    <a:pt x="52" y="496"/>
                  </a:cubicBezTo>
                  <a:cubicBezTo>
                    <a:pt x="67" y="481"/>
                    <a:pt x="86" y="471"/>
                    <a:pt x="107" y="462"/>
                  </a:cubicBezTo>
                  <a:cubicBezTo>
                    <a:pt x="128" y="453"/>
                    <a:pt x="150" y="445"/>
                    <a:pt x="170" y="436"/>
                  </a:cubicBezTo>
                  <a:cubicBezTo>
                    <a:pt x="189" y="426"/>
                    <a:pt x="207" y="413"/>
                    <a:pt x="214" y="393"/>
                  </a:cubicBezTo>
                  <a:lnTo>
                    <a:pt x="215" y="391"/>
                  </a:lnTo>
                  <a:lnTo>
                    <a:pt x="215" y="390"/>
                  </a:lnTo>
                  <a:cubicBezTo>
                    <a:pt x="217" y="367"/>
                    <a:pt x="217" y="352"/>
                    <a:pt x="217" y="332"/>
                  </a:cubicBezTo>
                  <a:lnTo>
                    <a:pt x="217" y="324"/>
                  </a:lnTo>
                  <a:lnTo>
                    <a:pt x="209" y="320"/>
                  </a:lnTo>
                  <a:cubicBezTo>
                    <a:pt x="211" y="321"/>
                    <a:pt x="208" y="319"/>
                    <a:pt x="205" y="316"/>
                  </a:cubicBezTo>
                  <a:cubicBezTo>
                    <a:pt x="203" y="312"/>
                    <a:pt x="200" y="308"/>
                    <a:pt x="197" y="302"/>
                  </a:cubicBezTo>
                  <a:cubicBezTo>
                    <a:pt x="192" y="291"/>
                    <a:pt x="187" y="277"/>
                    <a:pt x="186" y="266"/>
                  </a:cubicBezTo>
                  <a:lnTo>
                    <a:pt x="184" y="255"/>
                  </a:lnTo>
                  <a:lnTo>
                    <a:pt x="173" y="254"/>
                  </a:lnTo>
                  <a:cubicBezTo>
                    <a:pt x="173" y="254"/>
                    <a:pt x="172" y="254"/>
                    <a:pt x="170" y="251"/>
                  </a:cubicBezTo>
                  <a:cubicBezTo>
                    <a:pt x="167" y="248"/>
                    <a:pt x="164" y="241"/>
                    <a:pt x="162" y="228"/>
                  </a:cubicBezTo>
                  <a:cubicBezTo>
                    <a:pt x="160" y="222"/>
                    <a:pt x="165" y="217"/>
                    <a:pt x="166" y="213"/>
                  </a:cubicBezTo>
                  <a:lnTo>
                    <a:pt x="175" y="208"/>
                  </a:lnTo>
                  <a:lnTo>
                    <a:pt x="172" y="199"/>
                  </a:lnTo>
                  <a:cubicBezTo>
                    <a:pt x="160" y="150"/>
                    <a:pt x="158" y="106"/>
                    <a:pt x="171" y="76"/>
                  </a:cubicBezTo>
                  <a:cubicBezTo>
                    <a:pt x="184" y="47"/>
                    <a:pt x="210" y="28"/>
                    <a:pt x="266" y="2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7F7F7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63" name="그래픽 362" descr="뒤로 RTL">
              <a:extLst>
                <a:ext uri="{FF2B5EF4-FFF2-40B4-BE49-F238E27FC236}">
                  <a16:creationId xmlns:a16="http://schemas.microsoft.com/office/drawing/2014/main" id="{47E2FE23-2A82-404E-838C-638C8EF3A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 rot="1048392">
              <a:off x="6891371" y="1524136"/>
              <a:ext cx="150069" cy="101043"/>
            </a:xfrm>
            <a:prstGeom prst="rect">
              <a:avLst/>
            </a:prstGeom>
          </p:spPr>
        </p:pic>
        <p:pic>
          <p:nvPicPr>
            <p:cNvPr id="364" name="그래픽 363" descr="뒤로 RTL">
              <a:extLst>
                <a:ext uri="{FF2B5EF4-FFF2-40B4-BE49-F238E27FC236}">
                  <a16:creationId xmlns:a16="http://schemas.microsoft.com/office/drawing/2014/main" id="{FFABD144-3E5E-4933-9D77-F7C30E77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 rot="1048392" flipH="1" flipV="1">
              <a:off x="6891371" y="1573956"/>
              <a:ext cx="150069" cy="101043"/>
            </a:xfrm>
            <a:prstGeom prst="rect">
              <a:avLst/>
            </a:prstGeom>
          </p:spPr>
        </p:pic>
      </p:grpSp>
      <p:sp>
        <p:nvSpPr>
          <p:cNvPr id="365" name="Star">
            <a:extLst>
              <a:ext uri="{FF2B5EF4-FFF2-40B4-BE49-F238E27FC236}">
                <a16:creationId xmlns:a16="http://schemas.microsoft.com/office/drawing/2014/main" id="{39C68AF9-DE61-4FC0-A428-06D0F1BF908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071097" y="1441808"/>
            <a:ext cx="213934" cy="205200"/>
          </a:xfrm>
          <a:custGeom>
            <a:avLst/>
            <a:gdLst>
              <a:gd name="T0" fmla="*/ 322 w 644"/>
              <a:gd name="T1" fmla="*/ 0 h 612"/>
              <a:gd name="T2" fmla="*/ 237 w 644"/>
              <a:gd name="T3" fmla="*/ 221 h 612"/>
              <a:gd name="T4" fmla="*/ 0 w 644"/>
              <a:gd name="T5" fmla="*/ 233 h 612"/>
              <a:gd name="T6" fmla="*/ 184 w 644"/>
              <a:gd name="T7" fmla="*/ 383 h 612"/>
              <a:gd name="T8" fmla="*/ 123 w 644"/>
              <a:gd name="T9" fmla="*/ 612 h 612"/>
              <a:gd name="T10" fmla="*/ 322 w 644"/>
              <a:gd name="T11" fmla="*/ 483 h 612"/>
              <a:gd name="T12" fmla="*/ 521 w 644"/>
              <a:gd name="T13" fmla="*/ 612 h 612"/>
              <a:gd name="T14" fmla="*/ 460 w 644"/>
              <a:gd name="T15" fmla="*/ 383 h 612"/>
              <a:gd name="T16" fmla="*/ 644 w 644"/>
              <a:gd name="T17" fmla="*/ 233 h 612"/>
              <a:gd name="T18" fmla="*/ 407 w 644"/>
              <a:gd name="T19" fmla="*/ 221 h 612"/>
              <a:gd name="T20" fmla="*/ 322 w 644"/>
              <a:gd name="T21" fmla="*/ 0 h 612"/>
              <a:gd name="T22" fmla="*/ 322 w 644"/>
              <a:gd name="T23" fmla="*/ 74 h 612"/>
              <a:gd name="T24" fmla="*/ 389 w 644"/>
              <a:gd name="T25" fmla="*/ 246 h 612"/>
              <a:gd name="T26" fmla="*/ 573 w 644"/>
              <a:gd name="T27" fmla="*/ 256 h 612"/>
              <a:gd name="T28" fmla="*/ 430 w 644"/>
              <a:gd name="T29" fmla="*/ 373 h 612"/>
              <a:gd name="T30" fmla="*/ 477 w 644"/>
              <a:gd name="T31" fmla="*/ 552 h 612"/>
              <a:gd name="T32" fmla="*/ 322 w 644"/>
              <a:gd name="T33" fmla="*/ 451 h 612"/>
              <a:gd name="T34" fmla="*/ 167 w 644"/>
              <a:gd name="T35" fmla="*/ 552 h 612"/>
              <a:gd name="T36" fmla="*/ 214 w 644"/>
              <a:gd name="T37" fmla="*/ 373 h 612"/>
              <a:gd name="T38" fmla="*/ 71 w 644"/>
              <a:gd name="T39" fmla="*/ 256 h 612"/>
              <a:gd name="T40" fmla="*/ 255 w 644"/>
              <a:gd name="T41" fmla="*/ 246 h 612"/>
              <a:gd name="T42" fmla="*/ 322 w 644"/>
              <a:gd name="T43" fmla="*/ 74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612">
                <a:moveTo>
                  <a:pt x="322" y="0"/>
                </a:moveTo>
                <a:cubicBezTo>
                  <a:pt x="294" y="73"/>
                  <a:pt x="265" y="147"/>
                  <a:pt x="237" y="221"/>
                </a:cubicBezTo>
                <a:lnTo>
                  <a:pt x="0" y="233"/>
                </a:lnTo>
                <a:lnTo>
                  <a:pt x="184" y="383"/>
                </a:lnTo>
                <a:lnTo>
                  <a:pt x="123" y="612"/>
                </a:lnTo>
                <a:lnTo>
                  <a:pt x="322" y="483"/>
                </a:lnTo>
                <a:lnTo>
                  <a:pt x="521" y="612"/>
                </a:lnTo>
                <a:lnTo>
                  <a:pt x="460" y="383"/>
                </a:lnTo>
                <a:lnTo>
                  <a:pt x="644" y="233"/>
                </a:lnTo>
                <a:lnTo>
                  <a:pt x="407" y="221"/>
                </a:lnTo>
                <a:lnTo>
                  <a:pt x="322" y="0"/>
                </a:lnTo>
                <a:close/>
                <a:moveTo>
                  <a:pt x="322" y="74"/>
                </a:moveTo>
                <a:lnTo>
                  <a:pt x="389" y="246"/>
                </a:lnTo>
                <a:lnTo>
                  <a:pt x="573" y="256"/>
                </a:lnTo>
                <a:lnTo>
                  <a:pt x="430" y="373"/>
                </a:lnTo>
                <a:lnTo>
                  <a:pt x="477" y="552"/>
                </a:lnTo>
                <a:lnTo>
                  <a:pt x="322" y="451"/>
                </a:lnTo>
                <a:lnTo>
                  <a:pt x="167" y="552"/>
                </a:lnTo>
                <a:lnTo>
                  <a:pt x="214" y="373"/>
                </a:lnTo>
                <a:lnTo>
                  <a:pt x="71" y="256"/>
                </a:lnTo>
                <a:lnTo>
                  <a:pt x="255" y="246"/>
                </a:lnTo>
                <a:lnTo>
                  <a:pt x="322" y="74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7" name="그룹 366">
            <a:extLst>
              <a:ext uri="{FF2B5EF4-FFF2-40B4-BE49-F238E27FC236}">
                <a16:creationId xmlns:a16="http://schemas.microsoft.com/office/drawing/2014/main" id="{0FD9A182-3784-4336-B18C-965984D103CB}"/>
              </a:ext>
            </a:extLst>
          </p:cNvPr>
          <p:cNvGrpSpPr/>
          <p:nvPr/>
        </p:nvGrpSpPr>
        <p:grpSpPr>
          <a:xfrm>
            <a:off x="554617" y="3198650"/>
            <a:ext cx="2601107" cy="433763"/>
            <a:chOff x="554617" y="3198650"/>
            <a:chExt cx="2601107" cy="433763"/>
          </a:xfrm>
        </p:grpSpPr>
        <p:sp>
          <p:nvSpPr>
            <p:cNvPr id="368" name="직사각형 367">
              <a:extLst>
                <a:ext uri="{FF2B5EF4-FFF2-40B4-BE49-F238E27FC236}">
                  <a16:creationId xmlns:a16="http://schemas.microsoft.com/office/drawing/2014/main" id="{3505040A-4783-40B7-A680-09DF12C62646}"/>
                </a:ext>
              </a:extLst>
            </p:cNvPr>
            <p:cNvSpPr/>
            <p:nvPr/>
          </p:nvSpPr>
          <p:spPr>
            <a:xfrm>
              <a:off x="554617" y="3198650"/>
              <a:ext cx="2601107" cy="433763"/>
            </a:xfrm>
            <a:prstGeom prst="rect">
              <a:avLst/>
            </a:prstGeom>
            <a:solidFill>
              <a:srgbClr val="EAF7FA"/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6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369" name="그룹 368">
              <a:extLst>
                <a:ext uri="{FF2B5EF4-FFF2-40B4-BE49-F238E27FC236}">
                  <a16:creationId xmlns:a16="http://schemas.microsoft.com/office/drawing/2014/main" id="{EB787900-BA23-4162-A410-0590D920DC40}"/>
                </a:ext>
              </a:extLst>
            </p:cNvPr>
            <p:cNvGrpSpPr/>
            <p:nvPr/>
          </p:nvGrpSpPr>
          <p:grpSpPr>
            <a:xfrm>
              <a:off x="621877" y="3240054"/>
              <a:ext cx="1259315" cy="377855"/>
              <a:chOff x="782461" y="3389431"/>
              <a:chExt cx="1259315" cy="377855"/>
            </a:xfrm>
          </p:grpSpPr>
          <p:grpSp>
            <p:nvGrpSpPr>
              <p:cNvPr id="385" name="그룹 384">
                <a:extLst>
                  <a:ext uri="{FF2B5EF4-FFF2-40B4-BE49-F238E27FC236}">
                    <a16:creationId xmlns:a16="http://schemas.microsoft.com/office/drawing/2014/main" id="{780921E8-026D-47BA-9506-FF156AF45007}"/>
                  </a:ext>
                </a:extLst>
              </p:cNvPr>
              <p:cNvGrpSpPr/>
              <p:nvPr/>
            </p:nvGrpSpPr>
            <p:grpSpPr>
              <a:xfrm>
                <a:off x="807849" y="3389431"/>
                <a:ext cx="1233927" cy="377855"/>
                <a:chOff x="11046174" y="4430284"/>
                <a:chExt cx="1233927" cy="377855"/>
              </a:xfrm>
            </p:grpSpPr>
            <p:sp>
              <p:nvSpPr>
                <p:cNvPr id="388" name="직사각형 387">
                  <a:extLst>
                    <a:ext uri="{FF2B5EF4-FFF2-40B4-BE49-F238E27FC236}">
                      <a16:creationId xmlns:a16="http://schemas.microsoft.com/office/drawing/2014/main" id="{1DED4E22-168E-4E6F-A8FC-6B380EAC56BA}"/>
                    </a:ext>
                  </a:extLst>
                </p:cNvPr>
                <p:cNvSpPr/>
                <p:nvPr/>
              </p:nvSpPr>
              <p:spPr>
                <a:xfrm>
                  <a:off x="11345230" y="443028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389" name="Profile Picture">
                  <a:extLst>
                    <a:ext uri="{FF2B5EF4-FFF2-40B4-BE49-F238E27FC236}">
                      <a16:creationId xmlns:a16="http://schemas.microsoft.com/office/drawing/2014/main" id="{FED404DB-0F8C-4B39-BD88-F38B073AEA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046174" y="4433132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391" name="Background">
                    <a:extLst>
                      <a:ext uri="{FF2B5EF4-FFF2-40B4-BE49-F238E27FC236}">
                        <a16:creationId xmlns:a16="http://schemas.microsoft.com/office/drawing/2014/main" id="{62A2AB76-150D-497B-8B3F-EC3D741AF4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850">
                      <a:solidFill>
                        <a:srgbClr val="00000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392" name="Profile Icon">
                    <a:extLst>
                      <a:ext uri="{FF2B5EF4-FFF2-40B4-BE49-F238E27FC236}">
                        <a16:creationId xmlns:a16="http://schemas.microsoft.com/office/drawing/2014/main" id="{C9FF6B01-2A8B-49A8-8270-6F8CE6C4A841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850">
                      <a:solidFill>
                        <a:srgbClr val="00000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390" name="직사각형 389">
                  <a:extLst>
                    <a:ext uri="{FF2B5EF4-FFF2-40B4-BE49-F238E27FC236}">
                      <a16:creationId xmlns:a16="http://schemas.microsoft.com/office/drawing/2014/main" id="{DB89735F-E877-4A37-A73C-94E23393921F}"/>
                    </a:ext>
                  </a:extLst>
                </p:cNvPr>
                <p:cNvSpPr/>
                <p:nvPr/>
              </p:nvSpPr>
              <p:spPr>
                <a:xfrm>
                  <a:off x="11345230" y="4608084"/>
                  <a:ext cx="934871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700" b="1" kern="1200" dirty="0" err="1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아키텍쳐</a:t>
                  </a:r>
                  <a:r>
                    <a:rPr kumimoji="1" lang="ko-KR" altLang="en-US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 솔루션팀</a:t>
                  </a:r>
                  <a:endPara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386" name="타원 385">
                <a:extLst>
                  <a:ext uri="{FF2B5EF4-FFF2-40B4-BE49-F238E27FC236}">
                    <a16:creationId xmlns:a16="http://schemas.microsoft.com/office/drawing/2014/main" id="{09728BCF-BC75-4B43-8B7C-39B9E8E4E5C7}"/>
                  </a:ext>
                </a:extLst>
              </p:cNvPr>
              <p:cNvSpPr/>
              <p:nvPr/>
            </p:nvSpPr>
            <p:spPr>
              <a:xfrm>
                <a:off x="782461" y="3395956"/>
                <a:ext cx="101600" cy="101600"/>
              </a:xfrm>
              <a:prstGeom prst="ellipse">
                <a:avLst/>
              </a:prstGeom>
              <a:solidFill>
                <a:srgbClr val="FFDA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387" name="그래픽 386" descr="스마트폰">
                <a:extLst>
                  <a:ext uri="{FF2B5EF4-FFF2-40B4-BE49-F238E27FC236}">
                    <a16:creationId xmlns:a16="http://schemas.microsoft.com/office/drawing/2014/main" id="{8FCB8606-50F0-41D9-93B8-9EFC8799D8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011621" y="3597431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370" name="그룹 369">
              <a:extLst>
                <a:ext uri="{FF2B5EF4-FFF2-40B4-BE49-F238E27FC236}">
                  <a16:creationId xmlns:a16="http://schemas.microsoft.com/office/drawing/2014/main" id="{F305D8ED-9E8D-499D-9297-BDD77E228097}"/>
                </a:ext>
              </a:extLst>
            </p:cNvPr>
            <p:cNvGrpSpPr/>
            <p:nvPr/>
          </p:nvGrpSpPr>
          <p:grpSpPr>
            <a:xfrm>
              <a:off x="1817460" y="3289531"/>
              <a:ext cx="1299023" cy="252000"/>
              <a:chOff x="4349086" y="3667499"/>
              <a:chExt cx="1299023" cy="252000"/>
            </a:xfrm>
          </p:grpSpPr>
          <p:sp>
            <p:nvSpPr>
              <p:cNvPr id="373" name="Oval">
                <a:extLst>
                  <a:ext uri="{FF2B5EF4-FFF2-40B4-BE49-F238E27FC236}">
                    <a16:creationId xmlns:a16="http://schemas.microsoft.com/office/drawing/2014/main" id="{8F087C3F-1504-4690-B1CF-D6576F15CC92}"/>
                  </a:ext>
                </a:extLst>
              </p:cNvPr>
              <p:cNvSpPr/>
              <p:nvPr/>
            </p:nvSpPr>
            <p:spPr>
              <a:xfrm>
                <a:off x="4631683" y="3667499"/>
                <a:ext cx="252000" cy="252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374" name="그룹 373">
                <a:extLst>
                  <a:ext uri="{FF2B5EF4-FFF2-40B4-BE49-F238E27FC236}">
                    <a16:creationId xmlns:a16="http://schemas.microsoft.com/office/drawing/2014/main" id="{ECB8DFDF-D3F8-4A67-B6C8-17B9145BA30C}"/>
                  </a:ext>
                </a:extLst>
              </p:cNvPr>
              <p:cNvGrpSpPr/>
              <p:nvPr/>
            </p:nvGrpSpPr>
            <p:grpSpPr>
              <a:xfrm>
                <a:off x="4672792" y="3667499"/>
                <a:ext cx="493488" cy="252000"/>
                <a:chOff x="7431433" y="4767758"/>
                <a:chExt cx="1809910" cy="924232"/>
              </a:xfrm>
            </p:grpSpPr>
            <p:sp>
              <p:nvSpPr>
                <p:cNvPr id="383" name="Oval">
                  <a:extLst>
                    <a:ext uri="{FF2B5EF4-FFF2-40B4-BE49-F238E27FC236}">
                      <a16:creationId xmlns:a16="http://schemas.microsoft.com/office/drawing/2014/main" id="{DA5373F7-6692-4C5D-B47C-0841E0AB4542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384" name="그래픽 383" descr="스피커 폰">
                  <a:extLst>
                    <a:ext uri="{FF2B5EF4-FFF2-40B4-BE49-F238E27FC236}">
                      <a16:creationId xmlns:a16="http://schemas.microsoft.com/office/drawing/2014/main" id="{A3957D0D-6E8B-4041-8724-45CBC9705B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31433" y="4905593"/>
                  <a:ext cx="648565" cy="648565"/>
                </a:xfrm>
                <a:prstGeom prst="rect">
                  <a:avLst/>
                </a:prstGeom>
              </p:spPr>
            </p:pic>
          </p:grpSp>
          <p:sp>
            <p:nvSpPr>
              <p:cNvPr id="375" name="Oval">
                <a:extLst>
                  <a:ext uri="{FF2B5EF4-FFF2-40B4-BE49-F238E27FC236}">
                    <a16:creationId xmlns:a16="http://schemas.microsoft.com/office/drawing/2014/main" id="{1800BAA0-E42B-4F70-A9BD-68CB183CCBEF}"/>
                  </a:ext>
                </a:extLst>
              </p:cNvPr>
              <p:cNvSpPr/>
              <p:nvPr/>
            </p:nvSpPr>
            <p:spPr>
              <a:xfrm>
                <a:off x="4349086" y="3667499"/>
                <a:ext cx="252000" cy="252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376" name="그룹 375">
                <a:extLst>
                  <a:ext uri="{FF2B5EF4-FFF2-40B4-BE49-F238E27FC236}">
                    <a16:creationId xmlns:a16="http://schemas.microsoft.com/office/drawing/2014/main" id="{8C895F45-C44F-4195-9C2E-5982B992E64F}"/>
                  </a:ext>
                </a:extLst>
              </p:cNvPr>
              <p:cNvGrpSpPr/>
              <p:nvPr/>
            </p:nvGrpSpPr>
            <p:grpSpPr>
              <a:xfrm>
                <a:off x="4970518" y="3667499"/>
                <a:ext cx="478359" cy="252000"/>
                <a:chOff x="4915764" y="2721864"/>
                <a:chExt cx="1715991" cy="903986"/>
              </a:xfrm>
            </p:grpSpPr>
            <p:sp>
              <p:nvSpPr>
                <p:cNvPr id="381" name="Oval">
                  <a:extLst>
                    <a:ext uri="{FF2B5EF4-FFF2-40B4-BE49-F238E27FC236}">
                      <a16:creationId xmlns:a16="http://schemas.microsoft.com/office/drawing/2014/main" id="{0C69D9BC-C4A7-4925-A39A-310595055DE1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382" name="그래픽 381" descr="스마트폰">
                  <a:extLst>
                    <a:ext uri="{FF2B5EF4-FFF2-40B4-BE49-F238E27FC236}">
                      <a16:creationId xmlns:a16="http://schemas.microsoft.com/office/drawing/2014/main" id="{541D4D73-6CD6-4237-A316-BD5CF826B5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15764" y="2932252"/>
                  <a:ext cx="483213" cy="483213"/>
                </a:xfrm>
                <a:prstGeom prst="rect">
                  <a:avLst/>
                </a:prstGeom>
              </p:spPr>
            </p:pic>
          </p:grpSp>
          <p:grpSp>
            <p:nvGrpSpPr>
              <p:cNvPr id="377" name="그룹 376">
                <a:extLst>
                  <a:ext uri="{FF2B5EF4-FFF2-40B4-BE49-F238E27FC236}">
                    <a16:creationId xmlns:a16="http://schemas.microsoft.com/office/drawing/2014/main" id="{1E23B920-334F-4F81-BD51-B66216E6B11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 flipH="1" flipV="1">
                <a:off x="5558239" y="3723382"/>
                <a:ext cx="39506" cy="140235"/>
                <a:chOff x="5926346" y="2651966"/>
                <a:chExt cx="264312" cy="928828"/>
              </a:xfrm>
            </p:grpSpPr>
            <p:sp>
              <p:nvSpPr>
                <p:cNvPr id="378" name="Oval">
                  <a:extLst>
                    <a:ext uri="{FF2B5EF4-FFF2-40B4-BE49-F238E27FC236}">
                      <a16:creationId xmlns:a16="http://schemas.microsoft.com/office/drawing/2014/main" id="{4052EDE8-3DF9-4F53-9D3E-0ADB2BF328FB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79" name="Oval">
                  <a:extLst>
                    <a:ext uri="{FF2B5EF4-FFF2-40B4-BE49-F238E27FC236}">
                      <a16:creationId xmlns:a16="http://schemas.microsoft.com/office/drawing/2014/main" id="{BCC171E3-C7A4-47BC-B249-E5219654AF04}"/>
                    </a:ext>
                  </a:extLst>
                </p:cNvPr>
                <p:cNvSpPr/>
                <p:nvPr/>
              </p:nvSpPr>
              <p:spPr>
                <a:xfrm flipV="1">
                  <a:off x="5926346" y="2984224"/>
                  <a:ext cx="264312" cy="26431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80" name="Oval">
                  <a:extLst>
                    <a:ext uri="{FF2B5EF4-FFF2-40B4-BE49-F238E27FC236}">
                      <a16:creationId xmlns:a16="http://schemas.microsoft.com/office/drawing/2014/main" id="{D0095E0C-C893-4739-8AA5-8D37FB0F0A4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pic>
          <p:nvPicPr>
            <p:cNvPr id="371" name="그래픽 370" descr="보내기">
              <a:extLst>
                <a:ext uri="{FF2B5EF4-FFF2-40B4-BE49-F238E27FC236}">
                  <a16:creationId xmlns:a16="http://schemas.microsoft.com/office/drawing/2014/main" id="{B8C671A9-30AE-4852-9BD2-4936DFB03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1864710" y="3345129"/>
              <a:ext cx="140803" cy="140803"/>
            </a:xfrm>
            <a:prstGeom prst="rect">
              <a:avLst/>
            </a:prstGeom>
          </p:spPr>
        </p:pic>
        <p:pic>
          <p:nvPicPr>
            <p:cNvPr id="372" name="그래픽 371" descr="웹 캠">
              <a:extLst>
                <a:ext uri="{FF2B5EF4-FFF2-40B4-BE49-F238E27FC236}">
                  <a16:creationId xmlns:a16="http://schemas.microsoft.com/office/drawing/2014/main" id="{9D31A51A-22A6-403D-AE86-B5986F4B3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2694636" y="3325962"/>
              <a:ext cx="180000" cy="180000"/>
            </a:xfrm>
            <a:prstGeom prst="rect">
              <a:avLst/>
            </a:prstGeom>
          </p:spPr>
        </p:pic>
      </p:grpSp>
      <p:sp>
        <p:nvSpPr>
          <p:cNvPr id="393" name="타원 392">
            <a:extLst>
              <a:ext uri="{FF2B5EF4-FFF2-40B4-BE49-F238E27FC236}">
                <a16:creationId xmlns:a16="http://schemas.microsoft.com/office/drawing/2014/main" id="{69A32789-1E64-44DC-A65B-8611FFA1F794}"/>
              </a:ext>
            </a:extLst>
          </p:cNvPr>
          <p:cNvSpPr/>
          <p:nvPr/>
        </p:nvSpPr>
        <p:spPr>
          <a:xfrm>
            <a:off x="2836924" y="3197760"/>
            <a:ext cx="431800" cy="431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94" name="그룹 393">
            <a:extLst>
              <a:ext uri="{FF2B5EF4-FFF2-40B4-BE49-F238E27FC236}">
                <a16:creationId xmlns:a16="http://schemas.microsoft.com/office/drawing/2014/main" id="{58E4D4BA-6B15-4360-B93A-73568396DF77}"/>
              </a:ext>
            </a:extLst>
          </p:cNvPr>
          <p:cNvGrpSpPr/>
          <p:nvPr/>
        </p:nvGrpSpPr>
        <p:grpSpPr>
          <a:xfrm>
            <a:off x="3336769" y="3310386"/>
            <a:ext cx="1131430" cy="2046714"/>
            <a:chOff x="2029291" y="3609499"/>
            <a:chExt cx="1131430" cy="2046714"/>
          </a:xfrm>
        </p:grpSpPr>
        <p:sp>
          <p:nvSpPr>
            <p:cNvPr id="395" name="Copy Icon">
              <a:extLst>
                <a:ext uri="{FF2B5EF4-FFF2-40B4-BE49-F238E27FC236}">
                  <a16:creationId xmlns:a16="http://schemas.microsoft.com/office/drawing/2014/main" id="{6A8017E5-6B36-40E6-BDC0-345B144A10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299192" y="3776752"/>
              <a:ext cx="120524" cy="139555"/>
            </a:xfrm>
            <a:custGeom>
              <a:avLst/>
              <a:gdLst>
                <a:gd name="T0" fmla="*/ 600 w 670"/>
                <a:gd name="T1" fmla="*/ 705 h 776"/>
                <a:gd name="T2" fmla="*/ 212 w 670"/>
                <a:gd name="T3" fmla="*/ 705 h 776"/>
                <a:gd name="T4" fmla="*/ 212 w 670"/>
                <a:gd name="T5" fmla="*/ 211 h 776"/>
                <a:gd name="T6" fmla="*/ 600 w 670"/>
                <a:gd name="T7" fmla="*/ 211 h 776"/>
                <a:gd name="T8" fmla="*/ 600 w 670"/>
                <a:gd name="T9" fmla="*/ 705 h 776"/>
                <a:gd name="T10" fmla="*/ 600 w 670"/>
                <a:gd name="T11" fmla="*/ 141 h 776"/>
                <a:gd name="T12" fmla="*/ 212 w 670"/>
                <a:gd name="T13" fmla="*/ 141 h 776"/>
                <a:gd name="T14" fmla="*/ 141 w 670"/>
                <a:gd name="T15" fmla="*/ 211 h 776"/>
                <a:gd name="T16" fmla="*/ 141 w 670"/>
                <a:gd name="T17" fmla="*/ 705 h 776"/>
                <a:gd name="T18" fmla="*/ 212 w 670"/>
                <a:gd name="T19" fmla="*/ 776 h 776"/>
                <a:gd name="T20" fmla="*/ 600 w 670"/>
                <a:gd name="T21" fmla="*/ 776 h 776"/>
                <a:gd name="T22" fmla="*/ 670 w 670"/>
                <a:gd name="T23" fmla="*/ 705 h 776"/>
                <a:gd name="T24" fmla="*/ 670 w 670"/>
                <a:gd name="T25" fmla="*/ 211 h 776"/>
                <a:gd name="T26" fmla="*/ 600 w 670"/>
                <a:gd name="T27" fmla="*/ 141 h 776"/>
                <a:gd name="T28" fmla="*/ 494 w 670"/>
                <a:gd name="T29" fmla="*/ 0 h 776"/>
                <a:gd name="T30" fmla="*/ 71 w 670"/>
                <a:gd name="T31" fmla="*/ 0 h 776"/>
                <a:gd name="T32" fmla="*/ 0 w 670"/>
                <a:gd name="T33" fmla="*/ 70 h 776"/>
                <a:gd name="T34" fmla="*/ 0 w 670"/>
                <a:gd name="T35" fmla="*/ 564 h 776"/>
                <a:gd name="T36" fmla="*/ 71 w 670"/>
                <a:gd name="T37" fmla="*/ 564 h 776"/>
                <a:gd name="T38" fmla="*/ 71 w 670"/>
                <a:gd name="T39" fmla="*/ 70 h 776"/>
                <a:gd name="T40" fmla="*/ 494 w 670"/>
                <a:gd name="T41" fmla="*/ 70 h 776"/>
                <a:gd name="T42" fmla="*/ 494 w 670"/>
                <a:gd name="T43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0" h="776">
                  <a:moveTo>
                    <a:pt x="600" y="705"/>
                  </a:moveTo>
                  <a:lnTo>
                    <a:pt x="212" y="705"/>
                  </a:lnTo>
                  <a:lnTo>
                    <a:pt x="212" y="211"/>
                  </a:lnTo>
                  <a:lnTo>
                    <a:pt x="600" y="211"/>
                  </a:lnTo>
                  <a:lnTo>
                    <a:pt x="600" y="705"/>
                  </a:lnTo>
                  <a:close/>
                  <a:moveTo>
                    <a:pt x="600" y="141"/>
                  </a:moveTo>
                  <a:lnTo>
                    <a:pt x="212" y="141"/>
                  </a:lnTo>
                  <a:cubicBezTo>
                    <a:pt x="173" y="141"/>
                    <a:pt x="141" y="172"/>
                    <a:pt x="141" y="211"/>
                  </a:cubicBezTo>
                  <a:lnTo>
                    <a:pt x="141" y="705"/>
                  </a:lnTo>
                  <a:cubicBezTo>
                    <a:pt x="141" y="744"/>
                    <a:pt x="173" y="776"/>
                    <a:pt x="212" y="776"/>
                  </a:cubicBezTo>
                  <a:lnTo>
                    <a:pt x="600" y="776"/>
                  </a:lnTo>
                  <a:cubicBezTo>
                    <a:pt x="639" y="776"/>
                    <a:pt x="670" y="744"/>
                    <a:pt x="670" y="705"/>
                  </a:cubicBezTo>
                  <a:lnTo>
                    <a:pt x="670" y="211"/>
                  </a:lnTo>
                  <a:cubicBezTo>
                    <a:pt x="670" y="172"/>
                    <a:pt x="639" y="141"/>
                    <a:pt x="600" y="141"/>
                  </a:cubicBezTo>
                  <a:moveTo>
                    <a:pt x="494" y="0"/>
                  </a:moveTo>
                  <a:lnTo>
                    <a:pt x="71" y="0"/>
                  </a:lnTo>
                  <a:cubicBezTo>
                    <a:pt x="32" y="0"/>
                    <a:pt x="0" y="31"/>
                    <a:pt x="0" y="70"/>
                  </a:cubicBezTo>
                  <a:lnTo>
                    <a:pt x="0" y="564"/>
                  </a:lnTo>
                  <a:lnTo>
                    <a:pt x="71" y="564"/>
                  </a:lnTo>
                  <a:lnTo>
                    <a:pt x="71" y="70"/>
                  </a:lnTo>
                  <a:lnTo>
                    <a:pt x="494" y="7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6" name="Menu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1A3562D7-8324-4C94-90A7-A7EC6BE06C21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029291" y="3609499"/>
              <a:ext cx="1131430" cy="20467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김주화 </a:t>
              </a:r>
              <a:r>
                <a:rPr lang="en-US" altLang="ko-KR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(</a:t>
              </a:r>
              <a:r>
                <a:rPr lang="ko-KR" altLang="en-US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부장</a:t>
              </a:r>
              <a:r>
                <a:rPr lang="en-US" altLang="ko-KR" sz="900" b="1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)</a:t>
              </a: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프로필 보기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즐겨찾기 등록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닉네임 설정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대화상대 복사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대화상대 이동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  <a:p>
              <a:pPr indent="180975">
                <a:spcBef>
                  <a:spcPts val="700"/>
                </a:spcBef>
                <a:spcAft>
                  <a:spcPts val="700"/>
                </a:spcAft>
              </a:pPr>
              <a:r>
                <a:rPr lang="ko-KR" altLang="en-US" sz="700" dirty="0">
                  <a:solidFill>
                    <a:srgbClr val="000000"/>
                  </a:solidFill>
                  <a:latin typeface="+mn-ea"/>
                  <a:cs typeface="Segoe UI" panose="020B0502040204020203" pitchFamily="34" charset="0"/>
                </a:rPr>
                <a:t>이 그룹에서 삭제</a:t>
              </a:r>
              <a:endParaRPr lang="en-US" altLang="ko-KR" sz="700" dirty="0">
                <a:solidFill>
                  <a:srgbClr val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397" name="Contact">
              <a:extLst>
                <a:ext uri="{FF2B5EF4-FFF2-40B4-BE49-F238E27FC236}">
                  <a16:creationId xmlns:a16="http://schemas.microsoft.com/office/drawing/2014/main" id="{508611F3-C479-4AEC-91A1-A08EB1127D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96775" y="4004513"/>
              <a:ext cx="164769" cy="126000"/>
            </a:xfrm>
            <a:custGeom>
              <a:avLst/>
              <a:gdLst>
                <a:gd name="T0" fmla="*/ 0 w 667"/>
                <a:gd name="T1" fmla="*/ 40 h 507"/>
                <a:gd name="T2" fmla="*/ 40 w 667"/>
                <a:gd name="T3" fmla="*/ 507 h 507"/>
                <a:gd name="T4" fmla="*/ 134 w 667"/>
                <a:gd name="T5" fmla="*/ 480 h 507"/>
                <a:gd name="T6" fmla="*/ 160 w 667"/>
                <a:gd name="T7" fmla="*/ 507 h 507"/>
                <a:gd name="T8" fmla="*/ 507 w 667"/>
                <a:gd name="T9" fmla="*/ 480 h 507"/>
                <a:gd name="T10" fmla="*/ 534 w 667"/>
                <a:gd name="T11" fmla="*/ 507 h 507"/>
                <a:gd name="T12" fmla="*/ 667 w 667"/>
                <a:gd name="T13" fmla="*/ 467 h 507"/>
                <a:gd name="T14" fmla="*/ 627 w 667"/>
                <a:gd name="T15" fmla="*/ 54 h 507"/>
                <a:gd name="T16" fmla="*/ 347 w 667"/>
                <a:gd name="T17" fmla="*/ 40 h 507"/>
                <a:gd name="T18" fmla="*/ 40 w 667"/>
                <a:gd name="T19" fmla="*/ 0 h 507"/>
                <a:gd name="T20" fmla="*/ 307 w 667"/>
                <a:gd name="T21" fmla="*/ 27 h 507"/>
                <a:gd name="T22" fmla="*/ 320 w 667"/>
                <a:gd name="T23" fmla="*/ 80 h 507"/>
                <a:gd name="T24" fmla="*/ 640 w 667"/>
                <a:gd name="T25" fmla="*/ 94 h 507"/>
                <a:gd name="T26" fmla="*/ 627 w 667"/>
                <a:gd name="T27" fmla="*/ 480 h 507"/>
                <a:gd name="T28" fmla="*/ 560 w 667"/>
                <a:gd name="T29" fmla="*/ 454 h 507"/>
                <a:gd name="T30" fmla="*/ 480 w 667"/>
                <a:gd name="T31" fmla="*/ 480 h 507"/>
                <a:gd name="T32" fmla="*/ 187 w 667"/>
                <a:gd name="T33" fmla="*/ 454 h 507"/>
                <a:gd name="T34" fmla="*/ 107 w 667"/>
                <a:gd name="T35" fmla="*/ 480 h 507"/>
                <a:gd name="T36" fmla="*/ 27 w 667"/>
                <a:gd name="T37" fmla="*/ 467 h 507"/>
                <a:gd name="T38" fmla="*/ 40 w 667"/>
                <a:gd name="T39" fmla="*/ 27 h 507"/>
                <a:gd name="T40" fmla="*/ 140 w 667"/>
                <a:gd name="T41" fmla="*/ 221 h 507"/>
                <a:gd name="T42" fmla="*/ 144 w 667"/>
                <a:gd name="T43" fmla="*/ 247 h 507"/>
                <a:gd name="T44" fmla="*/ 156 w 667"/>
                <a:gd name="T45" fmla="*/ 295 h 507"/>
                <a:gd name="T46" fmla="*/ 280 w 667"/>
                <a:gd name="T47" fmla="*/ 360 h 507"/>
                <a:gd name="T48" fmla="*/ 205 w 667"/>
                <a:gd name="T49" fmla="*/ 273 h 507"/>
                <a:gd name="T50" fmla="*/ 225 w 667"/>
                <a:gd name="T51" fmla="*/ 232 h 507"/>
                <a:gd name="T52" fmla="*/ 203 w 667"/>
                <a:gd name="T53" fmla="*/ 156 h 507"/>
                <a:gd name="T54" fmla="*/ 347 w 667"/>
                <a:gd name="T55" fmla="*/ 200 h 507"/>
                <a:gd name="T56" fmla="*/ 587 w 667"/>
                <a:gd name="T57" fmla="*/ 227 h 507"/>
                <a:gd name="T58" fmla="*/ 347 w 667"/>
                <a:gd name="T59" fmla="*/ 200 h 507"/>
                <a:gd name="T60" fmla="*/ 347 w 667"/>
                <a:gd name="T61" fmla="*/ 294 h 507"/>
                <a:gd name="T62" fmla="*/ 587 w 667"/>
                <a:gd name="T63" fmla="*/ 267 h 507"/>
                <a:gd name="T64" fmla="*/ 347 w 667"/>
                <a:gd name="T65" fmla="*/ 334 h 507"/>
                <a:gd name="T66" fmla="*/ 587 w 667"/>
                <a:gd name="T67" fmla="*/ 360 h 507"/>
                <a:gd name="T68" fmla="*/ 347 w 667"/>
                <a:gd name="T69" fmla="*/ 3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7" h="507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lnTo>
                    <a:pt x="0" y="467"/>
                  </a:lnTo>
                  <a:cubicBezTo>
                    <a:pt x="0" y="489"/>
                    <a:pt x="18" y="507"/>
                    <a:pt x="40" y="507"/>
                  </a:cubicBezTo>
                  <a:lnTo>
                    <a:pt x="134" y="507"/>
                  </a:lnTo>
                  <a:lnTo>
                    <a:pt x="134" y="480"/>
                  </a:lnTo>
                  <a:lnTo>
                    <a:pt x="160" y="480"/>
                  </a:lnTo>
                  <a:lnTo>
                    <a:pt x="160" y="507"/>
                  </a:lnTo>
                  <a:lnTo>
                    <a:pt x="507" y="507"/>
                  </a:lnTo>
                  <a:lnTo>
                    <a:pt x="507" y="480"/>
                  </a:lnTo>
                  <a:lnTo>
                    <a:pt x="534" y="480"/>
                  </a:lnTo>
                  <a:lnTo>
                    <a:pt x="534" y="507"/>
                  </a:lnTo>
                  <a:lnTo>
                    <a:pt x="627" y="507"/>
                  </a:lnTo>
                  <a:cubicBezTo>
                    <a:pt x="649" y="507"/>
                    <a:pt x="667" y="489"/>
                    <a:pt x="667" y="467"/>
                  </a:cubicBezTo>
                  <a:lnTo>
                    <a:pt x="667" y="94"/>
                  </a:lnTo>
                  <a:cubicBezTo>
                    <a:pt x="667" y="72"/>
                    <a:pt x="649" y="54"/>
                    <a:pt x="627" y="54"/>
                  </a:cubicBezTo>
                  <a:lnTo>
                    <a:pt x="347" y="54"/>
                  </a:lnTo>
                  <a:lnTo>
                    <a:pt x="347" y="40"/>
                  </a:lnTo>
                  <a:cubicBezTo>
                    <a:pt x="347" y="18"/>
                    <a:pt x="329" y="0"/>
                    <a:pt x="307" y="0"/>
                  </a:cubicBezTo>
                  <a:lnTo>
                    <a:pt x="40" y="0"/>
                  </a:lnTo>
                  <a:close/>
                  <a:moveTo>
                    <a:pt x="40" y="27"/>
                  </a:moveTo>
                  <a:lnTo>
                    <a:pt x="307" y="27"/>
                  </a:lnTo>
                  <a:cubicBezTo>
                    <a:pt x="315" y="27"/>
                    <a:pt x="320" y="33"/>
                    <a:pt x="320" y="40"/>
                  </a:cubicBezTo>
                  <a:lnTo>
                    <a:pt x="320" y="80"/>
                  </a:lnTo>
                  <a:lnTo>
                    <a:pt x="627" y="80"/>
                  </a:lnTo>
                  <a:cubicBezTo>
                    <a:pt x="635" y="80"/>
                    <a:pt x="640" y="86"/>
                    <a:pt x="640" y="94"/>
                  </a:cubicBezTo>
                  <a:lnTo>
                    <a:pt x="640" y="467"/>
                  </a:lnTo>
                  <a:cubicBezTo>
                    <a:pt x="640" y="475"/>
                    <a:pt x="635" y="480"/>
                    <a:pt x="627" y="480"/>
                  </a:cubicBezTo>
                  <a:lnTo>
                    <a:pt x="560" y="480"/>
                  </a:lnTo>
                  <a:lnTo>
                    <a:pt x="560" y="454"/>
                  </a:lnTo>
                  <a:lnTo>
                    <a:pt x="480" y="454"/>
                  </a:lnTo>
                  <a:lnTo>
                    <a:pt x="480" y="480"/>
                  </a:lnTo>
                  <a:lnTo>
                    <a:pt x="187" y="480"/>
                  </a:lnTo>
                  <a:lnTo>
                    <a:pt x="187" y="454"/>
                  </a:lnTo>
                  <a:lnTo>
                    <a:pt x="107" y="454"/>
                  </a:lnTo>
                  <a:lnTo>
                    <a:pt x="107" y="480"/>
                  </a:lnTo>
                  <a:lnTo>
                    <a:pt x="40" y="480"/>
                  </a:lnTo>
                  <a:cubicBezTo>
                    <a:pt x="33" y="480"/>
                    <a:pt x="27" y="475"/>
                    <a:pt x="27" y="467"/>
                  </a:cubicBezTo>
                  <a:lnTo>
                    <a:pt x="27" y="40"/>
                  </a:lnTo>
                  <a:cubicBezTo>
                    <a:pt x="27" y="33"/>
                    <a:pt x="33" y="27"/>
                    <a:pt x="40" y="27"/>
                  </a:cubicBezTo>
                  <a:close/>
                  <a:moveTo>
                    <a:pt x="180" y="147"/>
                  </a:moveTo>
                  <a:cubicBezTo>
                    <a:pt x="135" y="148"/>
                    <a:pt x="130" y="182"/>
                    <a:pt x="140" y="221"/>
                  </a:cubicBezTo>
                  <a:cubicBezTo>
                    <a:pt x="138" y="223"/>
                    <a:pt x="135" y="226"/>
                    <a:pt x="136" y="232"/>
                  </a:cubicBezTo>
                  <a:cubicBezTo>
                    <a:pt x="137" y="244"/>
                    <a:pt x="142" y="247"/>
                    <a:pt x="144" y="247"/>
                  </a:cubicBezTo>
                  <a:cubicBezTo>
                    <a:pt x="146" y="258"/>
                    <a:pt x="152" y="271"/>
                    <a:pt x="156" y="273"/>
                  </a:cubicBezTo>
                  <a:cubicBezTo>
                    <a:pt x="156" y="280"/>
                    <a:pt x="156" y="286"/>
                    <a:pt x="156" y="295"/>
                  </a:cubicBezTo>
                  <a:cubicBezTo>
                    <a:pt x="147" y="320"/>
                    <a:pt x="83" y="313"/>
                    <a:pt x="80" y="360"/>
                  </a:cubicBezTo>
                  <a:lnTo>
                    <a:pt x="280" y="360"/>
                  </a:lnTo>
                  <a:cubicBezTo>
                    <a:pt x="278" y="313"/>
                    <a:pt x="214" y="320"/>
                    <a:pt x="205" y="295"/>
                  </a:cubicBezTo>
                  <a:cubicBezTo>
                    <a:pt x="205" y="286"/>
                    <a:pt x="205" y="280"/>
                    <a:pt x="205" y="273"/>
                  </a:cubicBezTo>
                  <a:cubicBezTo>
                    <a:pt x="209" y="271"/>
                    <a:pt x="215" y="258"/>
                    <a:pt x="216" y="247"/>
                  </a:cubicBezTo>
                  <a:cubicBezTo>
                    <a:pt x="219" y="247"/>
                    <a:pt x="224" y="244"/>
                    <a:pt x="225" y="232"/>
                  </a:cubicBezTo>
                  <a:cubicBezTo>
                    <a:pt x="226" y="226"/>
                    <a:pt x="223" y="223"/>
                    <a:pt x="221" y="221"/>
                  </a:cubicBezTo>
                  <a:cubicBezTo>
                    <a:pt x="226" y="207"/>
                    <a:pt x="236" y="161"/>
                    <a:pt x="203" y="156"/>
                  </a:cubicBezTo>
                  <a:cubicBezTo>
                    <a:pt x="200" y="150"/>
                    <a:pt x="191" y="147"/>
                    <a:pt x="180" y="147"/>
                  </a:cubicBezTo>
                  <a:close/>
                  <a:moveTo>
                    <a:pt x="347" y="200"/>
                  </a:moveTo>
                  <a:lnTo>
                    <a:pt x="347" y="227"/>
                  </a:lnTo>
                  <a:lnTo>
                    <a:pt x="587" y="227"/>
                  </a:lnTo>
                  <a:lnTo>
                    <a:pt x="587" y="200"/>
                  </a:lnTo>
                  <a:lnTo>
                    <a:pt x="347" y="200"/>
                  </a:lnTo>
                  <a:close/>
                  <a:moveTo>
                    <a:pt x="347" y="267"/>
                  </a:moveTo>
                  <a:lnTo>
                    <a:pt x="347" y="294"/>
                  </a:lnTo>
                  <a:lnTo>
                    <a:pt x="587" y="294"/>
                  </a:lnTo>
                  <a:lnTo>
                    <a:pt x="587" y="267"/>
                  </a:lnTo>
                  <a:lnTo>
                    <a:pt x="347" y="267"/>
                  </a:lnTo>
                  <a:close/>
                  <a:moveTo>
                    <a:pt x="347" y="334"/>
                  </a:moveTo>
                  <a:lnTo>
                    <a:pt x="347" y="360"/>
                  </a:lnTo>
                  <a:lnTo>
                    <a:pt x="587" y="360"/>
                  </a:lnTo>
                  <a:lnTo>
                    <a:pt x="587" y="334"/>
                  </a:lnTo>
                  <a:lnTo>
                    <a:pt x="347" y="334"/>
                  </a:lnTo>
                  <a:close/>
                </a:path>
              </a:pathLst>
            </a:custGeom>
            <a:solidFill>
              <a:srgbClr val="6F6F6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8" name="Star">
              <a:extLst>
                <a:ext uri="{FF2B5EF4-FFF2-40B4-BE49-F238E27FC236}">
                  <a16:creationId xmlns:a16="http://schemas.microsoft.com/office/drawing/2014/main" id="{4811B313-C37C-48E4-BC68-B09900D197A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96359" y="4264860"/>
              <a:ext cx="165600" cy="158838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9" name="Edit User">
              <a:extLst>
                <a:ext uri="{FF2B5EF4-FFF2-40B4-BE49-F238E27FC236}">
                  <a16:creationId xmlns:a16="http://schemas.microsoft.com/office/drawing/2014/main" id="{B9C5D07B-971F-4E46-A744-A253ED56D2B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96359" y="4558045"/>
              <a:ext cx="165600" cy="152738"/>
            </a:xfrm>
            <a:custGeom>
              <a:avLst/>
              <a:gdLst>
                <a:gd name="T0" fmla="*/ 147 w 672"/>
                <a:gd name="T1" fmla="*/ 66 h 624"/>
                <a:gd name="T2" fmla="*/ 137 w 672"/>
                <a:gd name="T3" fmla="*/ 231 h 624"/>
                <a:gd name="T4" fmla="*/ 150 w 672"/>
                <a:gd name="T5" fmla="*/ 267 h 624"/>
                <a:gd name="T6" fmla="*/ 174 w 672"/>
                <a:gd name="T7" fmla="*/ 314 h 624"/>
                <a:gd name="T8" fmla="*/ 191 w 672"/>
                <a:gd name="T9" fmla="*/ 337 h 624"/>
                <a:gd name="T10" fmla="*/ 159 w 672"/>
                <a:gd name="T11" fmla="*/ 412 h 624"/>
                <a:gd name="T12" fmla="*/ 34 w 672"/>
                <a:gd name="T13" fmla="*/ 477 h 624"/>
                <a:gd name="T14" fmla="*/ 0 w 672"/>
                <a:gd name="T15" fmla="*/ 568 h 624"/>
                <a:gd name="T16" fmla="*/ 401 w 672"/>
                <a:gd name="T17" fmla="*/ 541 h 624"/>
                <a:gd name="T18" fmla="*/ 53 w 672"/>
                <a:gd name="T19" fmla="*/ 496 h 624"/>
                <a:gd name="T20" fmla="*/ 170 w 672"/>
                <a:gd name="T21" fmla="*/ 436 h 624"/>
                <a:gd name="T22" fmla="*/ 216 w 672"/>
                <a:gd name="T23" fmla="*/ 391 h 624"/>
                <a:gd name="T24" fmla="*/ 217 w 672"/>
                <a:gd name="T25" fmla="*/ 332 h 624"/>
                <a:gd name="T26" fmla="*/ 210 w 672"/>
                <a:gd name="T27" fmla="*/ 321 h 624"/>
                <a:gd name="T28" fmla="*/ 198 w 672"/>
                <a:gd name="T29" fmla="*/ 302 h 624"/>
                <a:gd name="T30" fmla="*/ 185 w 672"/>
                <a:gd name="T31" fmla="*/ 255 h 624"/>
                <a:gd name="T32" fmla="*/ 170 w 672"/>
                <a:gd name="T33" fmla="*/ 251 h 624"/>
                <a:gd name="T34" fmla="*/ 167 w 672"/>
                <a:gd name="T35" fmla="*/ 213 h 624"/>
                <a:gd name="T36" fmla="*/ 173 w 672"/>
                <a:gd name="T37" fmla="*/ 199 h 624"/>
                <a:gd name="T38" fmla="*/ 267 w 672"/>
                <a:gd name="T39" fmla="*/ 27 h 624"/>
                <a:gd name="T40" fmla="*/ 319 w 672"/>
                <a:gd name="T41" fmla="*/ 49 h 624"/>
                <a:gd name="T42" fmla="*/ 362 w 672"/>
                <a:gd name="T43" fmla="*/ 70 h 624"/>
                <a:gd name="T44" fmla="*/ 363 w 672"/>
                <a:gd name="T45" fmla="*/ 198 h 624"/>
                <a:gd name="T46" fmla="*/ 369 w 672"/>
                <a:gd name="T47" fmla="*/ 213 h 624"/>
                <a:gd name="T48" fmla="*/ 365 w 672"/>
                <a:gd name="T49" fmla="*/ 251 h 624"/>
                <a:gd name="T50" fmla="*/ 350 w 672"/>
                <a:gd name="T51" fmla="*/ 255 h 624"/>
                <a:gd name="T52" fmla="*/ 338 w 672"/>
                <a:gd name="T53" fmla="*/ 302 h 624"/>
                <a:gd name="T54" fmla="*/ 326 w 672"/>
                <a:gd name="T55" fmla="*/ 321 h 624"/>
                <a:gd name="T56" fmla="*/ 319 w 672"/>
                <a:gd name="T57" fmla="*/ 332 h 624"/>
                <a:gd name="T58" fmla="*/ 320 w 672"/>
                <a:gd name="T59" fmla="*/ 391 h 624"/>
                <a:gd name="T60" fmla="*/ 385 w 672"/>
                <a:gd name="T61" fmla="*/ 445 h 624"/>
                <a:gd name="T62" fmla="*/ 481 w 672"/>
                <a:gd name="T63" fmla="*/ 460 h 624"/>
                <a:gd name="T64" fmla="*/ 347 w 672"/>
                <a:gd name="T65" fmla="*/ 385 h 624"/>
                <a:gd name="T66" fmla="*/ 352 w 672"/>
                <a:gd name="T67" fmla="*/ 332 h 624"/>
                <a:gd name="T68" fmla="*/ 374 w 672"/>
                <a:gd name="T69" fmla="*/ 274 h 624"/>
                <a:gd name="T70" fmla="*/ 399 w 672"/>
                <a:gd name="T71" fmla="*/ 231 h 624"/>
                <a:gd name="T72" fmla="*/ 402 w 672"/>
                <a:gd name="T73" fmla="*/ 109 h 624"/>
                <a:gd name="T74" fmla="*/ 335 w 672"/>
                <a:gd name="T75" fmla="*/ 26 h 624"/>
                <a:gd name="T76" fmla="*/ 266 w 672"/>
                <a:gd name="T77" fmla="*/ 0 h 624"/>
                <a:gd name="T78" fmla="*/ 600 w 672"/>
                <a:gd name="T79" fmla="*/ 393 h 624"/>
                <a:gd name="T80" fmla="*/ 442 w 672"/>
                <a:gd name="T81" fmla="*/ 553 h 624"/>
                <a:gd name="T82" fmla="*/ 445 w 672"/>
                <a:gd name="T83" fmla="*/ 621 h 624"/>
                <a:gd name="T84" fmla="*/ 502 w 672"/>
                <a:gd name="T85" fmla="*/ 604 h 624"/>
                <a:gd name="T86" fmla="*/ 656 w 672"/>
                <a:gd name="T87" fmla="*/ 393 h 624"/>
                <a:gd name="T88" fmla="*/ 612 w 672"/>
                <a:gd name="T89" fmla="*/ 419 h 624"/>
                <a:gd name="T90" fmla="*/ 486 w 672"/>
                <a:gd name="T91" fmla="*/ 582 h 624"/>
                <a:gd name="T92" fmla="*/ 612 w 672"/>
                <a:gd name="T93" fmla="*/ 419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72" h="624">
                  <a:moveTo>
                    <a:pt x="266" y="0"/>
                  </a:moveTo>
                  <a:cubicBezTo>
                    <a:pt x="204" y="1"/>
                    <a:pt x="164" y="27"/>
                    <a:pt x="147" y="66"/>
                  </a:cubicBezTo>
                  <a:cubicBezTo>
                    <a:pt x="131" y="103"/>
                    <a:pt x="134" y="150"/>
                    <a:pt x="146" y="199"/>
                  </a:cubicBezTo>
                  <a:cubicBezTo>
                    <a:pt x="140" y="206"/>
                    <a:pt x="135" y="216"/>
                    <a:pt x="137" y="231"/>
                  </a:cubicBezTo>
                  <a:lnTo>
                    <a:pt x="137" y="231"/>
                  </a:lnTo>
                  <a:cubicBezTo>
                    <a:pt x="139" y="248"/>
                    <a:pt x="143" y="259"/>
                    <a:pt x="150" y="267"/>
                  </a:cubicBezTo>
                  <a:cubicBezTo>
                    <a:pt x="153" y="272"/>
                    <a:pt x="158" y="272"/>
                    <a:pt x="162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7" y="321"/>
                    <a:pt x="181" y="327"/>
                    <a:pt x="185" y="332"/>
                  </a:cubicBezTo>
                  <a:cubicBezTo>
                    <a:pt x="186" y="334"/>
                    <a:pt x="189" y="335"/>
                    <a:pt x="191" y="337"/>
                  </a:cubicBezTo>
                  <a:cubicBezTo>
                    <a:pt x="191" y="354"/>
                    <a:pt x="191" y="367"/>
                    <a:pt x="190" y="385"/>
                  </a:cubicBezTo>
                  <a:cubicBezTo>
                    <a:pt x="185" y="395"/>
                    <a:pt x="175" y="404"/>
                    <a:pt x="159" y="412"/>
                  </a:cubicBezTo>
                  <a:cubicBezTo>
                    <a:pt x="142" y="420"/>
                    <a:pt x="120" y="428"/>
                    <a:pt x="97" y="437"/>
                  </a:cubicBezTo>
                  <a:cubicBezTo>
                    <a:pt x="75" y="447"/>
                    <a:pt x="52" y="459"/>
                    <a:pt x="34" y="477"/>
                  </a:cubicBezTo>
                  <a:cubicBezTo>
                    <a:pt x="16" y="495"/>
                    <a:pt x="3" y="521"/>
                    <a:pt x="1" y="554"/>
                  </a:cubicBezTo>
                  <a:lnTo>
                    <a:pt x="0" y="568"/>
                  </a:lnTo>
                  <a:lnTo>
                    <a:pt x="401" y="568"/>
                  </a:lnTo>
                  <a:cubicBezTo>
                    <a:pt x="419" y="568"/>
                    <a:pt x="419" y="541"/>
                    <a:pt x="401" y="541"/>
                  </a:cubicBezTo>
                  <a:lnTo>
                    <a:pt x="31" y="541"/>
                  </a:lnTo>
                  <a:cubicBezTo>
                    <a:pt x="35" y="523"/>
                    <a:pt x="42" y="507"/>
                    <a:pt x="53" y="496"/>
                  </a:cubicBezTo>
                  <a:cubicBezTo>
                    <a:pt x="67" y="482"/>
                    <a:pt x="87" y="471"/>
                    <a:pt x="108" y="462"/>
                  </a:cubicBezTo>
                  <a:cubicBezTo>
                    <a:pt x="129" y="453"/>
                    <a:pt x="151" y="446"/>
                    <a:pt x="170" y="436"/>
                  </a:cubicBezTo>
                  <a:cubicBezTo>
                    <a:pt x="190" y="426"/>
                    <a:pt x="208" y="414"/>
                    <a:pt x="215" y="393"/>
                  </a:cubicBezTo>
                  <a:lnTo>
                    <a:pt x="216" y="391"/>
                  </a:lnTo>
                  <a:lnTo>
                    <a:pt x="216" y="390"/>
                  </a:lnTo>
                  <a:cubicBezTo>
                    <a:pt x="218" y="367"/>
                    <a:pt x="217" y="352"/>
                    <a:pt x="217" y="332"/>
                  </a:cubicBezTo>
                  <a:lnTo>
                    <a:pt x="217" y="324"/>
                  </a:lnTo>
                  <a:lnTo>
                    <a:pt x="210" y="321"/>
                  </a:lnTo>
                  <a:cubicBezTo>
                    <a:pt x="211" y="321"/>
                    <a:pt x="209" y="319"/>
                    <a:pt x="206" y="316"/>
                  </a:cubicBezTo>
                  <a:cubicBezTo>
                    <a:pt x="204" y="313"/>
                    <a:pt x="201" y="308"/>
                    <a:pt x="198" y="302"/>
                  </a:cubicBezTo>
                  <a:cubicBezTo>
                    <a:pt x="192" y="291"/>
                    <a:pt x="188" y="277"/>
                    <a:pt x="186" y="266"/>
                  </a:cubicBezTo>
                  <a:lnTo>
                    <a:pt x="185" y="255"/>
                  </a:lnTo>
                  <a:lnTo>
                    <a:pt x="174" y="254"/>
                  </a:lnTo>
                  <a:cubicBezTo>
                    <a:pt x="174" y="254"/>
                    <a:pt x="173" y="254"/>
                    <a:pt x="170" y="251"/>
                  </a:cubicBezTo>
                  <a:cubicBezTo>
                    <a:pt x="168" y="248"/>
                    <a:pt x="165" y="241"/>
                    <a:pt x="163" y="228"/>
                  </a:cubicBezTo>
                  <a:cubicBezTo>
                    <a:pt x="161" y="222"/>
                    <a:pt x="165" y="217"/>
                    <a:pt x="167" y="213"/>
                  </a:cubicBezTo>
                  <a:lnTo>
                    <a:pt x="176" y="208"/>
                  </a:lnTo>
                  <a:lnTo>
                    <a:pt x="173" y="199"/>
                  </a:lnTo>
                  <a:cubicBezTo>
                    <a:pt x="161" y="150"/>
                    <a:pt x="159" y="106"/>
                    <a:pt x="172" y="77"/>
                  </a:cubicBezTo>
                  <a:cubicBezTo>
                    <a:pt x="185" y="47"/>
                    <a:pt x="211" y="28"/>
                    <a:pt x="267" y="27"/>
                  </a:cubicBezTo>
                  <a:cubicBezTo>
                    <a:pt x="294" y="27"/>
                    <a:pt x="311" y="35"/>
                    <a:pt x="316" y="43"/>
                  </a:cubicBezTo>
                  <a:lnTo>
                    <a:pt x="319" y="49"/>
                  </a:lnTo>
                  <a:lnTo>
                    <a:pt x="326" y="50"/>
                  </a:lnTo>
                  <a:cubicBezTo>
                    <a:pt x="344" y="53"/>
                    <a:pt x="355" y="60"/>
                    <a:pt x="362" y="70"/>
                  </a:cubicBezTo>
                  <a:cubicBezTo>
                    <a:pt x="370" y="81"/>
                    <a:pt x="374" y="95"/>
                    <a:pt x="375" y="111"/>
                  </a:cubicBezTo>
                  <a:cubicBezTo>
                    <a:pt x="378" y="143"/>
                    <a:pt x="369" y="180"/>
                    <a:pt x="363" y="198"/>
                  </a:cubicBezTo>
                  <a:lnTo>
                    <a:pt x="360" y="208"/>
                  </a:lnTo>
                  <a:lnTo>
                    <a:pt x="369" y="213"/>
                  </a:lnTo>
                  <a:cubicBezTo>
                    <a:pt x="368" y="213"/>
                    <a:pt x="374" y="217"/>
                    <a:pt x="373" y="228"/>
                  </a:cubicBezTo>
                  <a:cubicBezTo>
                    <a:pt x="371" y="241"/>
                    <a:pt x="368" y="248"/>
                    <a:pt x="365" y="251"/>
                  </a:cubicBezTo>
                  <a:cubicBezTo>
                    <a:pt x="363" y="254"/>
                    <a:pt x="362" y="254"/>
                    <a:pt x="361" y="254"/>
                  </a:cubicBezTo>
                  <a:lnTo>
                    <a:pt x="350" y="255"/>
                  </a:lnTo>
                  <a:lnTo>
                    <a:pt x="349" y="266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8"/>
                    <a:pt x="332" y="313"/>
                    <a:pt x="330" y="316"/>
                  </a:cubicBezTo>
                  <a:cubicBezTo>
                    <a:pt x="328" y="319"/>
                    <a:pt x="325" y="321"/>
                    <a:pt x="326" y="321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2"/>
                    <a:pt x="318" y="367"/>
                    <a:pt x="320" y="390"/>
                  </a:cubicBezTo>
                  <a:lnTo>
                    <a:pt x="320" y="391"/>
                  </a:lnTo>
                  <a:lnTo>
                    <a:pt x="321" y="393"/>
                  </a:lnTo>
                  <a:cubicBezTo>
                    <a:pt x="331" y="420"/>
                    <a:pt x="358" y="433"/>
                    <a:pt x="385" y="445"/>
                  </a:cubicBezTo>
                  <a:cubicBezTo>
                    <a:pt x="413" y="456"/>
                    <a:pt x="443" y="466"/>
                    <a:pt x="466" y="482"/>
                  </a:cubicBezTo>
                  <a:cubicBezTo>
                    <a:pt x="481" y="492"/>
                    <a:pt x="496" y="470"/>
                    <a:pt x="481" y="460"/>
                  </a:cubicBezTo>
                  <a:cubicBezTo>
                    <a:pt x="454" y="441"/>
                    <a:pt x="422" y="431"/>
                    <a:pt x="396" y="420"/>
                  </a:cubicBezTo>
                  <a:cubicBezTo>
                    <a:pt x="370" y="409"/>
                    <a:pt x="353" y="399"/>
                    <a:pt x="347" y="385"/>
                  </a:cubicBezTo>
                  <a:cubicBezTo>
                    <a:pt x="345" y="367"/>
                    <a:pt x="346" y="354"/>
                    <a:pt x="346" y="337"/>
                  </a:cubicBezTo>
                  <a:cubicBezTo>
                    <a:pt x="348" y="335"/>
                    <a:pt x="350" y="334"/>
                    <a:pt x="352" y="332"/>
                  </a:cubicBezTo>
                  <a:cubicBezTo>
                    <a:pt x="355" y="327"/>
                    <a:pt x="359" y="321"/>
                    <a:pt x="362" y="314"/>
                  </a:cubicBezTo>
                  <a:cubicBezTo>
                    <a:pt x="368" y="302"/>
                    <a:pt x="372" y="288"/>
                    <a:pt x="374" y="274"/>
                  </a:cubicBezTo>
                  <a:cubicBezTo>
                    <a:pt x="378" y="272"/>
                    <a:pt x="383" y="272"/>
                    <a:pt x="386" y="267"/>
                  </a:cubicBezTo>
                  <a:cubicBezTo>
                    <a:pt x="393" y="259"/>
                    <a:pt x="397" y="248"/>
                    <a:pt x="399" y="231"/>
                  </a:cubicBezTo>
                  <a:cubicBezTo>
                    <a:pt x="401" y="217"/>
                    <a:pt x="396" y="207"/>
                    <a:pt x="390" y="199"/>
                  </a:cubicBezTo>
                  <a:cubicBezTo>
                    <a:pt x="396" y="178"/>
                    <a:pt x="405" y="144"/>
                    <a:pt x="402" y="109"/>
                  </a:cubicBezTo>
                  <a:cubicBezTo>
                    <a:pt x="400" y="90"/>
                    <a:pt x="396" y="70"/>
                    <a:pt x="384" y="55"/>
                  </a:cubicBezTo>
                  <a:cubicBezTo>
                    <a:pt x="374" y="40"/>
                    <a:pt x="357" y="30"/>
                    <a:pt x="335" y="26"/>
                  </a:cubicBezTo>
                  <a:cubicBezTo>
                    <a:pt x="321" y="7"/>
                    <a:pt x="296" y="0"/>
                    <a:pt x="267" y="0"/>
                  </a:cubicBezTo>
                  <a:lnTo>
                    <a:pt x="266" y="0"/>
                  </a:lnTo>
                  <a:close/>
                  <a:moveTo>
                    <a:pt x="628" y="381"/>
                  </a:moveTo>
                  <a:cubicBezTo>
                    <a:pt x="618" y="381"/>
                    <a:pt x="608" y="385"/>
                    <a:pt x="600" y="393"/>
                  </a:cubicBezTo>
                  <a:cubicBezTo>
                    <a:pt x="549" y="444"/>
                    <a:pt x="497" y="496"/>
                    <a:pt x="446" y="547"/>
                  </a:cubicBezTo>
                  <a:cubicBezTo>
                    <a:pt x="444" y="549"/>
                    <a:pt x="443" y="551"/>
                    <a:pt x="442" y="553"/>
                  </a:cubicBezTo>
                  <a:lnTo>
                    <a:pt x="428" y="605"/>
                  </a:lnTo>
                  <a:cubicBezTo>
                    <a:pt x="426" y="615"/>
                    <a:pt x="435" y="624"/>
                    <a:pt x="445" y="621"/>
                  </a:cubicBezTo>
                  <a:lnTo>
                    <a:pt x="496" y="607"/>
                  </a:lnTo>
                  <a:cubicBezTo>
                    <a:pt x="498" y="607"/>
                    <a:pt x="500" y="605"/>
                    <a:pt x="502" y="604"/>
                  </a:cubicBezTo>
                  <a:cubicBezTo>
                    <a:pt x="553" y="552"/>
                    <a:pt x="605" y="501"/>
                    <a:pt x="656" y="449"/>
                  </a:cubicBezTo>
                  <a:cubicBezTo>
                    <a:pt x="672" y="434"/>
                    <a:pt x="672" y="409"/>
                    <a:pt x="656" y="393"/>
                  </a:cubicBezTo>
                  <a:cubicBezTo>
                    <a:pt x="648" y="385"/>
                    <a:pt x="638" y="381"/>
                    <a:pt x="628" y="381"/>
                  </a:cubicBezTo>
                  <a:close/>
                  <a:moveTo>
                    <a:pt x="612" y="419"/>
                  </a:moveTo>
                  <a:lnTo>
                    <a:pt x="631" y="437"/>
                  </a:lnTo>
                  <a:lnTo>
                    <a:pt x="486" y="582"/>
                  </a:lnTo>
                  <a:lnTo>
                    <a:pt x="467" y="564"/>
                  </a:lnTo>
                  <a:lnTo>
                    <a:pt x="612" y="419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00" name="Multipe Users">
              <a:extLst>
                <a:ext uri="{FF2B5EF4-FFF2-40B4-BE49-F238E27FC236}">
                  <a16:creationId xmlns:a16="http://schemas.microsoft.com/office/drawing/2014/main" id="{095F953E-61DC-4616-B5E8-9A5DDCF0AE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96359" y="4845130"/>
              <a:ext cx="165600" cy="139876"/>
            </a:xfrm>
            <a:custGeom>
              <a:avLst/>
              <a:gdLst>
                <a:gd name="T0" fmla="*/ 146 w 669"/>
                <a:gd name="T1" fmla="*/ 198 h 568"/>
                <a:gd name="T2" fmla="*/ 162 w 669"/>
                <a:gd name="T3" fmla="*/ 274 h 568"/>
                <a:gd name="T4" fmla="*/ 191 w 669"/>
                <a:gd name="T5" fmla="*/ 337 h 568"/>
                <a:gd name="T6" fmla="*/ 97 w 669"/>
                <a:gd name="T7" fmla="*/ 437 h 568"/>
                <a:gd name="T8" fmla="*/ 0 w 669"/>
                <a:gd name="T9" fmla="*/ 568 h 568"/>
                <a:gd name="T10" fmla="*/ 516 w 669"/>
                <a:gd name="T11" fmla="*/ 496 h 568"/>
                <a:gd name="T12" fmla="*/ 640 w 669"/>
                <a:gd name="T13" fmla="*/ 416 h 568"/>
                <a:gd name="T14" fmla="*/ 510 w 669"/>
                <a:gd name="T15" fmla="*/ 338 h 568"/>
                <a:gd name="T16" fmla="*/ 522 w 669"/>
                <a:gd name="T17" fmla="*/ 281 h 568"/>
                <a:gd name="T18" fmla="*/ 554 w 669"/>
                <a:gd name="T19" fmla="*/ 210 h 568"/>
                <a:gd name="T20" fmla="*/ 541 w 669"/>
                <a:gd name="T21" fmla="*/ 60 h 568"/>
                <a:gd name="T22" fmla="*/ 440 w 669"/>
                <a:gd name="T23" fmla="*/ 13 h 568"/>
                <a:gd name="T24" fmla="*/ 267 w 669"/>
                <a:gd name="T25" fmla="*/ 0 h 568"/>
                <a:gd name="T26" fmla="*/ 316 w 669"/>
                <a:gd name="T27" fmla="*/ 43 h 568"/>
                <a:gd name="T28" fmla="*/ 363 w 669"/>
                <a:gd name="T29" fmla="*/ 70 h 568"/>
                <a:gd name="T30" fmla="*/ 360 w 669"/>
                <a:gd name="T31" fmla="*/ 208 h 568"/>
                <a:gd name="T32" fmla="*/ 365 w 669"/>
                <a:gd name="T33" fmla="*/ 251 h 568"/>
                <a:gd name="T34" fmla="*/ 349 w 669"/>
                <a:gd name="T35" fmla="*/ 266 h 568"/>
                <a:gd name="T36" fmla="*/ 326 w 669"/>
                <a:gd name="T37" fmla="*/ 320 h 568"/>
                <a:gd name="T38" fmla="*/ 320 w 669"/>
                <a:gd name="T39" fmla="*/ 389 h 568"/>
                <a:gd name="T40" fmla="*/ 366 w 669"/>
                <a:gd name="T41" fmla="*/ 436 h 568"/>
                <a:gd name="T42" fmla="*/ 482 w 669"/>
                <a:gd name="T43" fmla="*/ 495 h 568"/>
                <a:gd name="T44" fmla="*/ 31 w 669"/>
                <a:gd name="T45" fmla="*/ 541 h 568"/>
                <a:gd name="T46" fmla="*/ 171 w 669"/>
                <a:gd name="T47" fmla="*/ 436 h 568"/>
                <a:gd name="T48" fmla="*/ 216 w 669"/>
                <a:gd name="T49" fmla="*/ 389 h 568"/>
                <a:gd name="T50" fmla="*/ 210 w 669"/>
                <a:gd name="T51" fmla="*/ 320 h 568"/>
                <a:gd name="T52" fmla="*/ 186 w 669"/>
                <a:gd name="T53" fmla="*/ 266 h 568"/>
                <a:gd name="T54" fmla="*/ 171 w 669"/>
                <a:gd name="T55" fmla="*/ 251 h 568"/>
                <a:gd name="T56" fmla="*/ 176 w 669"/>
                <a:gd name="T57" fmla="*/ 208 h 568"/>
                <a:gd name="T58" fmla="*/ 267 w 669"/>
                <a:gd name="T59" fmla="*/ 26 h 568"/>
                <a:gd name="T60" fmla="*/ 483 w 669"/>
                <a:gd name="T61" fmla="*/ 58 h 568"/>
                <a:gd name="T62" fmla="*/ 530 w 669"/>
                <a:gd name="T63" fmla="*/ 109 h 568"/>
                <a:gd name="T64" fmla="*/ 525 w 669"/>
                <a:gd name="T65" fmla="*/ 197 h 568"/>
                <a:gd name="T66" fmla="*/ 520 w 669"/>
                <a:gd name="T67" fmla="*/ 227 h 568"/>
                <a:gd name="T68" fmla="*/ 498 w 669"/>
                <a:gd name="T69" fmla="*/ 269 h 568"/>
                <a:gd name="T70" fmla="*/ 482 w 669"/>
                <a:gd name="T71" fmla="*/ 287 h 568"/>
                <a:gd name="T72" fmla="*/ 483 w 669"/>
                <a:gd name="T73" fmla="*/ 345 h 568"/>
                <a:gd name="T74" fmla="*/ 575 w 669"/>
                <a:gd name="T75" fmla="*/ 406 h 568"/>
                <a:gd name="T76" fmla="*/ 493 w 669"/>
                <a:gd name="T77" fmla="*/ 469 h 568"/>
                <a:gd name="T78" fmla="*/ 347 w 669"/>
                <a:gd name="T79" fmla="*/ 385 h 568"/>
                <a:gd name="T80" fmla="*/ 362 w 669"/>
                <a:gd name="T81" fmla="*/ 314 h 568"/>
                <a:gd name="T82" fmla="*/ 399 w 669"/>
                <a:gd name="T83" fmla="*/ 231 h 568"/>
                <a:gd name="T84" fmla="*/ 384 w 669"/>
                <a:gd name="T85" fmla="*/ 54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9" h="568">
                  <a:moveTo>
                    <a:pt x="266" y="0"/>
                  </a:moveTo>
                  <a:cubicBezTo>
                    <a:pt x="204" y="1"/>
                    <a:pt x="164" y="26"/>
                    <a:pt x="147" y="66"/>
                  </a:cubicBezTo>
                  <a:cubicBezTo>
                    <a:pt x="131" y="103"/>
                    <a:pt x="134" y="150"/>
                    <a:pt x="146" y="198"/>
                  </a:cubicBezTo>
                  <a:cubicBezTo>
                    <a:pt x="140" y="206"/>
                    <a:pt x="135" y="216"/>
                    <a:pt x="137" y="231"/>
                  </a:cubicBezTo>
                  <a:cubicBezTo>
                    <a:pt x="138" y="245"/>
                    <a:pt x="144" y="257"/>
                    <a:pt x="150" y="267"/>
                  </a:cubicBezTo>
                  <a:cubicBezTo>
                    <a:pt x="153" y="272"/>
                    <a:pt x="158" y="272"/>
                    <a:pt x="162" y="274"/>
                  </a:cubicBezTo>
                  <a:cubicBezTo>
                    <a:pt x="164" y="288"/>
                    <a:pt x="168" y="302"/>
                    <a:pt x="174" y="314"/>
                  </a:cubicBezTo>
                  <a:cubicBezTo>
                    <a:pt x="178" y="321"/>
                    <a:pt x="181" y="327"/>
                    <a:pt x="185" y="332"/>
                  </a:cubicBezTo>
                  <a:cubicBezTo>
                    <a:pt x="186" y="334"/>
                    <a:pt x="189" y="335"/>
                    <a:pt x="191" y="337"/>
                  </a:cubicBezTo>
                  <a:cubicBezTo>
                    <a:pt x="191" y="354"/>
                    <a:pt x="191" y="367"/>
                    <a:pt x="190" y="385"/>
                  </a:cubicBezTo>
                  <a:cubicBezTo>
                    <a:pt x="185" y="395"/>
                    <a:pt x="175" y="404"/>
                    <a:pt x="159" y="412"/>
                  </a:cubicBezTo>
                  <a:cubicBezTo>
                    <a:pt x="142" y="420"/>
                    <a:pt x="120" y="428"/>
                    <a:pt x="97" y="437"/>
                  </a:cubicBezTo>
                  <a:cubicBezTo>
                    <a:pt x="75" y="447"/>
                    <a:pt x="52" y="459"/>
                    <a:pt x="34" y="477"/>
                  </a:cubicBezTo>
                  <a:cubicBezTo>
                    <a:pt x="16" y="495"/>
                    <a:pt x="3" y="521"/>
                    <a:pt x="1" y="554"/>
                  </a:cubicBezTo>
                  <a:lnTo>
                    <a:pt x="0" y="568"/>
                  </a:lnTo>
                  <a:lnTo>
                    <a:pt x="535" y="568"/>
                  </a:lnTo>
                  <a:lnTo>
                    <a:pt x="535" y="554"/>
                  </a:lnTo>
                  <a:cubicBezTo>
                    <a:pt x="533" y="531"/>
                    <a:pt x="526" y="511"/>
                    <a:pt x="516" y="496"/>
                  </a:cubicBezTo>
                  <a:lnTo>
                    <a:pt x="669" y="496"/>
                  </a:lnTo>
                  <a:lnTo>
                    <a:pt x="668" y="482"/>
                  </a:lnTo>
                  <a:cubicBezTo>
                    <a:pt x="666" y="453"/>
                    <a:pt x="655" y="431"/>
                    <a:pt x="640" y="416"/>
                  </a:cubicBezTo>
                  <a:cubicBezTo>
                    <a:pt x="624" y="400"/>
                    <a:pt x="605" y="390"/>
                    <a:pt x="586" y="382"/>
                  </a:cubicBezTo>
                  <a:cubicBezTo>
                    <a:pt x="567" y="374"/>
                    <a:pt x="549" y="367"/>
                    <a:pt x="535" y="360"/>
                  </a:cubicBezTo>
                  <a:cubicBezTo>
                    <a:pt x="521" y="353"/>
                    <a:pt x="513" y="347"/>
                    <a:pt x="510" y="338"/>
                  </a:cubicBezTo>
                  <a:cubicBezTo>
                    <a:pt x="509" y="325"/>
                    <a:pt x="509" y="313"/>
                    <a:pt x="509" y="300"/>
                  </a:cubicBezTo>
                  <a:cubicBezTo>
                    <a:pt x="510" y="299"/>
                    <a:pt x="512" y="297"/>
                    <a:pt x="513" y="296"/>
                  </a:cubicBezTo>
                  <a:cubicBezTo>
                    <a:pt x="517" y="291"/>
                    <a:pt x="520" y="286"/>
                    <a:pt x="522" y="281"/>
                  </a:cubicBezTo>
                  <a:cubicBezTo>
                    <a:pt x="527" y="271"/>
                    <a:pt x="530" y="259"/>
                    <a:pt x="532" y="248"/>
                  </a:cubicBezTo>
                  <a:cubicBezTo>
                    <a:pt x="536" y="246"/>
                    <a:pt x="540" y="245"/>
                    <a:pt x="543" y="242"/>
                  </a:cubicBezTo>
                  <a:cubicBezTo>
                    <a:pt x="548" y="234"/>
                    <a:pt x="552" y="224"/>
                    <a:pt x="554" y="210"/>
                  </a:cubicBezTo>
                  <a:cubicBezTo>
                    <a:pt x="555" y="199"/>
                    <a:pt x="550" y="190"/>
                    <a:pt x="546" y="183"/>
                  </a:cubicBezTo>
                  <a:cubicBezTo>
                    <a:pt x="552" y="164"/>
                    <a:pt x="558" y="136"/>
                    <a:pt x="556" y="107"/>
                  </a:cubicBezTo>
                  <a:cubicBezTo>
                    <a:pt x="555" y="90"/>
                    <a:pt x="551" y="74"/>
                    <a:pt x="541" y="60"/>
                  </a:cubicBezTo>
                  <a:cubicBezTo>
                    <a:pt x="531" y="47"/>
                    <a:pt x="516" y="37"/>
                    <a:pt x="496" y="34"/>
                  </a:cubicBezTo>
                  <a:cubicBezTo>
                    <a:pt x="483" y="20"/>
                    <a:pt x="464" y="13"/>
                    <a:pt x="440" y="13"/>
                  </a:cubicBezTo>
                  <a:lnTo>
                    <a:pt x="440" y="13"/>
                  </a:lnTo>
                  <a:cubicBezTo>
                    <a:pt x="407" y="14"/>
                    <a:pt x="382" y="22"/>
                    <a:pt x="364" y="36"/>
                  </a:cubicBezTo>
                  <a:cubicBezTo>
                    <a:pt x="356" y="31"/>
                    <a:pt x="346" y="27"/>
                    <a:pt x="335" y="25"/>
                  </a:cubicBezTo>
                  <a:cubicBezTo>
                    <a:pt x="321" y="7"/>
                    <a:pt x="296" y="0"/>
                    <a:pt x="267" y="0"/>
                  </a:cubicBezTo>
                  <a:lnTo>
                    <a:pt x="266" y="0"/>
                  </a:lnTo>
                  <a:close/>
                  <a:moveTo>
                    <a:pt x="267" y="26"/>
                  </a:moveTo>
                  <a:cubicBezTo>
                    <a:pt x="294" y="26"/>
                    <a:pt x="311" y="34"/>
                    <a:pt x="316" y="43"/>
                  </a:cubicBezTo>
                  <a:lnTo>
                    <a:pt x="319" y="49"/>
                  </a:lnTo>
                  <a:lnTo>
                    <a:pt x="326" y="50"/>
                  </a:lnTo>
                  <a:cubicBezTo>
                    <a:pt x="344" y="52"/>
                    <a:pt x="355" y="60"/>
                    <a:pt x="363" y="70"/>
                  </a:cubicBezTo>
                  <a:cubicBezTo>
                    <a:pt x="370" y="80"/>
                    <a:pt x="374" y="95"/>
                    <a:pt x="375" y="111"/>
                  </a:cubicBezTo>
                  <a:cubicBezTo>
                    <a:pt x="378" y="143"/>
                    <a:pt x="369" y="180"/>
                    <a:pt x="363" y="198"/>
                  </a:cubicBezTo>
                  <a:lnTo>
                    <a:pt x="360" y="208"/>
                  </a:lnTo>
                  <a:lnTo>
                    <a:pt x="369" y="213"/>
                  </a:lnTo>
                  <a:cubicBezTo>
                    <a:pt x="368" y="213"/>
                    <a:pt x="374" y="217"/>
                    <a:pt x="373" y="228"/>
                  </a:cubicBezTo>
                  <a:cubicBezTo>
                    <a:pt x="371" y="241"/>
                    <a:pt x="368" y="248"/>
                    <a:pt x="365" y="251"/>
                  </a:cubicBezTo>
                  <a:cubicBezTo>
                    <a:pt x="363" y="254"/>
                    <a:pt x="362" y="254"/>
                    <a:pt x="361" y="254"/>
                  </a:cubicBezTo>
                  <a:lnTo>
                    <a:pt x="351" y="255"/>
                  </a:lnTo>
                  <a:lnTo>
                    <a:pt x="349" y="266"/>
                  </a:lnTo>
                  <a:cubicBezTo>
                    <a:pt x="348" y="277"/>
                    <a:pt x="343" y="291"/>
                    <a:pt x="338" y="302"/>
                  </a:cubicBezTo>
                  <a:cubicBezTo>
                    <a:pt x="335" y="308"/>
                    <a:pt x="333" y="312"/>
                    <a:pt x="330" y="316"/>
                  </a:cubicBezTo>
                  <a:cubicBezTo>
                    <a:pt x="328" y="319"/>
                    <a:pt x="325" y="321"/>
                    <a:pt x="326" y="320"/>
                  </a:cubicBezTo>
                  <a:lnTo>
                    <a:pt x="319" y="324"/>
                  </a:lnTo>
                  <a:lnTo>
                    <a:pt x="319" y="332"/>
                  </a:lnTo>
                  <a:cubicBezTo>
                    <a:pt x="319" y="351"/>
                    <a:pt x="318" y="367"/>
                    <a:pt x="320" y="389"/>
                  </a:cubicBezTo>
                  <a:lnTo>
                    <a:pt x="321" y="391"/>
                  </a:lnTo>
                  <a:lnTo>
                    <a:pt x="321" y="393"/>
                  </a:lnTo>
                  <a:cubicBezTo>
                    <a:pt x="329" y="413"/>
                    <a:pt x="346" y="426"/>
                    <a:pt x="366" y="436"/>
                  </a:cubicBezTo>
                  <a:cubicBezTo>
                    <a:pt x="385" y="445"/>
                    <a:pt x="407" y="453"/>
                    <a:pt x="428" y="462"/>
                  </a:cubicBezTo>
                  <a:cubicBezTo>
                    <a:pt x="446" y="469"/>
                    <a:pt x="462" y="478"/>
                    <a:pt x="475" y="489"/>
                  </a:cubicBezTo>
                  <a:cubicBezTo>
                    <a:pt x="477" y="492"/>
                    <a:pt x="479" y="494"/>
                    <a:pt x="482" y="495"/>
                  </a:cubicBezTo>
                  <a:cubicBezTo>
                    <a:pt x="482" y="495"/>
                    <a:pt x="482" y="495"/>
                    <a:pt x="483" y="496"/>
                  </a:cubicBezTo>
                  <a:cubicBezTo>
                    <a:pt x="494" y="507"/>
                    <a:pt x="501" y="522"/>
                    <a:pt x="505" y="541"/>
                  </a:cubicBezTo>
                  <a:lnTo>
                    <a:pt x="31" y="541"/>
                  </a:lnTo>
                  <a:cubicBezTo>
                    <a:pt x="35" y="522"/>
                    <a:pt x="42" y="507"/>
                    <a:pt x="53" y="496"/>
                  </a:cubicBezTo>
                  <a:cubicBezTo>
                    <a:pt x="67" y="481"/>
                    <a:pt x="87" y="471"/>
                    <a:pt x="108" y="462"/>
                  </a:cubicBezTo>
                  <a:cubicBezTo>
                    <a:pt x="129" y="453"/>
                    <a:pt x="151" y="445"/>
                    <a:pt x="171" y="436"/>
                  </a:cubicBezTo>
                  <a:cubicBezTo>
                    <a:pt x="190" y="426"/>
                    <a:pt x="208" y="413"/>
                    <a:pt x="215" y="393"/>
                  </a:cubicBezTo>
                  <a:lnTo>
                    <a:pt x="216" y="391"/>
                  </a:lnTo>
                  <a:lnTo>
                    <a:pt x="216" y="389"/>
                  </a:lnTo>
                  <a:cubicBezTo>
                    <a:pt x="218" y="367"/>
                    <a:pt x="217" y="351"/>
                    <a:pt x="217" y="332"/>
                  </a:cubicBezTo>
                  <a:lnTo>
                    <a:pt x="217" y="324"/>
                  </a:lnTo>
                  <a:lnTo>
                    <a:pt x="210" y="320"/>
                  </a:lnTo>
                  <a:cubicBezTo>
                    <a:pt x="211" y="321"/>
                    <a:pt x="209" y="319"/>
                    <a:pt x="206" y="316"/>
                  </a:cubicBezTo>
                  <a:cubicBezTo>
                    <a:pt x="204" y="312"/>
                    <a:pt x="201" y="307"/>
                    <a:pt x="198" y="302"/>
                  </a:cubicBezTo>
                  <a:cubicBezTo>
                    <a:pt x="192" y="291"/>
                    <a:pt x="188" y="277"/>
                    <a:pt x="186" y="266"/>
                  </a:cubicBezTo>
                  <a:lnTo>
                    <a:pt x="185" y="255"/>
                  </a:lnTo>
                  <a:lnTo>
                    <a:pt x="174" y="254"/>
                  </a:lnTo>
                  <a:cubicBezTo>
                    <a:pt x="174" y="254"/>
                    <a:pt x="173" y="254"/>
                    <a:pt x="171" y="251"/>
                  </a:cubicBezTo>
                  <a:cubicBezTo>
                    <a:pt x="168" y="248"/>
                    <a:pt x="165" y="241"/>
                    <a:pt x="163" y="228"/>
                  </a:cubicBezTo>
                  <a:cubicBezTo>
                    <a:pt x="161" y="222"/>
                    <a:pt x="166" y="217"/>
                    <a:pt x="167" y="213"/>
                  </a:cubicBezTo>
                  <a:lnTo>
                    <a:pt x="176" y="208"/>
                  </a:lnTo>
                  <a:lnTo>
                    <a:pt x="173" y="198"/>
                  </a:lnTo>
                  <a:cubicBezTo>
                    <a:pt x="161" y="150"/>
                    <a:pt x="159" y="106"/>
                    <a:pt x="172" y="76"/>
                  </a:cubicBezTo>
                  <a:cubicBezTo>
                    <a:pt x="185" y="46"/>
                    <a:pt x="211" y="27"/>
                    <a:pt x="267" y="26"/>
                  </a:cubicBezTo>
                  <a:close/>
                  <a:moveTo>
                    <a:pt x="440" y="40"/>
                  </a:moveTo>
                  <a:cubicBezTo>
                    <a:pt x="463" y="40"/>
                    <a:pt x="476" y="46"/>
                    <a:pt x="480" y="53"/>
                  </a:cubicBezTo>
                  <a:lnTo>
                    <a:pt x="483" y="58"/>
                  </a:lnTo>
                  <a:lnTo>
                    <a:pt x="490" y="59"/>
                  </a:lnTo>
                  <a:cubicBezTo>
                    <a:pt x="505" y="61"/>
                    <a:pt x="513" y="67"/>
                    <a:pt x="519" y="76"/>
                  </a:cubicBezTo>
                  <a:cubicBezTo>
                    <a:pt x="525" y="84"/>
                    <a:pt x="529" y="96"/>
                    <a:pt x="530" y="109"/>
                  </a:cubicBezTo>
                  <a:cubicBezTo>
                    <a:pt x="532" y="135"/>
                    <a:pt x="524" y="167"/>
                    <a:pt x="519" y="181"/>
                  </a:cubicBezTo>
                  <a:lnTo>
                    <a:pt x="516" y="191"/>
                  </a:lnTo>
                  <a:lnTo>
                    <a:pt x="525" y="197"/>
                  </a:lnTo>
                  <a:cubicBezTo>
                    <a:pt x="524" y="196"/>
                    <a:pt x="528" y="198"/>
                    <a:pt x="527" y="207"/>
                  </a:cubicBezTo>
                  <a:cubicBezTo>
                    <a:pt x="527" y="214"/>
                    <a:pt x="524" y="219"/>
                    <a:pt x="522" y="225"/>
                  </a:cubicBezTo>
                  <a:cubicBezTo>
                    <a:pt x="520" y="227"/>
                    <a:pt x="519" y="227"/>
                    <a:pt x="520" y="227"/>
                  </a:cubicBezTo>
                  <a:lnTo>
                    <a:pt x="509" y="228"/>
                  </a:lnTo>
                  <a:lnTo>
                    <a:pt x="508" y="239"/>
                  </a:lnTo>
                  <a:cubicBezTo>
                    <a:pt x="507" y="248"/>
                    <a:pt x="503" y="260"/>
                    <a:pt x="498" y="269"/>
                  </a:cubicBezTo>
                  <a:cubicBezTo>
                    <a:pt x="496" y="273"/>
                    <a:pt x="494" y="277"/>
                    <a:pt x="492" y="280"/>
                  </a:cubicBezTo>
                  <a:cubicBezTo>
                    <a:pt x="490" y="283"/>
                    <a:pt x="488" y="284"/>
                    <a:pt x="489" y="283"/>
                  </a:cubicBezTo>
                  <a:lnTo>
                    <a:pt x="482" y="287"/>
                  </a:lnTo>
                  <a:lnTo>
                    <a:pt x="482" y="295"/>
                  </a:lnTo>
                  <a:cubicBezTo>
                    <a:pt x="482" y="311"/>
                    <a:pt x="482" y="325"/>
                    <a:pt x="483" y="344"/>
                  </a:cubicBezTo>
                  <a:lnTo>
                    <a:pt x="483" y="345"/>
                  </a:lnTo>
                  <a:lnTo>
                    <a:pt x="484" y="347"/>
                  </a:lnTo>
                  <a:cubicBezTo>
                    <a:pt x="491" y="365"/>
                    <a:pt x="506" y="376"/>
                    <a:pt x="523" y="384"/>
                  </a:cubicBezTo>
                  <a:cubicBezTo>
                    <a:pt x="539" y="392"/>
                    <a:pt x="558" y="399"/>
                    <a:pt x="575" y="406"/>
                  </a:cubicBezTo>
                  <a:cubicBezTo>
                    <a:pt x="593" y="414"/>
                    <a:pt x="609" y="422"/>
                    <a:pt x="621" y="434"/>
                  </a:cubicBezTo>
                  <a:cubicBezTo>
                    <a:pt x="629" y="443"/>
                    <a:pt x="635" y="455"/>
                    <a:pt x="638" y="469"/>
                  </a:cubicBezTo>
                  <a:lnTo>
                    <a:pt x="493" y="469"/>
                  </a:lnTo>
                  <a:cubicBezTo>
                    <a:pt x="477" y="455"/>
                    <a:pt x="458" y="445"/>
                    <a:pt x="439" y="437"/>
                  </a:cubicBezTo>
                  <a:cubicBezTo>
                    <a:pt x="417" y="428"/>
                    <a:pt x="395" y="420"/>
                    <a:pt x="378" y="412"/>
                  </a:cubicBezTo>
                  <a:cubicBezTo>
                    <a:pt x="361" y="404"/>
                    <a:pt x="351" y="395"/>
                    <a:pt x="347" y="385"/>
                  </a:cubicBezTo>
                  <a:cubicBezTo>
                    <a:pt x="345" y="367"/>
                    <a:pt x="346" y="353"/>
                    <a:pt x="346" y="337"/>
                  </a:cubicBezTo>
                  <a:cubicBezTo>
                    <a:pt x="348" y="335"/>
                    <a:pt x="350" y="334"/>
                    <a:pt x="352" y="331"/>
                  </a:cubicBezTo>
                  <a:cubicBezTo>
                    <a:pt x="355" y="326"/>
                    <a:pt x="359" y="320"/>
                    <a:pt x="362" y="314"/>
                  </a:cubicBezTo>
                  <a:cubicBezTo>
                    <a:pt x="368" y="302"/>
                    <a:pt x="372" y="288"/>
                    <a:pt x="374" y="274"/>
                  </a:cubicBezTo>
                  <a:cubicBezTo>
                    <a:pt x="378" y="272"/>
                    <a:pt x="383" y="272"/>
                    <a:pt x="386" y="267"/>
                  </a:cubicBezTo>
                  <a:cubicBezTo>
                    <a:pt x="393" y="259"/>
                    <a:pt x="397" y="247"/>
                    <a:pt x="399" y="231"/>
                  </a:cubicBezTo>
                  <a:cubicBezTo>
                    <a:pt x="401" y="216"/>
                    <a:pt x="396" y="206"/>
                    <a:pt x="390" y="199"/>
                  </a:cubicBezTo>
                  <a:cubicBezTo>
                    <a:pt x="396" y="178"/>
                    <a:pt x="405" y="144"/>
                    <a:pt x="402" y="109"/>
                  </a:cubicBezTo>
                  <a:cubicBezTo>
                    <a:pt x="398" y="88"/>
                    <a:pt x="395" y="68"/>
                    <a:pt x="384" y="54"/>
                  </a:cubicBezTo>
                  <a:cubicBezTo>
                    <a:pt x="397" y="46"/>
                    <a:pt x="415" y="40"/>
                    <a:pt x="440" y="4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401" name="그림 400">
              <a:extLst>
                <a:ext uri="{FF2B5EF4-FFF2-40B4-BE49-F238E27FC236}">
                  <a16:creationId xmlns:a16="http://schemas.microsoft.com/office/drawing/2014/main" id="{6667D542-F69D-4645-A071-54635F6E9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096359" y="5119353"/>
              <a:ext cx="165600" cy="151556"/>
            </a:xfrm>
            <a:prstGeom prst="rect">
              <a:avLst/>
            </a:prstGeom>
          </p:spPr>
        </p:pic>
        <p:sp>
          <p:nvSpPr>
            <p:cNvPr id="402" name="Remove User">
              <a:extLst>
                <a:ext uri="{FF2B5EF4-FFF2-40B4-BE49-F238E27FC236}">
                  <a16:creationId xmlns:a16="http://schemas.microsoft.com/office/drawing/2014/main" id="{BF8F2265-DC2D-4305-8BBB-1FC71EFB181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096359" y="5405256"/>
              <a:ext cx="165600" cy="165600"/>
            </a:xfrm>
            <a:custGeom>
              <a:avLst/>
              <a:gdLst>
                <a:gd name="T0" fmla="*/ 146 w 667"/>
                <a:gd name="T1" fmla="*/ 66 h 662"/>
                <a:gd name="T2" fmla="*/ 136 w 667"/>
                <a:gd name="T3" fmla="*/ 231 h 662"/>
                <a:gd name="T4" fmla="*/ 161 w 667"/>
                <a:gd name="T5" fmla="*/ 275 h 662"/>
                <a:gd name="T6" fmla="*/ 184 w 667"/>
                <a:gd name="T7" fmla="*/ 332 h 662"/>
                <a:gd name="T8" fmla="*/ 189 w 667"/>
                <a:gd name="T9" fmla="*/ 385 h 662"/>
                <a:gd name="T10" fmla="*/ 97 w 667"/>
                <a:gd name="T11" fmla="*/ 438 h 662"/>
                <a:gd name="T12" fmla="*/ 0 w 667"/>
                <a:gd name="T13" fmla="*/ 554 h 662"/>
                <a:gd name="T14" fmla="*/ 334 w 667"/>
                <a:gd name="T15" fmla="*/ 568 h 662"/>
                <a:gd name="T16" fmla="*/ 30 w 667"/>
                <a:gd name="T17" fmla="*/ 542 h 662"/>
                <a:gd name="T18" fmla="*/ 107 w 667"/>
                <a:gd name="T19" fmla="*/ 462 h 662"/>
                <a:gd name="T20" fmla="*/ 215 w 667"/>
                <a:gd name="T21" fmla="*/ 393 h 662"/>
                <a:gd name="T22" fmla="*/ 217 w 667"/>
                <a:gd name="T23" fmla="*/ 332 h 662"/>
                <a:gd name="T24" fmla="*/ 209 w 667"/>
                <a:gd name="T25" fmla="*/ 321 h 662"/>
                <a:gd name="T26" fmla="*/ 197 w 667"/>
                <a:gd name="T27" fmla="*/ 302 h 662"/>
                <a:gd name="T28" fmla="*/ 184 w 667"/>
                <a:gd name="T29" fmla="*/ 255 h 662"/>
                <a:gd name="T30" fmla="*/ 170 w 667"/>
                <a:gd name="T31" fmla="*/ 251 h 662"/>
                <a:gd name="T32" fmla="*/ 166 w 667"/>
                <a:gd name="T33" fmla="*/ 214 h 662"/>
                <a:gd name="T34" fmla="*/ 172 w 667"/>
                <a:gd name="T35" fmla="*/ 199 h 662"/>
                <a:gd name="T36" fmla="*/ 266 w 667"/>
                <a:gd name="T37" fmla="*/ 27 h 662"/>
                <a:gd name="T38" fmla="*/ 319 w 667"/>
                <a:gd name="T39" fmla="*/ 49 h 662"/>
                <a:gd name="T40" fmla="*/ 362 w 667"/>
                <a:gd name="T41" fmla="*/ 70 h 662"/>
                <a:gd name="T42" fmla="*/ 362 w 667"/>
                <a:gd name="T43" fmla="*/ 198 h 662"/>
                <a:gd name="T44" fmla="*/ 368 w 667"/>
                <a:gd name="T45" fmla="*/ 214 h 662"/>
                <a:gd name="T46" fmla="*/ 364 w 667"/>
                <a:gd name="T47" fmla="*/ 251 h 662"/>
                <a:gd name="T48" fmla="*/ 350 w 667"/>
                <a:gd name="T49" fmla="*/ 255 h 662"/>
                <a:gd name="T50" fmla="*/ 337 w 667"/>
                <a:gd name="T51" fmla="*/ 302 h 662"/>
                <a:gd name="T52" fmla="*/ 325 w 667"/>
                <a:gd name="T53" fmla="*/ 321 h 662"/>
                <a:gd name="T54" fmla="*/ 318 w 667"/>
                <a:gd name="T55" fmla="*/ 332 h 662"/>
                <a:gd name="T56" fmla="*/ 320 w 667"/>
                <a:gd name="T57" fmla="*/ 393 h 662"/>
                <a:gd name="T58" fmla="*/ 358 w 667"/>
                <a:gd name="T59" fmla="*/ 401 h 662"/>
                <a:gd name="T60" fmla="*/ 345 w 667"/>
                <a:gd name="T61" fmla="*/ 337 h 662"/>
                <a:gd name="T62" fmla="*/ 361 w 667"/>
                <a:gd name="T63" fmla="*/ 314 h 662"/>
                <a:gd name="T64" fmla="*/ 385 w 667"/>
                <a:gd name="T65" fmla="*/ 268 h 662"/>
                <a:gd name="T66" fmla="*/ 389 w 667"/>
                <a:gd name="T67" fmla="*/ 199 h 662"/>
                <a:gd name="T68" fmla="*/ 383 w 667"/>
                <a:gd name="T69" fmla="*/ 55 h 662"/>
                <a:gd name="T70" fmla="*/ 266 w 667"/>
                <a:gd name="T71" fmla="*/ 0 h 662"/>
                <a:gd name="T72" fmla="*/ 507 w 667"/>
                <a:gd name="T73" fmla="*/ 342 h 662"/>
                <a:gd name="T74" fmla="*/ 507 w 667"/>
                <a:gd name="T75" fmla="*/ 662 h 662"/>
                <a:gd name="T76" fmla="*/ 507 w 667"/>
                <a:gd name="T77" fmla="*/ 342 h 662"/>
                <a:gd name="T78" fmla="*/ 640 w 667"/>
                <a:gd name="T79" fmla="*/ 502 h 662"/>
                <a:gd name="T80" fmla="*/ 374 w 667"/>
                <a:gd name="T81" fmla="*/ 502 h 662"/>
                <a:gd name="T82" fmla="*/ 427 w 667"/>
                <a:gd name="T83" fmla="*/ 488 h 662"/>
                <a:gd name="T84" fmla="*/ 587 w 667"/>
                <a:gd name="T85" fmla="*/ 515 h 662"/>
                <a:gd name="T86" fmla="*/ 427 w 667"/>
                <a:gd name="T87" fmla="*/ 488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7" h="662">
                  <a:moveTo>
                    <a:pt x="266" y="0"/>
                  </a:moveTo>
                  <a:cubicBezTo>
                    <a:pt x="203" y="1"/>
                    <a:pt x="164" y="27"/>
                    <a:pt x="146" y="66"/>
                  </a:cubicBezTo>
                  <a:cubicBezTo>
                    <a:pt x="130" y="103"/>
                    <a:pt x="134" y="150"/>
                    <a:pt x="145" y="199"/>
                  </a:cubicBezTo>
                  <a:cubicBezTo>
                    <a:pt x="139" y="206"/>
                    <a:pt x="134" y="216"/>
                    <a:pt x="136" y="231"/>
                  </a:cubicBezTo>
                  <a:cubicBezTo>
                    <a:pt x="137" y="245"/>
                    <a:pt x="143" y="257"/>
                    <a:pt x="149" y="268"/>
                  </a:cubicBezTo>
                  <a:cubicBezTo>
                    <a:pt x="152" y="272"/>
                    <a:pt x="157" y="272"/>
                    <a:pt x="161" y="275"/>
                  </a:cubicBezTo>
                  <a:cubicBezTo>
                    <a:pt x="163" y="289"/>
                    <a:pt x="168" y="303"/>
                    <a:pt x="173" y="314"/>
                  </a:cubicBezTo>
                  <a:cubicBezTo>
                    <a:pt x="177" y="321"/>
                    <a:pt x="180" y="327"/>
                    <a:pt x="184" y="332"/>
                  </a:cubicBezTo>
                  <a:cubicBezTo>
                    <a:pt x="186" y="334"/>
                    <a:pt x="188" y="336"/>
                    <a:pt x="190" y="337"/>
                  </a:cubicBezTo>
                  <a:cubicBezTo>
                    <a:pt x="190" y="354"/>
                    <a:pt x="190" y="368"/>
                    <a:pt x="189" y="385"/>
                  </a:cubicBezTo>
                  <a:cubicBezTo>
                    <a:pt x="184" y="395"/>
                    <a:pt x="174" y="404"/>
                    <a:pt x="158" y="412"/>
                  </a:cubicBezTo>
                  <a:cubicBezTo>
                    <a:pt x="141" y="421"/>
                    <a:pt x="119" y="428"/>
                    <a:pt x="97" y="438"/>
                  </a:cubicBezTo>
                  <a:cubicBezTo>
                    <a:pt x="74" y="447"/>
                    <a:pt x="52" y="459"/>
                    <a:pt x="33" y="477"/>
                  </a:cubicBezTo>
                  <a:cubicBezTo>
                    <a:pt x="15" y="496"/>
                    <a:pt x="2" y="521"/>
                    <a:pt x="0" y="554"/>
                  </a:cubicBezTo>
                  <a:lnTo>
                    <a:pt x="0" y="568"/>
                  </a:lnTo>
                  <a:lnTo>
                    <a:pt x="334" y="568"/>
                  </a:lnTo>
                  <a:lnTo>
                    <a:pt x="325" y="542"/>
                  </a:lnTo>
                  <a:lnTo>
                    <a:pt x="30" y="542"/>
                  </a:lnTo>
                  <a:cubicBezTo>
                    <a:pt x="34" y="523"/>
                    <a:pt x="41" y="507"/>
                    <a:pt x="52" y="496"/>
                  </a:cubicBezTo>
                  <a:cubicBezTo>
                    <a:pt x="67" y="482"/>
                    <a:pt x="86" y="471"/>
                    <a:pt x="107" y="462"/>
                  </a:cubicBezTo>
                  <a:cubicBezTo>
                    <a:pt x="128" y="453"/>
                    <a:pt x="150" y="446"/>
                    <a:pt x="170" y="436"/>
                  </a:cubicBezTo>
                  <a:cubicBezTo>
                    <a:pt x="189" y="426"/>
                    <a:pt x="207" y="414"/>
                    <a:pt x="215" y="393"/>
                  </a:cubicBezTo>
                  <a:cubicBezTo>
                    <a:pt x="215" y="392"/>
                    <a:pt x="215" y="391"/>
                    <a:pt x="215" y="390"/>
                  </a:cubicBezTo>
                  <a:cubicBezTo>
                    <a:pt x="217" y="367"/>
                    <a:pt x="217" y="352"/>
                    <a:pt x="217" y="332"/>
                  </a:cubicBezTo>
                  <a:lnTo>
                    <a:pt x="217" y="324"/>
                  </a:lnTo>
                  <a:lnTo>
                    <a:pt x="209" y="321"/>
                  </a:lnTo>
                  <a:cubicBezTo>
                    <a:pt x="211" y="321"/>
                    <a:pt x="208" y="319"/>
                    <a:pt x="205" y="316"/>
                  </a:cubicBezTo>
                  <a:cubicBezTo>
                    <a:pt x="203" y="313"/>
                    <a:pt x="200" y="308"/>
                    <a:pt x="197" y="302"/>
                  </a:cubicBezTo>
                  <a:cubicBezTo>
                    <a:pt x="192" y="291"/>
                    <a:pt x="187" y="277"/>
                    <a:pt x="186" y="266"/>
                  </a:cubicBezTo>
                  <a:lnTo>
                    <a:pt x="184" y="255"/>
                  </a:lnTo>
                  <a:lnTo>
                    <a:pt x="173" y="254"/>
                  </a:lnTo>
                  <a:cubicBezTo>
                    <a:pt x="173" y="254"/>
                    <a:pt x="172" y="254"/>
                    <a:pt x="170" y="251"/>
                  </a:cubicBezTo>
                  <a:cubicBezTo>
                    <a:pt x="167" y="248"/>
                    <a:pt x="164" y="241"/>
                    <a:pt x="162" y="228"/>
                  </a:cubicBezTo>
                  <a:cubicBezTo>
                    <a:pt x="160" y="222"/>
                    <a:pt x="165" y="217"/>
                    <a:pt x="166" y="214"/>
                  </a:cubicBezTo>
                  <a:lnTo>
                    <a:pt x="175" y="208"/>
                  </a:lnTo>
                  <a:lnTo>
                    <a:pt x="172" y="199"/>
                  </a:lnTo>
                  <a:cubicBezTo>
                    <a:pt x="160" y="150"/>
                    <a:pt x="158" y="106"/>
                    <a:pt x="171" y="77"/>
                  </a:cubicBezTo>
                  <a:cubicBezTo>
                    <a:pt x="184" y="47"/>
                    <a:pt x="210" y="28"/>
                    <a:pt x="266" y="27"/>
                  </a:cubicBezTo>
                  <a:cubicBezTo>
                    <a:pt x="293" y="27"/>
                    <a:pt x="310" y="35"/>
                    <a:pt x="315" y="43"/>
                  </a:cubicBezTo>
                  <a:lnTo>
                    <a:pt x="319" y="49"/>
                  </a:lnTo>
                  <a:lnTo>
                    <a:pt x="325" y="50"/>
                  </a:lnTo>
                  <a:cubicBezTo>
                    <a:pt x="344" y="53"/>
                    <a:pt x="354" y="60"/>
                    <a:pt x="362" y="70"/>
                  </a:cubicBezTo>
                  <a:cubicBezTo>
                    <a:pt x="369" y="81"/>
                    <a:pt x="373" y="95"/>
                    <a:pt x="375" y="111"/>
                  </a:cubicBezTo>
                  <a:cubicBezTo>
                    <a:pt x="377" y="143"/>
                    <a:pt x="368" y="181"/>
                    <a:pt x="362" y="198"/>
                  </a:cubicBezTo>
                  <a:lnTo>
                    <a:pt x="359" y="208"/>
                  </a:lnTo>
                  <a:lnTo>
                    <a:pt x="368" y="214"/>
                  </a:lnTo>
                  <a:cubicBezTo>
                    <a:pt x="367" y="213"/>
                    <a:pt x="373" y="217"/>
                    <a:pt x="372" y="228"/>
                  </a:cubicBezTo>
                  <a:cubicBezTo>
                    <a:pt x="370" y="241"/>
                    <a:pt x="367" y="248"/>
                    <a:pt x="364" y="251"/>
                  </a:cubicBezTo>
                  <a:cubicBezTo>
                    <a:pt x="362" y="254"/>
                    <a:pt x="361" y="254"/>
                    <a:pt x="361" y="254"/>
                  </a:cubicBezTo>
                  <a:lnTo>
                    <a:pt x="350" y="255"/>
                  </a:lnTo>
                  <a:lnTo>
                    <a:pt x="349" y="266"/>
                  </a:lnTo>
                  <a:cubicBezTo>
                    <a:pt x="347" y="277"/>
                    <a:pt x="343" y="291"/>
                    <a:pt x="337" y="302"/>
                  </a:cubicBezTo>
                  <a:cubicBezTo>
                    <a:pt x="335" y="308"/>
                    <a:pt x="332" y="313"/>
                    <a:pt x="329" y="316"/>
                  </a:cubicBezTo>
                  <a:cubicBezTo>
                    <a:pt x="327" y="320"/>
                    <a:pt x="324" y="321"/>
                    <a:pt x="325" y="321"/>
                  </a:cubicBezTo>
                  <a:lnTo>
                    <a:pt x="318" y="324"/>
                  </a:lnTo>
                  <a:lnTo>
                    <a:pt x="318" y="332"/>
                  </a:lnTo>
                  <a:cubicBezTo>
                    <a:pt x="318" y="352"/>
                    <a:pt x="318" y="367"/>
                    <a:pt x="320" y="390"/>
                  </a:cubicBezTo>
                  <a:cubicBezTo>
                    <a:pt x="320" y="392"/>
                    <a:pt x="320" y="392"/>
                    <a:pt x="320" y="393"/>
                  </a:cubicBezTo>
                  <a:cubicBezTo>
                    <a:pt x="325" y="405"/>
                    <a:pt x="332" y="416"/>
                    <a:pt x="345" y="424"/>
                  </a:cubicBezTo>
                  <a:lnTo>
                    <a:pt x="358" y="401"/>
                  </a:lnTo>
                  <a:cubicBezTo>
                    <a:pt x="353" y="397"/>
                    <a:pt x="349" y="392"/>
                    <a:pt x="346" y="385"/>
                  </a:cubicBezTo>
                  <a:cubicBezTo>
                    <a:pt x="345" y="367"/>
                    <a:pt x="345" y="354"/>
                    <a:pt x="345" y="337"/>
                  </a:cubicBezTo>
                  <a:cubicBezTo>
                    <a:pt x="347" y="335"/>
                    <a:pt x="349" y="334"/>
                    <a:pt x="351" y="332"/>
                  </a:cubicBezTo>
                  <a:cubicBezTo>
                    <a:pt x="354" y="327"/>
                    <a:pt x="358" y="321"/>
                    <a:pt x="361" y="314"/>
                  </a:cubicBezTo>
                  <a:cubicBezTo>
                    <a:pt x="367" y="302"/>
                    <a:pt x="371" y="288"/>
                    <a:pt x="373" y="275"/>
                  </a:cubicBezTo>
                  <a:cubicBezTo>
                    <a:pt x="377" y="272"/>
                    <a:pt x="382" y="272"/>
                    <a:pt x="385" y="268"/>
                  </a:cubicBezTo>
                  <a:cubicBezTo>
                    <a:pt x="392" y="259"/>
                    <a:pt x="396" y="248"/>
                    <a:pt x="398" y="231"/>
                  </a:cubicBezTo>
                  <a:cubicBezTo>
                    <a:pt x="400" y="217"/>
                    <a:pt x="395" y="207"/>
                    <a:pt x="389" y="199"/>
                  </a:cubicBezTo>
                  <a:cubicBezTo>
                    <a:pt x="396" y="178"/>
                    <a:pt x="404" y="144"/>
                    <a:pt x="401" y="109"/>
                  </a:cubicBezTo>
                  <a:cubicBezTo>
                    <a:pt x="400" y="90"/>
                    <a:pt x="395" y="71"/>
                    <a:pt x="383" y="55"/>
                  </a:cubicBezTo>
                  <a:cubicBezTo>
                    <a:pt x="373" y="40"/>
                    <a:pt x="356" y="30"/>
                    <a:pt x="334" y="26"/>
                  </a:cubicBezTo>
                  <a:cubicBezTo>
                    <a:pt x="321" y="7"/>
                    <a:pt x="295" y="0"/>
                    <a:pt x="266" y="0"/>
                  </a:cubicBezTo>
                  <a:lnTo>
                    <a:pt x="266" y="0"/>
                  </a:lnTo>
                  <a:close/>
                  <a:moveTo>
                    <a:pt x="507" y="342"/>
                  </a:moveTo>
                  <a:cubicBezTo>
                    <a:pt x="419" y="342"/>
                    <a:pt x="347" y="413"/>
                    <a:pt x="347" y="502"/>
                  </a:cubicBezTo>
                  <a:cubicBezTo>
                    <a:pt x="347" y="590"/>
                    <a:pt x="419" y="662"/>
                    <a:pt x="507" y="662"/>
                  </a:cubicBezTo>
                  <a:cubicBezTo>
                    <a:pt x="595" y="662"/>
                    <a:pt x="667" y="590"/>
                    <a:pt x="667" y="502"/>
                  </a:cubicBezTo>
                  <a:cubicBezTo>
                    <a:pt x="667" y="413"/>
                    <a:pt x="595" y="342"/>
                    <a:pt x="507" y="342"/>
                  </a:cubicBezTo>
                  <a:close/>
                  <a:moveTo>
                    <a:pt x="507" y="368"/>
                  </a:moveTo>
                  <a:cubicBezTo>
                    <a:pt x="581" y="368"/>
                    <a:pt x="640" y="428"/>
                    <a:pt x="640" y="502"/>
                  </a:cubicBezTo>
                  <a:cubicBezTo>
                    <a:pt x="640" y="575"/>
                    <a:pt x="581" y="635"/>
                    <a:pt x="507" y="635"/>
                  </a:cubicBezTo>
                  <a:cubicBezTo>
                    <a:pt x="433" y="635"/>
                    <a:pt x="374" y="575"/>
                    <a:pt x="374" y="502"/>
                  </a:cubicBezTo>
                  <a:cubicBezTo>
                    <a:pt x="374" y="428"/>
                    <a:pt x="433" y="368"/>
                    <a:pt x="507" y="368"/>
                  </a:cubicBezTo>
                  <a:close/>
                  <a:moveTo>
                    <a:pt x="427" y="488"/>
                  </a:moveTo>
                  <a:lnTo>
                    <a:pt x="427" y="515"/>
                  </a:lnTo>
                  <a:lnTo>
                    <a:pt x="587" y="515"/>
                  </a:lnTo>
                  <a:lnTo>
                    <a:pt x="587" y="488"/>
                  </a:lnTo>
                  <a:lnTo>
                    <a:pt x="427" y="488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403" name="그래픽 402" descr="오른쪽으로 굽은 화살표">
            <a:extLst>
              <a:ext uri="{FF2B5EF4-FFF2-40B4-BE49-F238E27FC236}">
                <a16:creationId xmlns:a16="http://schemas.microsoft.com/office/drawing/2014/main" id="{DC901292-1F63-4084-AFF1-B881DB7C5DD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 rot="7410359" flipH="1" flipV="1">
            <a:off x="3219250" y="3189495"/>
            <a:ext cx="413540" cy="413540"/>
          </a:xfrm>
          <a:prstGeom prst="rect">
            <a:avLst/>
          </a:prstGeom>
        </p:spPr>
      </p:pic>
      <p:grpSp>
        <p:nvGrpSpPr>
          <p:cNvPr id="285" name="그룹 284">
            <a:extLst>
              <a:ext uri="{FF2B5EF4-FFF2-40B4-BE49-F238E27FC236}">
                <a16:creationId xmlns:a16="http://schemas.microsoft.com/office/drawing/2014/main" id="{0CEE57BA-997D-456A-AF78-A34CEFFC1A3E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286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CB31364F-BEB5-4AE1-A9F6-84AE23D206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87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8BB587C7-8CDA-4BB8-8A36-ACC0474A976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88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A3D8234-7673-4D39-957C-3B69FF943E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289" name="그래픽 288" descr="사용자">
            <a:extLst>
              <a:ext uri="{FF2B5EF4-FFF2-40B4-BE49-F238E27FC236}">
                <a16:creationId xmlns:a16="http://schemas.microsoft.com/office/drawing/2014/main" id="{2AE17468-7CA1-4E24-9FB8-15B553957FE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290" name="타원 289">
            <a:extLst>
              <a:ext uri="{FF2B5EF4-FFF2-40B4-BE49-F238E27FC236}">
                <a16:creationId xmlns:a16="http://schemas.microsoft.com/office/drawing/2014/main" id="{6A8F2337-89A6-4158-B859-B63A77A3D1E8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pic>
        <p:nvPicPr>
          <p:cNvPr id="291" name="그림 290">
            <a:extLst>
              <a:ext uri="{FF2B5EF4-FFF2-40B4-BE49-F238E27FC236}">
                <a16:creationId xmlns:a16="http://schemas.microsoft.com/office/drawing/2014/main" id="{D2CDFA24-4F0B-47E9-B2AB-DCC96F93436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0704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kumimoji="0" lang="en-US" altLang="ko-KR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3. </a:t>
            </a:r>
            <a:r>
              <a:rPr kumimoji="0" lang="ko-KR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대화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080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EB45044-87A8-4F6A-BFD2-8A7F8345C7B7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marL="0" marR="0" lvl="0" indent="0" algn="l" defTabSz="939800" rtl="0" eaLnBrk="1" fontAlgn="b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LG스마트체 Regular" panose="020B0600000101010101"/>
                <a:cs typeface="Arial"/>
                <a:sym typeface="Arial"/>
              </a:rPr>
              <a:t>대화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LG스마트체 Regular" panose="020B0600000101010101"/>
                <a:cs typeface="Arial"/>
                <a:sym typeface="Arial"/>
              </a:rPr>
              <a:t>|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LG스마트체 Regular" panose="020B0600000101010101"/>
                <a:cs typeface="Arial"/>
                <a:sym typeface="Arial"/>
              </a:rPr>
              <a:t>대화방 개설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LG스마트체 Regular" panose="020B0600000101010101"/>
                <a:cs typeface="Arial"/>
                <a:sym typeface="Arial"/>
              </a:rPr>
              <a:t>Flow 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LG스마트체 Regular" panose="020B0600000101010101"/>
              <a:cs typeface="Arial"/>
              <a:sym typeface="Arial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C37D3B9-5EDA-49DE-8C89-F5884D73C4CD}"/>
              </a:ext>
            </a:extLst>
          </p:cNvPr>
          <p:cNvGrpSpPr/>
          <p:nvPr/>
        </p:nvGrpSpPr>
        <p:grpSpPr>
          <a:xfrm>
            <a:off x="282580" y="622073"/>
            <a:ext cx="2819036" cy="347550"/>
            <a:chOff x="282580" y="571273"/>
            <a:chExt cx="2819036" cy="347550"/>
          </a:xfrm>
        </p:grpSpPr>
        <p:pic>
          <p:nvPicPr>
            <p:cNvPr id="48" name="그래픽 47" descr="브라유 점자">
              <a:extLst>
                <a:ext uri="{FF2B5EF4-FFF2-40B4-BE49-F238E27FC236}">
                  <a16:creationId xmlns:a16="http://schemas.microsoft.com/office/drawing/2014/main" id="{1C14E8E8-A37F-400E-AC18-EEFA5C0F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E148EC7-412E-4C71-832B-D3893F261911}"/>
                </a:ext>
              </a:extLst>
            </p:cNvPr>
            <p:cNvSpPr/>
            <p:nvPr/>
          </p:nvSpPr>
          <p:spPr>
            <a:xfrm>
              <a:off x="544506" y="606550"/>
              <a:ext cx="2557110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검색결과 목록을 통한 대화방 생성</a:t>
              </a:r>
            </a:p>
          </p:txBody>
        </p:sp>
      </p:grpSp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4FF461B5-ACE8-47E5-86D5-ABB9B3F3C3A8}"/>
              </a:ext>
            </a:extLst>
          </p:cNvPr>
          <p:cNvGrpSpPr/>
          <p:nvPr/>
        </p:nvGrpSpPr>
        <p:grpSpPr>
          <a:xfrm>
            <a:off x="282580" y="2231621"/>
            <a:ext cx="3027427" cy="347550"/>
            <a:chOff x="282580" y="571273"/>
            <a:chExt cx="3027427" cy="347550"/>
          </a:xfrm>
        </p:grpSpPr>
        <p:pic>
          <p:nvPicPr>
            <p:cNvPr id="282" name="그래픽 281" descr="브라유 점자">
              <a:extLst>
                <a:ext uri="{FF2B5EF4-FFF2-40B4-BE49-F238E27FC236}">
                  <a16:creationId xmlns:a16="http://schemas.microsoft.com/office/drawing/2014/main" id="{039D67C2-2C7D-47D0-9631-DA41143AE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87C7EA7-7450-4A85-961B-EF6350D4BA22}"/>
                </a:ext>
              </a:extLst>
            </p:cNvPr>
            <p:cNvSpPr/>
            <p:nvPr/>
          </p:nvSpPr>
          <p:spPr>
            <a:xfrm>
              <a:off x="544506" y="606550"/>
              <a:ext cx="276550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새 대화하기 버튼을 통한 대화방 생성</a:t>
              </a:r>
            </a:p>
          </p:txBody>
        </p:sp>
      </p:grpSp>
      <p:sp>
        <p:nvSpPr>
          <p:cNvPr id="284" name="모서리가 둥근 직사각형 211">
            <a:extLst>
              <a:ext uri="{FF2B5EF4-FFF2-40B4-BE49-F238E27FC236}">
                <a16:creationId xmlns:a16="http://schemas.microsoft.com/office/drawing/2014/main" id="{2BA87C2F-FD0D-469A-B25D-B68172421040}"/>
              </a:ext>
            </a:extLst>
          </p:cNvPr>
          <p:cNvSpPr/>
          <p:nvPr/>
        </p:nvSpPr>
        <p:spPr>
          <a:xfrm>
            <a:off x="1801371" y="2986826"/>
            <a:ext cx="1053908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새 대화하기 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버튼 클릭</a:t>
            </a:r>
          </a:p>
        </p:txBody>
      </p:sp>
      <p:cxnSp>
        <p:nvCxnSpPr>
          <p:cNvPr id="285" name="직선 화살표 연결선 284">
            <a:extLst>
              <a:ext uri="{FF2B5EF4-FFF2-40B4-BE49-F238E27FC236}">
                <a16:creationId xmlns:a16="http://schemas.microsoft.com/office/drawing/2014/main" id="{68BC938F-BD72-4B68-A9D9-E60E607239F4}"/>
              </a:ext>
            </a:extLst>
          </p:cNvPr>
          <p:cNvCxnSpPr>
            <a:cxnSpLocks/>
          </p:cNvCxnSpPr>
          <p:nvPr/>
        </p:nvCxnSpPr>
        <p:spPr>
          <a:xfrm>
            <a:off x="1460412" y="31987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모서리가 둥근 직사각형 211">
            <a:extLst>
              <a:ext uri="{FF2B5EF4-FFF2-40B4-BE49-F238E27FC236}">
                <a16:creationId xmlns:a16="http://schemas.microsoft.com/office/drawing/2014/main" id="{E807EF58-9588-4395-952A-694DEFB97DD6}"/>
              </a:ext>
            </a:extLst>
          </p:cNvPr>
          <p:cNvSpPr/>
          <p:nvPr/>
        </p:nvSpPr>
        <p:spPr>
          <a:xfrm>
            <a:off x="303188" y="2986826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대화</a:t>
            </a:r>
          </a:p>
        </p:txBody>
      </p:sp>
      <p:cxnSp>
        <p:nvCxnSpPr>
          <p:cNvPr id="287" name="직선 화살표 연결선 286">
            <a:extLst>
              <a:ext uri="{FF2B5EF4-FFF2-40B4-BE49-F238E27FC236}">
                <a16:creationId xmlns:a16="http://schemas.microsoft.com/office/drawing/2014/main" id="{8B96E288-E84C-4580-B8FB-AD7F2835E688}"/>
              </a:ext>
            </a:extLst>
          </p:cNvPr>
          <p:cNvCxnSpPr>
            <a:cxnSpLocks/>
          </p:cNvCxnSpPr>
          <p:nvPr/>
        </p:nvCxnSpPr>
        <p:spPr>
          <a:xfrm>
            <a:off x="2857570" y="31987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모서리가 둥근 직사각형 211">
            <a:extLst>
              <a:ext uri="{FF2B5EF4-FFF2-40B4-BE49-F238E27FC236}">
                <a16:creationId xmlns:a16="http://schemas.microsoft.com/office/drawing/2014/main" id="{C42F9AAB-9944-4291-BD05-34715C3A83E9}"/>
              </a:ext>
            </a:extLst>
          </p:cNvPr>
          <p:cNvSpPr/>
          <p:nvPr/>
        </p:nvSpPr>
        <p:spPr>
          <a:xfrm>
            <a:off x="3193246" y="2988884"/>
            <a:ext cx="1033078" cy="419720"/>
          </a:xfrm>
          <a:prstGeom prst="roundRect">
            <a:avLst>
              <a:gd name="adj" fmla="val 26532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새 대화하기 팝업</a:t>
            </a:r>
          </a:p>
        </p:txBody>
      </p:sp>
      <p:sp>
        <p:nvSpPr>
          <p:cNvPr id="289" name="모서리가 둥근 직사각형 211">
            <a:extLst>
              <a:ext uri="{FF2B5EF4-FFF2-40B4-BE49-F238E27FC236}">
                <a16:creationId xmlns:a16="http://schemas.microsoft.com/office/drawing/2014/main" id="{8475070A-F0B4-42BE-8C8D-70C5BEA8DD02}"/>
              </a:ext>
            </a:extLst>
          </p:cNvPr>
          <p:cNvSpPr/>
          <p:nvPr/>
        </p:nvSpPr>
        <p:spPr>
          <a:xfrm>
            <a:off x="4542315" y="2986826"/>
            <a:ext cx="933511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멤버 선택</a:t>
            </a:r>
          </a:p>
        </p:txBody>
      </p:sp>
      <p:grpSp>
        <p:nvGrpSpPr>
          <p:cNvPr id="295" name="그룹 294">
            <a:extLst>
              <a:ext uri="{FF2B5EF4-FFF2-40B4-BE49-F238E27FC236}">
                <a16:creationId xmlns:a16="http://schemas.microsoft.com/office/drawing/2014/main" id="{EF73CE0A-48FA-42C5-A760-A57E86880675}"/>
              </a:ext>
            </a:extLst>
          </p:cNvPr>
          <p:cNvGrpSpPr/>
          <p:nvPr/>
        </p:nvGrpSpPr>
        <p:grpSpPr>
          <a:xfrm>
            <a:off x="5511663" y="2688092"/>
            <a:ext cx="324000" cy="1021305"/>
            <a:chOff x="7128097" y="3141397"/>
            <a:chExt cx="324000" cy="1021305"/>
          </a:xfrm>
        </p:grpSpPr>
        <p:grpSp>
          <p:nvGrpSpPr>
            <p:cNvPr id="299" name="그룹 298">
              <a:extLst>
                <a:ext uri="{FF2B5EF4-FFF2-40B4-BE49-F238E27FC236}">
                  <a16:creationId xmlns:a16="http://schemas.microsoft.com/office/drawing/2014/main" id="{8212E9CA-ADC5-4BA4-BBE3-3D03D62FA5DC}"/>
                </a:ext>
              </a:extLst>
            </p:cNvPr>
            <p:cNvGrpSpPr/>
            <p:nvPr/>
          </p:nvGrpSpPr>
          <p:grpSpPr>
            <a:xfrm>
              <a:off x="7128097" y="3141397"/>
              <a:ext cx="324000" cy="1021305"/>
              <a:chOff x="2104037" y="2077546"/>
              <a:chExt cx="1116000" cy="1021305"/>
            </a:xfrm>
          </p:grpSpPr>
          <p:cxnSp>
            <p:nvCxnSpPr>
              <p:cNvPr id="301" name="연결선: 꺾임 300">
                <a:extLst>
                  <a:ext uri="{FF2B5EF4-FFF2-40B4-BE49-F238E27FC236}">
                    <a16:creationId xmlns:a16="http://schemas.microsoft.com/office/drawing/2014/main" id="{566609B7-02A6-45E0-AFE9-11ED7CF02D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4037" y="2077546"/>
                <a:ext cx="1116000" cy="468000"/>
              </a:xfrm>
              <a:prstGeom prst="bentConnector3">
                <a:avLst/>
              </a:prstGeom>
              <a:ln w="9525">
                <a:solidFill>
                  <a:srgbClr val="7F7F7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연결선: 꺾임 301">
                <a:extLst>
                  <a:ext uri="{FF2B5EF4-FFF2-40B4-BE49-F238E27FC236}">
                    <a16:creationId xmlns:a16="http://schemas.microsoft.com/office/drawing/2014/main" id="{534771F7-8476-4667-89DE-8D57ECC79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04037" y="2630851"/>
                <a:ext cx="1116000" cy="468000"/>
              </a:xfrm>
              <a:prstGeom prst="bentConnector3">
                <a:avLst/>
              </a:prstGeom>
              <a:ln w="9525">
                <a:solidFill>
                  <a:srgbClr val="7F7F7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0" name="직선 화살표 연결선 299">
              <a:extLst>
                <a:ext uri="{FF2B5EF4-FFF2-40B4-BE49-F238E27FC236}">
                  <a16:creationId xmlns:a16="http://schemas.microsoft.com/office/drawing/2014/main" id="{B137917F-56E0-4373-8161-AD383D64EE47}"/>
                </a:ext>
              </a:extLst>
            </p:cNvPr>
            <p:cNvCxnSpPr>
              <a:cxnSpLocks/>
            </p:cNvCxnSpPr>
            <p:nvPr/>
          </p:nvCxnSpPr>
          <p:spPr>
            <a:xfrm>
              <a:off x="7128097" y="3652049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E4826CA-A608-4179-AB0D-37BC4F418672}"/>
              </a:ext>
            </a:extLst>
          </p:cNvPr>
          <p:cNvGrpSpPr/>
          <p:nvPr/>
        </p:nvGrpSpPr>
        <p:grpSpPr>
          <a:xfrm>
            <a:off x="5855870" y="2484190"/>
            <a:ext cx="933511" cy="1429108"/>
            <a:chOff x="5855870" y="4224090"/>
            <a:chExt cx="933511" cy="1429108"/>
          </a:xfrm>
        </p:grpSpPr>
        <p:sp>
          <p:nvSpPr>
            <p:cNvPr id="296" name="모서리가 둥근 직사각형 211">
              <a:extLst>
                <a:ext uri="{FF2B5EF4-FFF2-40B4-BE49-F238E27FC236}">
                  <a16:creationId xmlns:a16="http://schemas.microsoft.com/office/drawing/2014/main" id="{BD012BBC-F931-4962-B99D-D6FAEE18C65C}"/>
                </a:ext>
              </a:extLst>
            </p:cNvPr>
            <p:cNvSpPr/>
            <p:nvPr/>
          </p:nvSpPr>
          <p:spPr>
            <a:xfrm>
              <a:off x="5855870" y="4224090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그룹에서 선택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297" name="모서리가 둥근 직사각형 211">
              <a:extLst>
                <a:ext uri="{FF2B5EF4-FFF2-40B4-BE49-F238E27FC236}">
                  <a16:creationId xmlns:a16="http://schemas.microsoft.com/office/drawing/2014/main" id="{BB074851-F7B3-4FC6-BFD7-DDA07C4FB41D}"/>
                </a:ext>
              </a:extLst>
            </p:cNvPr>
            <p:cNvSpPr/>
            <p:nvPr/>
          </p:nvSpPr>
          <p:spPr>
            <a:xfrm>
              <a:off x="5855870" y="4731297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조직도에서 선택</a:t>
              </a:r>
            </a:p>
          </p:txBody>
        </p:sp>
        <p:sp>
          <p:nvSpPr>
            <p:cNvPr id="298" name="모서리가 둥근 직사각형 211">
              <a:extLst>
                <a:ext uri="{FF2B5EF4-FFF2-40B4-BE49-F238E27FC236}">
                  <a16:creationId xmlns:a16="http://schemas.microsoft.com/office/drawing/2014/main" id="{F16480CF-45F7-4469-B641-C6AFACAA5723}"/>
                </a:ext>
              </a:extLst>
            </p:cNvPr>
            <p:cNvSpPr/>
            <p:nvPr/>
          </p:nvSpPr>
          <p:spPr>
            <a:xfrm>
              <a:off x="5855870" y="5229362"/>
              <a:ext cx="933511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검색을 통한 선택</a:t>
              </a:r>
            </a:p>
          </p:txBody>
        </p:sp>
      </p:grpSp>
      <p:cxnSp>
        <p:nvCxnSpPr>
          <p:cNvPr id="366" name="직선 화살표 연결선 365">
            <a:extLst>
              <a:ext uri="{FF2B5EF4-FFF2-40B4-BE49-F238E27FC236}">
                <a16:creationId xmlns:a16="http://schemas.microsoft.com/office/drawing/2014/main" id="{B96B3389-3F45-4E5C-9EFC-CF5E781E98D7}"/>
              </a:ext>
            </a:extLst>
          </p:cNvPr>
          <p:cNvCxnSpPr>
            <a:cxnSpLocks/>
          </p:cNvCxnSpPr>
          <p:nvPr/>
        </p:nvCxnSpPr>
        <p:spPr>
          <a:xfrm>
            <a:off x="2861063" y="1706771"/>
            <a:ext cx="32400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7" name="직사각형 366">
            <a:extLst>
              <a:ext uri="{FF2B5EF4-FFF2-40B4-BE49-F238E27FC236}">
                <a16:creationId xmlns:a16="http://schemas.microsoft.com/office/drawing/2014/main" id="{81D74582-FB71-4374-BFC8-FB5C1269006D}"/>
              </a:ext>
            </a:extLst>
          </p:cNvPr>
          <p:cNvSpPr/>
          <p:nvPr/>
        </p:nvSpPr>
        <p:spPr>
          <a:xfrm>
            <a:off x="2844104" y="1674904"/>
            <a:ext cx="330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7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Yes</a:t>
            </a: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8" name="모서리가 둥근 직사각형 211">
            <a:extLst>
              <a:ext uri="{FF2B5EF4-FFF2-40B4-BE49-F238E27FC236}">
                <a16:creationId xmlns:a16="http://schemas.microsoft.com/office/drawing/2014/main" id="{040E611D-A495-4C03-9F4C-30671A4B0414}"/>
              </a:ext>
            </a:extLst>
          </p:cNvPr>
          <p:cNvSpPr/>
          <p:nvPr/>
        </p:nvSpPr>
        <p:spPr>
          <a:xfrm>
            <a:off x="3201910" y="1009580"/>
            <a:ext cx="1194493" cy="282150"/>
          </a:xfrm>
          <a:prstGeom prst="roundRect">
            <a:avLst>
              <a:gd name="adj" fmla="val 10294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검색결과 없음</a:t>
            </a:r>
            <a:endParaRPr kumimoji="0" lang="en-US" altLang="ko-K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안내 문구 노출</a:t>
            </a:r>
          </a:p>
        </p:txBody>
      </p:sp>
      <p:cxnSp>
        <p:nvCxnSpPr>
          <p:cNvPr id="369" name="연결선: 꺾임 368">
            <a:extLst>
              <a:ext uri="{FF2B5EF4-FFF2-40B4-BE49-F238E27FC236}">
                <a16:creationId xmlns:a16="http://schemas.microsoft.com/office/drawing/2014/main" id="{4151692B-BDFA-4278-AFCF-B7CAA56624E3}"/>
              </a:ext>
            </a:extLst>
          </p:cNvPr>
          <p:cNvCxnSpPr/>
          <p:nvPr/>
        </p:nvCxnSpPr>
        <p:spPr>
          <a:xfrm flipV="1">
            <a:off x="2870759" y="1149129"/>
            <a:ext cx="324000" cy="486294"/>
          </a:xfrm>
          <a:prstGeom prst="bentConnector3">
            <a:avLst/>
          </a:prstGeom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0" name="직사각형 369">
            <a:extLst>
              <a:ext uri="{FF2B5EF4-FFF2-40B4-BE49-F238E27FC236}">
                <a16:creationId xmlns:a16="http://schemas.microsoft.com/office/drawing/2014/main" id="{68B699ED-A5AD-4A81-84E8-D604961A410C}"/>
              </a:ext>
            </a:extLst>
          </p:cNvPr>
          <p:cNvSpPr/>
          <p:nvPr/>
        </p:nvSpPr>
        <p:spPr>
          <a:xfrm>
            <a:off x="2766015" y="1259486"/>
            <a:ext cx="3129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No</a:t>
            </a: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1" name="모서리가 둥근 직사각형 211">
            <a:extLst>
              <a:ext uri="{FF2B5EF4-FFF2-40B4-BE49-F238E27FC236}">
                <a16:creationId xmlns:a16="http://schemas.microsoft.com/office/drawing/2014/main" id="{C8E324EA-8CF9-4FF6-B7C3-C4586C269663}"/>
              </a:ext>
            </a:extLst>
          </p:cNvPr>
          <p:cNvSpPr/>
          <p:nvPr/>
        </p:nvSpPr>
        <p:spPr>
          <a:xfrm>
            <a:off x="3179869" y="1565696"/>
            <a:ext cx="1130873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</a:rPr>
              <a:t>동료 마우스 오버</a:t>
            </a:r>
            <a:endParaRPr kumimoji="0" lang="ko-KR" alt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372" name="직선 화살표 연결선 371">
            <a:extLst>
              <a:ext uri="{FF2B5EF4-FFF2-40B4-BE49-F238E27FC236}">
                <a16:creationId xmlns:a16="http://schemas.microsoft.com/office/drawing/2014/main" id="{FC55213F-1364-4607-9906-AB8D32E7070F}"/>
              </a:ext>
            </a:extLst>
          </p:cNvPr>
          <p:cNvCxnSpPr>
            <a:cxnSpLocks/>
          </p:cNvCxnSpPr>
          <p:nvPr/>
        </p:nvCxnSpPr>
        <p:spPr>
          <a:xfrm>
            <a:off x="5801946" y="1706771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모서리가 둥근 직사각형 211">
            <a:extLst>
              <a:ext uri="{FF2B5EF4-FFF2-40B4-BE49-F238E27FC236}">
                <a16:creationId xmlns:a16="http://schemas.microsoft.com/office/drawing/2014/main" id="{CB69051F-AFFD-4081-85B3-16471F48C85E}"/>
              </a:ext>
            </a:extLst>
          </p:cNvPr>
          <p:cNvSpPr/>
          <p:nvPr/>
        </p:nvSpPr>
        <p:spPr>
          <a:xfrm>
            <a:off x="1801371" y="1475723"/>
            <a:ext cx="1053908" cy="423836"/>
          </a:xfrm>
          <a:prstGeom prst="roundRect">
            <a:avLst>
              <a:gd name="adj" fmla="val 19827"/>
            </a:avLst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동료 검색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364" name="직선 화살표 연결선 363">
            <a:extLst>
              <a:ext uri="{FF2B5EF4-FFF2-40B4-BE49-F238E27FC236}">
                <a16:creationId xmlns:a16="http://schemas.microsoft.com/office/drawing/2014/main" id="{756002F3-BB13-4669-A15E-DE6E5A7BA048}"/>
              </a:ext>
            </a:extLst>
          </p:cNvPr>
          <p:cNvCxnSpPr>
            <a:cxnSpLocks/>
          </p:cNvCxnSpPr>
          <p:nvPr/>
        </p:nvCxnSpPr>
        <p:spPr>
          <a:xfrm>
            <a:off x="1460412" y="1687641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모서리가 둥근 직사각형 211">
            <a:extLst>
              <a:ext uri="{FF2B5EF4-FFF2-40B4-BE49-F238E27FC236}">
                <a16:creationId xmlns:a16="http://schemas.microsoft.com/office/drawing/2014/main" id="{49C3BE28-1E7B-4B63-9D14-1F10160DCB05}"/>
              </a:ext>
            </a:extLst>
          </p:cNvPr>
          <p:cNvSpPr/>
          <p:nvPr/>
        </p:nvSpPr>
        <p:spPr>
          <a:xfrm>
            <a:off x="303188" y="1475723"/>
            <a:ext cx="1176272" cy="423836"/>
          </a:xfrm>
          <a:prstGeom prst="roundRect">
            <a:avLst>
              <a:gd name="adj" fmla="val 21503"/>
            </a:avLst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동료</a:t>
            </a:r>
          </a:p>
        </p:txBody>
      </p:sp>
      <p:sp>
        <p:nvSpPr>
          <p:cNvPr id="69" name="모서리가 둥근 직사각형 211">
            <a:extLst>
              <a:ext uri="{FF2B5EF4-FFF2-40B4-BE49-F238E27FC236}">
                <a16:creationId xmlns:a16="http://schemas.microsoft.com/office/drawing/2014/main" id="{09B005C1-5C28-4706-B542-5621277873CC}"/>
              </a:ext>
            </a:extLst>
          </p:cNvPr>
          <p:cNvSpPr/>
          <p:nvPr/>
        </p:nvSpPr>
        <p:spPr>
          <a:xfrm>
            <a:off x="6150522" y="1395290"/>
            <a:ext cx="1192529" cy="622962"/>
          </a:xfrm>
          <a:prstGeom prst="roundRect">
            <a:avLst>
              <a:gd name="adj" fmla="val 14680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대화방 생성 완료되며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</a:rPr>
              <a:t>대화방 이동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72" name="모서리가 둥근 직사각형 211">
            <a:extLst>
              <a:ext uri="{FF2B5EF4-FFF2-40B4-BE49-F238E27FC236}">
                <a16:creationId xmlns:a16="http://schemas.microsoft.com/office/drawing/2014/main" id="{63888424-9E58-4EA1-974E-3732C57CF825}"/>
              </a:ext>
            </a:extLst>
          </p:cNvPr>
          <p:cNvSpPr/>
          <p:nvPr/>
        </p:nvSpPr>
        <p:spPr>
          <a:xfrm>
            <a:off x="4640490" y="1565696"/>
            <a:ext cx="1152000" cy="282150"/>
          </a:xfrm>
          <a:prstGeom prst="roundRect">
            <a:avLst>
              <a:gd name="adj" fmla="val 17060"/>
            </a:avLst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o-KR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rPr>
              <a:t>대화하기 클릭</a:t>
            </a: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FEE61572-8BDD-462B-AE49-E343E8C6185F}"/>
              </a:ext>
            </a:extLst>
          </p:cNvPr>
          <p:cNvCxnSpPr>
            <a:cxnSpLocks/>
          </p:cNvCxnSpPr>
          <p:nvPr/>
        </p:nvCxnSpPr>
        <p:spPr>
          <a:xfrm>
            <a:off x="4323117" y="1706771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오른쪽 대괄호 84">
            <a:extLst>
              <a:ext uri="{FF2B5EF4-FFF2-40B4-BE49-F238E27FC236}">
                <a16:creationId xmlns:a16="http://schemas.microsoft.com/office/drawing/2014/main" id="{12538BB4-1725-44CC-A726-E7C47EFC1AF9}"/>
              </a:ext>
            </a:extLst>
          </p:cNvPr>
          <p:cNvSpPr/>
          <p:nvPr/>
        </p:nvSpPr>
        <p:spPr>
          <a:xfrm>
            <a:off x="6855292" y="2687544"/>
            <a:ext cx="78598" cy="1022400"/>
          </a:xfrm>
          <a:prstGeom prst="rightBracket">
            <a:avLst/>
          </a:prstGeom>
          <a:ln w="952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FB5255CD-AE39-48A0-80EB-B6E10EE93070}"/>
              </a:ext>
            </a:extLst>
          </p:cNvPr>
          <p:cNvCxnSpPr>
            <a:cxnSpLocks/>
          </p:cNvCxnSpPr>
          <p:nvPr/>
        </p:nvCxnSpPr>
        <p:spPr>
          <a:xfrm>
            <a:off x="4237689" y="31987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9EB080A3-7446-4784-8E7F-AE05C8CB12E3}"/>
              </a:ext>
            </a:extLst>
          </p:cNvPr>
          <p:cNvCxnSpPr>
            <a:cxnSpLocks/>
          </p:cNvCxnSpPr>
          <p:nvPr/>
        </p:nvCxnSpPr>
        <p:spPr>
          <a:xfrm>
            <a:off x="6950942" y="3198744"/>
            <a:ext cx="3240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모서리가 둥근 직사각형 211">
            <a:extLst>
              <a:ext uri="{FF2B5EF4-FFF2-40B4-BE49-F238E27FC236}">
                <a16:creationId xmlns:a16="http://schemas.microsoft.com/office/drawing/2014/main" id="{84D2D2F1-D0FF-4618-A8A6-FD12D6926260}"/>
              </a:ext>
            </a:extLst>
          </p:cNvPr>
          <p:cNvSpPr/>
          <p:nvPr/>
        </p:nvSpPr>
        <p:spPr>
          <a:xfrm>
            <a:off x="7299518" y="2887263"/>
            <a:ext cx="1192529" cy="622962"/>
          </a:xfrm>
          <a:prstGeom prst="roundRect">
            <a:avLst>
              <a:gd name="adj" fmla="val 14680"/>
            </a:avLst>
          </a:prstGeom>
          <a:solidFill>
            <a:srgbClr val="D9D9D9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대화방 생성 완료되며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</a:rPr>
              <a:t>대화방 이동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8C74C52E-409B-457D-9A53-D1397995128E}"/>
              </a:ext>
            </a:extLst>
          </p:cNvPr>
          <p:cNvGrpSpPr/>
          <p:nvPr/>
        </p:nvGrpSpPr>
        <p:grpSpPr>
          <a:xfrm>
            <a:off x="282580" y="4044401"/>
            <a:ext cx="2939262" cy="347550"/>
            <a:chOff x="282580" y="571273"/>
            <a:chExt cx="2939262" cy="347550"/>
          </a:xfrm>
        </p:grpSpPr>
        <p:pic>
          <p:nvPicPr>
            <p:cNvPr id="92" name="그래픽 91" descr="브라유 점자">
              <a:extLst>
                <a:ext uri="{FF2B5EF4-FFF2-40B4-BE49-F238E27FC236}">
                  <a16:creationId xmlns:a16="http://schemas.microsoft.com/office/drawing/2014/main" id="{B9B51F4C-2E36-43F6-9BB7-AAFD7EF74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9D35AE53-F133-4993-8936-8E32A4A9981A}"/>
                </a:ext>
              </a:extLst>
            </p:cNvPr>
            <p:cNvSpPr/>
            <p:nvPr/>
          </p:nvSpPr>
          <p:spPr>
            <a:xfrm>
              <a:off x="544506" y="606550"/>
              <a:ext cx="267733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프로필을 통한 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1:1 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</a:t>
              </a: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1DC76457-C66F-4D22-BB42-75109E00D3BB}"/>
              </a:ext>
            </a:extLst>
          </p:cNvPr>
          <p:cNvGrpSpPr/>
          <p:nvPr/>
        </p:nvGrpSpPr>
        <p:grpSpPr>
          <a:xfrm>
            <a:off x="303188" y="4566023"/>
            <a:ext cx="4129408" cy="622962"/>
            <a:chOff x="303188" y="1143695"/>
            <a:chExt cx="4129408" cy="622962"/>
          </a:xfrm>
        </p:grpSpPr>
        <p:cxnSp>
          <p:nvCxnSpPr>
            <p:cNvPr id="95" name="직선 화살표 연결선 94">
              <a:extLst>
                <a:ext uri="{FF2B5EF4-FFF2-40B4-BE49-F238E27FC236}">
                  <a16:creationId xmlns:a16="http://schemas.microsoft.com/office/drawing/2014/main" id="{2331DBC8-22A7-4C1C-9546-1DB11E65FA68}"/>
                </a:ext>
              </a:extLst>
            </p:cNvPr>
            <p:cNvCxnSpPr>
              <a:cxnSpLocks/>
            </p:cNvCxnSpPr>
            <p:nvPr/>
          </p:nvCxnSpPr>
          <p:spPr>
            <a:xfrm>
              <a:off x="2893226" y="1455176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모서리가 둥근 직사각형 211">
              <a:extLst>
                <a:ext uri="{FF2B5EF4-FFF2-40B4-BE49-F238E27FC236}">
                  <a16:creationId xmlns:a16="http://schemas.microsoft.com/office/drawing/2014/main" id="{95D21DE9-6D71-404A-BA97-172BA614E8BB}"/>
                </a:ext>
              </a:extLst>
            </p:cNvPr>
            <p:cNvSpPr/>
            <p:nvPr/>
          </p:nvSpPr>
          <p:spPr>
            <a:xfrm>
              <a:off x="1801371" y="1247208"/>
              <a:ext cx="1053908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대화하기 클릭</a:t>
              </a:r>
            </a:p>
          </p:txBody>
        </p:sp>
        <p:cxnSp>
          <p:nvCxnSpPr>
            <p:cNvPr id="97" name="직선 화살표 연결선 96">
              <a:extLst>
                <a:ext uri="{FF2B5EF4-FFF2-40B4-BE49-F238E27FC236}">
                  <a16:creationId xmlns:a16="http://schemas.microsoft.com/office/drawing/2014/main" id="{293C51D3-8E3A-4ADC-96D5-01089E7CD077}"/>
                </a:ext>
              </a:extLst>
            </p:cNvPr>
            <p:cNvCxnSpPr>
              <a:cxnSpLocks/>
            </p:cNvCxnSpPr>
            <p:nvPr/>
          </p:nvCxnSpPr>
          <p:spPr>
            <a:xfrm>
              <a:off x="1460412" y="1459126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모서리가 둥근 직사각형 211">
              <a:extLst>
                <a:ext uri="{FF2B5EF4-FFF2-40B4-BE49-F238E27FC236}">
                  <a16:creationId xmlns:a16="http://schemas.microsoft.com/office/drawing/2014/main" id="{E24F502D-8FE5-425B-852B-29137325FF20}"/>
                </a:ext>
              </a:extLst>
            </p:cNvPr>
            <p:cNvSpPr/>
            <p:nvPr/>
          </p:nvSpPr>
          <p:spPr>
            <a:xfrm>
              <a:off x="303188" y="1247208"/>
              <a:ext cx="1176272" cy="423836"/>
            </a:xfrm>
            <a:prstGeom prst="roundRect">
              <a:avLst>
                <a:gd name="adj" fmla="val 21503"/>
              </a:avLst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cs typeface="Arial"/>
                </a:rPr>
                <a:t>동료 프로필</a:t>
              </a:r>
            </a:p>
          </p:txBody>
        </p:sp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AB2F4D40-DC3A-4C3C-8306-06EACD227704}"/>
                </a:ext>
              </a:extLst>
            </p:cNvPr>
            <p:cNvSpPr/>
            <p:nvPr/>
          </p:nvSpPr>
          <p:spPr>
            <a:xfrm>
              <a:off x="3240067" y="1143695"/>
              <a:ext cx="1192529" cy="622962"/>
            </a:xfrm>
            <a:prstGeom prst="roundRect">
              <a:avLst>
                <a:gd name="adj" fmla="val 14680"/>
              </a:avLst>
            </a:prstGeom>
            <a:solidFill>
              <a:srgbClr val="D9D9D9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대화상대 추가 완료</a:t>
              </a:r>
              <a:endPara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  <a:p>
              <a:pPr lvl="0" algn="ctr"/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(</a:t>
              </a:r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목록 추가</a:t>
              </a:r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)</a:t>
              </a:r>
              <a:endPara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F37E367D-F7FA-4619-87D6-BC1ABF4E38D8}"/>
              </a:ext>
            </a:extLst>
          </p:cNvPr>
          <p:cNvGrpSpPr/>
          <p:nvPr/>
        </p:nvGrpSpPr>
        <p:grpSpPr>
          <a:xfrm>
            <a:off x="282580" y="5426486"/>
            <a:ext cx="3027427" cy="347550"/>
            <a:chOff x="282580" y="571273"/>
            <a:chExt cx="3027427" cy="347550"/>
          </a:xfrm>
        </p:grpSpPr>
        <p:pic>
          <p:nvPicPr>
            <p:cNvPr id="101" name="그래픽 100" descr="브라유 점자">
              <a:extLst>
                <a:ext uri="{FF2B5EF4-FFF2-40B4-BE49-F238E27FC236}">
                  <a16:creationId xmlns:a16="http://schemas.microsoft.com/office/drawing/2014/main" id="{AE5719A5-6751-4EC6-98A9-AE6C150A6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2580" y="571273"/>
              <a:ext cx="347550" cy="347550"/>
            </a:xfrm>
            <a:prstGeom prst="rect">
              <a:avLst/>
            </a:prstGeom>
          </p:spPr>
        </p:pic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0AFD3D52-B6CE-4F0D-B910-A5D3CC77C569}"/>
                </a:ext>
              </a:extLst>
            </p:cNvPr>
            <p:cNvSpPr/>
            <p:nvPr/>
          </p:nvSpPr>
          <p:spPr>
            <a:xfrm>
              <a:off x="544506" y="606550"/>
              <a:ext cx="276550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내 멤버 목록에서 대화방 생성</a:t>
              </a: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65F6EB78-05BA-4F43-A348-FF3C06567408}"/>
              </a:ext>
            </a:extLst>
          </p:cNvPr>
          <p:cNvGrpSpPr/>
          <p:nvPr/>
        </p:nvGrpSpPr>
        <p:grpSpPr>
          <a:xfrm>
            <a:off x="303188" y="6019827"/>
            <a:ext cx="8866714" cy="622962"/>
            <a:chOff x="303188" y="4267227"/>
            <a:chExt cx="8866714" cy="622962"/>
          </a:xfrm>
        </p:grpSpPr>
        <p:sp>
          <p:nvSpPr>
            <p:cNvPr id="104" name="모서리가 둥근 직사각형 211">
              <a:extLst>
                <a:ext uri="{FF2B5EF4-FFF2-40B4-BE49-F238E27FC236}">
                  <a16:creationId xmlns:a16="http://schemas.microsoft.com/office/drawing/2014/main" id="{3734347A-CAB8-4D00-978D-CA35079136CC}"/>
                </a:ext>
              </a:extLst>
            </p:cNvPr>
            <p:cNvSpPr/>
            <p:nvPr/>
          </p:nvSpPr>
          <p:spPr>
            <a:xfrm>
              <a:off x="1801371" y="4366790"/>
              <a:ext cx="1053908" cy="423836"/>
            </a:xfrm>
            <a:prstGeom prst="roundRect">
              <a:avLst>
                <a:gd name="adj" fmla="val 19827"/>
              </a:avLst>
            </a:prstGeom>
            <a:solidFill>
              <a:schemeClr val="bg1"/>
            </a:solidFill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대화방 멤버</a:t>
              </a:r>
              <a:endPara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목록 클릭</a:t>
              </a:r>
            </a:p>
          </p:txBody>
        </p:sp>
        <p:cxnSp>
          <p:nvCxnSpPr>
            <p:cNvPr id="105" name="직선 화살표 연결선 104">
              <a:extLst>
                <a:ext uri="{FF2B5EF4-FFF2-40B4-BE49-F238E27FC236}">
                  <a16:creationId xmlns:a16="http://schemas.microsoft.com/office/drawing/2014/main" id="{7DCBB8BA-916B-493B-8A4C-B7EABC2547C0}"/>
                </a:ext>
              </a:extLst>
            </p:cNvPr>
            <p:cNvCxnSpPr>
              <a:cxnSpLocks/>
            </p:cNvCxnSpPr>
            <p:nvPr/>
          </p:nvCxnSpPr>
          <p:spPr>
            <a:xfrm>
              <a:off x="1460412" y="4578708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모서리가 둥근 직사각형 211">
              <a:extLst>
                <a:ext uri="{FF2B5EF4-FFF2-40B4-BE49-F238E27FC236}">
                  <a16:creationId xmlns:a16="http://schemas.microsoft.com/office/drawing/2014/main" id="{F9B771EF-70FC-4F0E-8BC9-3E831FD9FC40}"/>
                </a:ext>
              </a:extLst>
            </p:cNvPr>
            <p:cNvSpPr/>
            <p:nvPr/>
          </p:nvSpPr>
          <p:spPr>
            <a:xfrm>
              <a:off x="303188" y="4366790"/>
              <a:ext cx="1176272" cy="423836"/>
            </a:xfrm>
            <a:prstGeom prst="roundRect">
              <a:avLst>
                <a:gd name="adj" fmla="val 21503"/>
              </a:avLst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cs typeface="Arial"/>
                </a:rPr>
                <a:t>대화방</a:t>
              </a:r>
            </a:p>
          </p:txBody>
        </p:sp>
        <p:cxnSp>
          <p:nvCxnSpPr>
            <p:cNvPr id="107" name="직선 화살표 연결선 106">
              <a:extLst>
                <a:ext uri="{FF2B5EF4-FFF2-40B4-BE49-F238E27FC236}">
                  <a16:creationId xmlns:a16="http://schemas.microsoft.com/office/drawing/2014/main" id="{CBB9E908-9A09-40D4-9849-956497199C3F}"/>
                </a:ext>
              </a:extLst>
            </p:cNvPr>
            <p:cNvCxnSpPr>
              <a:cxnSpLocks/>
            </p:cNvCxnSpPr>
            <p:nvPr/>
          </p:nvCxnSpPr>
          <p:spPr>
            <a:xfrm>
              <a:off x="2862963" y="4578708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모서리가 둥근 직사각형 211">
              <a:extLst>
                <a:ext uri="{FF2B5EF4-FFF2-40B4-BE49-F238E27FC236}">
                  <a16:creationId xmlns:a16="http://schemas.microsoft.com/office/drawing/2014/main" id="{BAC90241-2531-4FFF-A7AC-57AFB5F0181A}"/>
                </a:ext>
              </a:extLst>
            </p:cNvPr>
            <p:cNvSpPr/>
            <p:nvPr/>
          </p:nvSpPr>
          <p:spPr>
            <a:xfrm>
              <a:off x="3168249" y="4368848"/>
              <a:ext cx="1270354" cy="419720"/>
            </a:xfrm>
            <a:prstGeom prst="roundRect">
              <a:avLst>
                <a:gd name="adj" fmla="val 26532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대화방 멤버 목록</a:t>
              </a:r>
            </a:p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레이어</a:t>
              </a:r>
            </a:p>
          </p:txBody>
        </p:sp>
        <p:cxnSp>
          <p:nvCxnSpPr>
            <p:cNvPr id="109" name="직선 화살표 연결선 108">
              <a:extLst>
                <a:ext uri="{FF2B5EF4-FFF2-40B4-BE49-F238E27FC236}">
                  <a16:creationId xmlns:a16="http://schemas.microsoft.com/office/drawing/2014/main" id="{E05675CB-F0CB-40F9-88E3-DF70382C89A9}"/>
                </a:ext>
              </a:extLst>
            </p:cNvPr>
            <p:cNvCxnSpPr>
              <a:cxnSpLocks/>
            </p:cNvCxnSpPr>
            <p:nvPr/>
          </p:nvCxnSpPr>
          <p:spPr>
            <a:xfrm>
              <a:off x="4437346" y="4578708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4C4C846E-CE0B-4D71-9229-7D573FC198C9}"/>
                </a:ext>
              </a:extLst>
            </p:cNvPr>
            <p:cNvSpPr/>
            <p:nvPr/>
          </p:nvSpPr>
          <p:spPr>
            <a:xfrm>
              <a:off x="4751573" y="4437633"/>
              <a:ext cx="1284218" cy="282150"/>
            </a:xfrm>
            <a:prstGeom prst="roundRect">
              <a:avLst>
                <a:gd name="adj" fmla="val 17060"/>
              </a:avLst>
            </a:prstGeom>
            <a:solidFill>
              <a:schemeClr val="bg1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9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프로필</a:t>
              </a:r>
            </a:p>
          </p:txBody>
        </p:sp>
        <p:cxnSp>
          <p:nvCxnSpPr>
            <p:cNvPr id="111" name="직선 화살표 연결선 110">
              <a:extLst>
                <a:ext uri="{FF2B5EF4-FFF2-40B4-BE49-F238E27FC236}">
                  <a16:creationId xmlns:a16="http://schemas.microsoft.com/office/drawing/2014/main" id="{65CD47DB-AEF1-442B-8B8D-1DD82CD399A5}"/>
                </a:ext>
              </a:extLst>
            </p:cNvPr>
            <p:cNvCxnSpPr>
              <a:cxnSpLocks/>
            </p:cNvCxnSpPr>
            <p:nvPr/>
          </p:nvCxnSpPr>
          <p:spPr>
            <a:xfrm>
              <a:off x="7630532" y="4578708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모서리가 둥근 직사각형 211">
              <a:extLst>
                <a:ext uri="{FF2B5EF4-FFF2-40B4-BE49-F238E27FC236}">
                  <a16:creationId xmlns:a16="http://schemas.microsoft.com/office/drawing/2014/main" id="{8EE66721-4297-4A5F-9A07-3E12FE1AC43F}"/>
                </a:ext>
              </a:extLst>
            </p:cNvPr>
            <p:cNvSpPr/>
            <p:nvPr/>
          </p:nvSpPr>
          <p:spPr>
            <a:xfrm>
              <a:off x="7977373" y="4267227"/>
              <a:ext cx="1192529" cy="622962"/>
            </a:xfrm>
            <a:prstGeom prst="roundRect">
              <a:avLst>
                <a:gd name="adj" fmla="val 14680"/>
              </a:avLst>
            </a:prstGeom>
            <a:solidFill>
              <a:srgbClr val="D9D9D9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대화상대 추가 완료</a:t>
              </a:r>
              <a:endParaRPr lang="en-US" altLang="ko-KR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  <a:p>
              <a:pPr lvl="0" algn="ctr"/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(</a:t>
              </a:r>
              <a:r>
                <a:rPr lang="ko-KR" altLang="en-US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목록 추가</a:t>
              </a:r>
              <a:r>
                <a:rPr lang="en-US" altLang="ko-KR" sz="10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)</a:t>
              </a:r>
              <a:endParaRPr lang="ko-KR" altLang="en-US" sz="1000" b="1" dirty="0">
                <a:solidFill>
                  <a:srgbClr val="000000"/>
                </a:solidFill>
                <a:latin typeface="맑은 고딕" panose="020B0503020000020004" pitchFamily="50" charset="-127"/>
                <a:cs typeface="Arial"/>
              </a:endParaRPr>
            </a:p>
          </p:txBody>
        </p:sp>
        <p:cxnSp>
          <p:nvCxnSpPr>
            <p:cNvPr id="113" name="직선 화살표 연결선 112">
              <a:extLst>
                <a:ext uri="{FF2B5EF4-FFF2-40B4-BE49-F238E27FC236}">
                  <a16:creationId xmlns:a16="http://schemas.microsoft.com/office/drawing/2014/main" id="{22529D5E-7D13-4A32-A0A7-71A6A63B9082}"/>
                </a:ext>
              </a:extLst>
            </p:cNvPr>
            <p:cNvCxnSpPr>
              <a:cxnSpLocks/>
            </p:cNvCxnSpPr>
            <p:nvPr/>
          </p:nvCxnSpPr>
          <p:spPr>
            <a:xfrm>
              <a:off x="6050246" y="4578708"/>
              <a:ext cx="3240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모서리가 둥근 직사각형 211">
              <a:extLst>
                <a:ext uri="{FF2B5EF4-FFF2-40B4-BE49-F238E27FC236}">
                  <a16:creationId xmlns:a16="http://schemas.microsoft.com/office/drawing/2014/main" id="{9EEECF7E-B474-4140-A74C-99CA8175EB7C}"/>
                </a:ext>
              </a:extLst>
            </p:cNvPr>
            <p:cNvSpPr/>
            <p:nvPr/>
          </p:nvSpPr>
          <p:spPr>
            <a:xfrm>
              <a:off x="6364473" y="4437633"/>
              <a:ext cx="1284218" cy="282150"/>
            </a:xfrm>
            <a:prstGeom prst="roundRect">
              <a:avLst>
                <a:gd name="adj" fmla="val 17060"/>
              </a:avLst>
            </a:prstGeom>
            <a:solidFill>
              <a:schemeClr val="bg1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900" b="1" dirty="0">
                  <a:solidFill>
                    <a:srgbClr val="000000"/>
                  </a:solidFill>
                  <a:latin typeface="맑은 고딕" panose="020B0503020000020004" pitchFamily="50" charset="-127"/>
                  <a:cs typeface="Arial"/>
                </a:rPr>
                <a:t>동료 프로필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072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0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3D2C3BA-BAD3-4BB2-B9F5-D74610A731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886128D3-D826-44B3-8237-A8AC45D06136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172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938FBAD5-F86B-46DD-961E-EACBFE5940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73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4EDE7E00-8B58-4697-8830-A45BF483D74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74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4AD2FE8D-3FBA-4EE7-9D56-1F7D4E174D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7CB6B5F6-E3CD-4FDC-8F37-30E4C29B4852}"/>
              </a:ext>
            </a:extLst>
          </p:cNvPr>
          <p:cNvSpPr/>
          <p:nvPr/>
        </p:nvSpPr>
        <p:spPr>
          <a:xfrm>
            <a:off x="3230073" y="1312561"/>
            <a:ext cx="4299749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63526FAE-0C0D-4AAA-BFE9-4508AA9AB577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pic>
        <p:nvPicPr>
          <p:cNvPr id="177" name="그래픽 176" descr="사용자">
            <a:extLst>
              <a:ext uri="{FF2B5EF4-FFF2-40B4-BE49-F238E27FC236}">
                <a16:creationId xmlns:a16="http://schemas.microsoft.com/office/drawing/2014/main" id="{FCA32872-84B1-434F-97D7-A7743DADD0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178" name="타원 177">
            <a:extLst>
              <a:ext uri="{FF2B5EF4-FFF2-40B4-BE49-F238E27FC236}">
                <a16:creationId xmlns:a16="http://schemas.microsoft.com/office/drawing/2014/main" id="{27BE5C2A-BA9B-43C5-94CC-F2C744436287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79" name="직사각형 178">
            <a:extLst>
              <a:ext uri="{FF2B5EF4-FFF2-40B4-BE49-F238E27FC236}">
                <a16:creationId xmlns:a16="http://schemas.microsoft.com/office/drawing/2014/main" id="{88A584A8-DAB6-4259-AFE6-DC7E36B0BC99}"/>
              </a:ext>
            </a:extLst>
          </p:cNvPr>
          <p:cNvSpPr/>
          <p:nvPr/>
        </p:nvSpPr>
        <p:spPr>
          <a:xfrm flipV="1">
            <a:off x="3230073" y="1307733"/>
            <a:ext cx="4299748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3318106B-6895-4F38-A757-350BA6E555E3}"/>
              </a:ext>
            </a:extLst>
          </p:cNvPr>
          <p:cNvGrpSpPr/>
          <p:nvPr/>
        </p:nvGrpSpPr>
        <p:grpSpPr>
          <a:xfrm>
            <a:off x="6372247" y="1389348"/>
            <a:ext cx="1055631" cy="216000"/>
            <a:chOff x="6311922" y="1383762"/>
            <a:chExt cx="1055631" cy="216000"/>
          </a:xfrm>
        </p:grpSpPr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5F1A21DA-D76C-42FD-90DC-53134BD2EF59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 flipV="1">
              <a:off x="7054482" y="1414619"/>
              <a:ext cx="43465" cy="154286"/>
              <a:chOff x="5926346" y="2651966"/>
              <a:chExt cx="264312" cy="928828"/>
            </a:xfrm>
            <a:solidFill>
              <a:schemeClr val="bg1">
                <a:lumMod val="50000"/>
              </a:schemeClr>
            </a:solidFill>
          </p:grpSpPr>
          <p:sp>
            <p:nvSpPr>
              <p:cNvPr id="186" name="Oval">
                <a:extLst>
                  <a:ext uri="{FF2B5EF4-FFF2-40B4-BE49-F238E27FC236}">
                    <a16:creationId xmlns:a16="http://schemas.microsoft.com/office/drawing/2014/main" id="{FDBAAE8B-0714-4441-AF58-4C5FC5767F9E}"/>
                  </a:ext>
                </a:extLst>
              </p:cNvPr>
              <p:cNvSpPr/>
              <p:nvPr/>
            </p:nvSpPr>
            <p:spPr>
              <a:xfrm flipV="1">
                <a:off x="5926346" y="2651966"/>
                <a:ext cx="264312" cy="264312"/>
              </a:xfrm>
              <a:prstGeom prst="ellipse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87" name="Oval">
                <a:extLst>
                  <a:ext uri="{FF2B5EF4-FFF2-40B4-BE49-F238E27FC236}">
                    <a16:creationId xmlns:a16="http://schemas.microsoft.com/office/drawing/2014/main" id="{0C60B6B5-6D8A-47B8-BFD5-ECC300868D96}"/>
                  </a:ext>
                </a:extLst>
              </p:cNvPr>
              <p:cNvSpPr/>
              <p:nvPr/>
            </p:nvSpPr>
            <p:spPr>
              <a:xfrm flipV="1">
                <a:off x="5926346" y="2984225"/>
                <a:ext cx="264312" cy="264310"/>
              </a:xfrm>
              <a:prstGeom prst="ellipse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88" name="Oval">
                <a:extLst>
                  <a:ext uri="{FF2B5EF4-FFF2-40B4-BE49-F238E27FC236}">
                    <a16:creationId xmlns:a16="http://schemas.microsoft.com/office/drawing/2014/main" id="{D7AFBF05-501A-4470-A0D3-2B7E76010494}"/>
                  </a:ext>
                </a:extLst>
              </p:cNvPr>
              <p:cNvSpPr/>
              <p:nvPr/>
            </p:nvSpPr>
            <p:spPr>
              <a:xfrm flipV="1">
                <a:off x="5926346" y="3316482"/>
                <a:ext cx="264312" cy="264312"/>
              </a:xfrm>
              <a:prstGeom prst="ellipse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82" name="Star">
              <a:extLst>
                <a:ext uri="{FF2B5EF4-FFF2-40B4-BE49-F238E27FC236}">
                  <a16:creationId xmlns:a16="http://schemas.microsoft.com/office/drawing/2014/main" id="{25D4EB1E-7272-4A38-AFA8-0948BC20E63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92147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83" name="그래픽 182" descr="신호음 장치">
              <a:extLst>
                <a:ext uri="{FF2B5EF4-FFF2-40B4-BE49-F238E27FC236}">
                  <a16:creationId xmlns:a16="http://schemas.microsoft.com/office/drawing/2014/main" id="{E65B7795-9DD6-445A-9CA5-BA104869B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16231" y="1383762"/>
              <a:ext cx="215999" cy="216000"/>
            </a:xfrm>
            <a:prstGeom prst="rect">
              <a:avLst/>
            </a:prstGeom>
          </p:spPr>
        </p:pic>
        <p:sp>
          <p:nvSpPr>
            <p:cNvPr id="184" name="Hamburger Button">
              <a:extLst>
                <a:ext uri="{FF2B5EF4-FFF2-40B4-BE49-F238E27FC236}">
                  <a16:creationId xmlns:a16="http://schemas.microsoft.com/office/drawing/2014/main" id="{3ED498F6-FD1E-463A-9788-C931F73AB1C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87553" y="1438323"/>
              <a:ext cx="180000" cy="106878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85" name="Search Icon">
              <a:extLst>
                <a:ext uri="{FF2B5EF4-FFF2-40B4-BE49-F238E27FC236}">
                  <a16:creationId xmlns:a16="http://schemas.microsoft.com/office/drawing/2014/main" id="{57597D05-6204-40BB-909A-B0DDE99F46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11922" y="1419762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8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A7D2C21-FB74-4FD6-AE30-98E7DF03CA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59D74AAE-8746-46BA-9394-A4677873E1BF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519EF2FB-C9C4-4792-8735-B7FB9F4D5AE5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58823005-F789-47DD-8E4A-BE7BBB5D2699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93" name="Download">
              <a:extLst>
                <a:ext uri="{FF2B5EF4-FFF2-40B4-BE49-F238E27FC236}">
                  <a16:creationId xmlns:a16="http://schemas.microsoft.com/office/drawing/2014/main" id="{C18EBD47-1346-4803-9F44-7C0D909AA5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ACBE5BF3-4422-4A3A-8FB6-29E79B898043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5A2E21A3-333F-4080-8287-47C49DB867DE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199" name="사각형: 둥근 모서리 198">
              <a:extLst>
                <a:ext uri="{FF2B5EF4-FFF2-40B4-BE49-F238E27FC236}">
                  <a16:creationId xmlns:a16="http://schemas.microsoft.com/office/drawing/2014/main" id="{4D3F820A-5A58-4340-823D-C853FD77EBFF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200" name="Image">
              <a:extLst>
                <a:ext uri="{FF2B5EF4-FFF2-40B4-BE49-F238E27FC236}">
                  <a16:creationId xmlns:a16="http://schemas.microsoft.com/office/drawing/2014/main" id="{8B9C004D-14FA-44EA-8B1F-BE54BF8EBCD7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01" name="Border">
                <a:extLst>
                  <a:ext uri="{FF2B5EF4-FFF2-40B4-BE49-F238E27FC236}">
                    <a16:creationId xmlns:a16="http://schemas.microsoft.com/office/drawing/2014/main" id="{8C0E401C-9E87-4557-8953-D0E40FECB6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202" name="Line">
                <a:extLst>
                  <a:ext uri="{FF2B5EF4-FFF2-40B4-BE49-F238E27FC236}">
                    <a16:creationId xmlns:a16="http://schemas.microsoft.com/office/drawing/2014/main" id="{86BE17B1-9F48-4A84-AD6A-2B025217B178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Line">
                <a:extLst>
                  <a:ext uri="{FF2B5EF4-FFF2-40B4-BE49-F238E27FC236}">
                    <a16:creationId xmlns:a16="http://schemas.microsoft.com/office/drawing/2014/main" id="{CFFF0C85-D3A2-46A3-9402-909446830447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F8F42D2D-6947-4420-81E5-A8F267B53CF3}"/>
              </a:ext>
            </a:extLst>
          </p:cNvPr>
          <p:cNvSpPr/>
          <p:nvPr/>
        </p:nvSpPr>
        <p:spPr>
          <a:xfrm>
            <a:off x="547579" y="1312561"/>
            <a:ext cx="2682509" cy="514538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BDABFB80-A9D4-4AE7-813A-A7000651769E}"/>
              </a:ext>
            </a:extLst>
          </p:cNvPr>
          <p:cNvSpPr txBox="1"/>
          <p:nvPr/>
        </p:nvSpPr>
        <p:spPr>
          <a:xfrm>
            <a:off x="3270925" y="1376698"/>
            <a:ext cx="356051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#5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C3709945-5E43-43C2-AE32-A194A7BF6816}"/>
              </a:ext>
            </a:extLst>
          </p:cNvPr>
          <p:cNvSpPr/>
          <p:nvPr/>
        </p:nvSpPr>
        <p:spPr>
          <a:xfrm>
            <a:off x="3589947" y="138193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[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원조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] 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프로젝트 </a:t>
            </a:r>
            <a:r>
              <a:rPr kumimoji="1" lang="ko-KR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공지방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17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56ACB1D6-5A28-4469-BB3A-71CD6F7FB7CD}"/>
              </a:ext>
            </a:extLst>
          </p:cNvPr>
          <p:cNvGrpSpPr/>
          <p:nvPr/>
        </p:nvGrpSpPr>
        <p:grpSpPr>
          <a:xfrm>
            <a:off x="3302556" y="1350339"/>
            <a:ext cx="294018" cy="294018"/>
            <a:chOff x="8012889" y="4125622"/>
            <a:chExt cx="336634" cy="336634"/>
          </a:xfrm>
        </p:grpSpPr>
        <p:sp>
          <p:nvSpPr>
            <p:cNvPr id="217" name="Background">
              <a:extLst>
                <a:ext uri="{FF2B5EF4-FFF2-40B4-BE49-F238E27FC236}">
                  <a16:creationId xmlns:a16="http://schemas.microsoft.com/office/drawing/2014/main" id="{7059CCEB-2F53-440C-9CA0-F23F201474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2889" y="4125622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218" name="그래픽 217" descr="모임">
              <a:extLst>
                <a:ext uri="{FF2B5EF4-FFF2-40B4-BE49-F238E27FC236}">
                  <a16:creationId xmlns:a16="http://schemas.microsoft.com/office/drawing/2014/main" id="{4EA5080B-568E-4D0F-BA76-951760AF9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019099" y="4137634"/>
              <a:ext cx="323498" cy="323498"/>
            </a:xfrm>
            <a:prstGeom prst="rect">
              <a:avLst/>
            </a:prstGeom>
          </p:spPr>
        </p:pic>
      </p:grpSp>
      <p:pic>
        <p:nvPicPr>
          <p:cNvPr id="237" name="그림 236">
            <a:extLst>
              <a:ext uri="{FF2B5EF4-FFF2-40B4-BE49-F238E27FC236}">
                <a16:creationId xmlns:a16="http://schemas.microsoft.com/office/drawing/2014/main" id="{3A9685B8-7E4F-4306-8BB5-222FFB1B09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5638" y="3419839"/>
            <a:ext cx="1388054" cy="638946"/>
          </a:xfrm>
          <a:prstGeom prst="rect">
            <a:avLst/>
          </a:prstGeom>
        </p:spPr>
      </p:pic>
      <p:sp>
        <p:nvSpPr>
          <p:cNvPr id="247" name="직사각형 246">
            <a:extLst>
              <a:ext uri="{FF2B5EF4-FFF2-40B4-BE49-F238E27FC236}">
                <a16:creationId xmlns:a16="http://schemas.microsoft.com/office/drawing/2014/main" id="{DD248B5C-F931-4CBC-B6D4-1DC3CC38281E}"/>
              </a:ext>
            </a:extLst>
          </p:cNvPr>
          <p:cNvSpPr/>
          <p:nvPr/>
        </p:nvSpPr>
        <p:spPr>
          <a:xfrm>
            <a:off x="5497492" y="3887123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8" name="직사각형 247">
            <a:extLst>
              <a:ext uri="{FF2B5EF4-FFF2-40B4-BE49-F238E27FC236}">
                <a16:creationId xmlns:a16="http://schemas.microsoft.com/office/drawing/2014/main" id="{0FE2EF81-EBF4-4914-8FB3-A1DFE0EF5CF1}"/>
              </a:ext>
            </a:extLst>
          </p:cNvPr>
          <p:cNvSpPr/>
          <p:nvPr/>
        </p:nvSpPr>
        <p:spPr>
          <a:xfrm>
            <a:off x="5877403" y="3750815"/>
            <a:ext cx="2343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3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881659DF-CFD2-4FB6-9D6F-430B778F9537}"/>
              </a:ext>
            </a:extLst>
          </p:cNvPr>
          <p:cNvSpPr/>
          <p:nvPr/>
        </p:nvSpPr>
        <p:spPr>
          <a:xfrm>
            <a:off x="6364662" y="4478943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12:50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D36900C0-8665-44BD-8FE4-20EECE044C8C}"/>
              </a:ext>
            </a:extLst>
          </p:cNvPr>
          <p:cNvSpPr/>
          <p:nvPr/>
        </p:nvSpPr>
        <p:spPr>
          <a:xfrm>
            <a:off x="6744573" y="4342635"/>
            <a:ext cx="2343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3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8" name="Message">
            <a:extLst>
              <a:ext uri="{FF2B5EF4-FFF2-40B4-BE49-F238E27FC236}">
                <a16:creationId xmlns:a16="http://schemas.microsoft.com/office/drawing/2014/main" id="{9B95F223-22E1-43C9-9C42-64DA922BF741}"/>
              </a:ext>
            </a:extLst>
          </p:cNvPr>
          <p:cNvSpPr/>
          <p:nvPr/>
        </p:nvSpPr>
        <p:spPr>
          <a:xfrm>
            <a:off x="5253110" y="4741608"/>
            <a:ext cx="2158702" cy="813102"/>
          </a:xfrm>
          <a:prstGeom prst="roundRect">
            <a:avLst>
              <a:gd name="adj" fmla="val 8739"/>
            </a:avLst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18288" rIns="45720" bIns="18288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김용주 이사님 안녕하세요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금일 내로 드리겠습니다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/>
              <a:ea typeface="+mn-ea"/>
              <a:cs typeface="Segoe UI" panose="020B0502040204020203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/>
              <a:ea typeface="+mn-ea"/>
              <a:cs typeface="Segoe UI" panose="020B0502040204020203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  <a:sym typeface="Arial"/>
              </a:rPr>
              <a:t>Hello, manager Kim!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  <a:sym typeface="Arial"/>
              </a:rPr>
              <a:t>I’ll give it to you within the day!</a:t>
            </a:r>
          </a:p>
        </p:txBody>
      </p:sp>
      <p:sp>
        <p:nvSpPr>
          <p:cNvPr id="259" name="Tip">
            <a:extLst>
              <a:ext uri="{FF2B5EF4-FFF2-40B4-BE49-F238E27FC236}">
                <a16:creationId xmlns:a16="http://schemas.microsoft.com/office/drawing/2014/main" id="{C05A6F11-7700-4029-9610-11894BB15B55}"/>
              </a:ext>
            </a:extLst>
          </p:cNvPr>
          <p:cNvSpPr>
            <a:spLocks/>
          </p:cNvSpPr>
          <p:nvPr/>
        </p:nvSpPr>
        <p:spPr bwMode="auto">
          <a:xfrm>
            <a:off x="7322889" y="5460956"/>
            <a:ext cx="118987" cy="123825"/>
          </a:xfrm>
          <a:custGeom>
            <a:avLst/>
            <a:gdLst>
              <a:gd name="T0" fmla="*/ 63 w 120"/>
              <a:gd name="T1" fmla="*/ 0 h 164"/>
              <a:gd name="T2" fmla="*/ 0 w 120"/>
              <a:gd name="T3" fmla="*/ 129 h 164"/>
              <a:gd name="T4" fmla="*/ 120 w 120"/>
              <a:gd name="T5" fmla="*/ 164 h 164"/>
              <a:gd name="T6" fmla="*/ 63 w 120"/>
              <a:gd name="T7" fmla="*/ 75 h 164"/>
              <a:gd name="T8" fmla="*/ 63 w 120"/>
              <a:gd name="T9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" h="164">
                <a:moveTo>
                  <a:pt x="63" y="0"/>
                </a:moveTo>
                <a:cubicBezTo>
                  <a:pt x="63" y="52"/>
                  <a:pt x="38" y="99"/>
                  <a:pt x="0" y="129"/>
                </a:cubicBezTo>
                <a:cubicBezTo>
                  <a:pt x="35" y="150"/>
                  <a:pt x="76" y="163"/>
                  <a:pt x="120" y="164"/>
                </a:cubicBezTo>
                <a:cubicBezTo>
                  <a:pt x="86" y="148"/>
                  <a:pt x="63" y="114"/>
                  <a:pt x="63" y="75"/>
                </a:cubicBezTo>
                <a:lnTo>
                  <a:pt x="63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260" name="Line">
            <a:extLst>
              <a:ext uri="{FF2B5EF4-FFF2-40B4-BE49-F238E27FC236}">
                <a16:creationId xmlns:a16="http://schemas.microsoft.com/office/drawing/2014/main" id="{74173D79-2F0A-4D20-87AA-38B44BCF06C6}"/>
              </a:ext>
            </a:extLst>
          </p:cNvPr>
          <p:cNvCxnSpPr>
            <a:cxnSpLocks/>
          </p:cNvCxnSpPr>
          <p:nvPr/>
        </p:nvCxnSpPr>
        <p:spPr bwMode="auto">
          <a:xfrm>
            <a:off x="5366701" y="5154370"/>
            <a:ext cx="1931031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1" name="Picture 6" descr="성조기 마크 이미지 검색결과">
            <a:extLst>
              <a:ext uri="{FF2B5EF4-FFF2-40B4-BE49-F238E27FC236}">
                <a16:creationId xmlns:a16="http://schemas.microsoft.com/office/drawing/2014/main" id="{CBC9E4D6-0E26-4570-A5B5-77F923D4C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614" y="5315530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" name="Picture 4" descr="태극마크 이미지 검색결과">
            <a:extLst>
              <a:ext uri="{FF2B5EF4-FFF2-40B4-BE49-F238E27FC236}">
                <a16:creationId xmlns:a16="http://schemas.microsoft.com/office/drawing/2014/main" id="{9B2E756C-20DD-4208-AE0F-C77BA21F9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7055647" y="4848014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" name="직사각형 263">
            <a:extLst>
              <a:ext uri="{FF2B5EF4-FFF2-40B4-BE49-F238E27FC236}">
                <a16:creationId xmlns:a16="http://schemas.microsoft.com/office/drawing/2014/main" id="{23E2CB1A-65B3-4E4D-8A62-194AE6EA58C4}"/>
              </a:ext>
            </a:extLst>
          </p:cNvPr>
          <p:cNvSpPr/>
          <p:nvPr/>
        </p:nvSpPr>
        <p:spPr>
          <a:xfrm>
            <a:off x="4657188" y="5407413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01:10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5" name="직사각형 264">
            <a:extLst>
              <a:ext uri="{FF2B5EF4-FFF2-40B4-BE49-F238E27FC236}">
                <a16:creationId xmlns:a16="http://schemas.microsoft.com/office/drawing/2014/main" id="{ED85854C-89E3-4E04-8F04-9AA06A2B28EF}"/>
              </a:ext>
            </a:extLst>
          </p:cNvPr>
          <p:cNvSpPr/>
          <p:nvPr/>
        </p:nvSpPr>
        <p:spPr>
          <a:xfrm>
            <a:off x="5037099" y="5271105"/>
            <a:ext cx="2343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3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67" name="Track">
            <a:extLst>
              <a:ext uri="{FF2B5EF4-FFF2-40B4-BE49-F238E27FC236}">
                <a16:creationId xmlns:a16="http://schemas.microsoft.com/office/drawing/2014/main" id="{C7903617-78EC-46CF-8865-854A6A5A836C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humb">
            <a:extLst>
              <a:ext uri="{FF2B5EF4-FFF2-40B4-BE49-F238E27FC236}">
                <a16:creationId xmlns:a16="http://schemas.microsoft.com/office/drawing/2014/main" id="{BEAD90EF-3A90-4E3B-B68F-B9316E0C2584}"/>
              </a:ext>
            </a:extLst>
          </p:cNvPr>
          <p:cNvSpPr/>
          <p:nvPr/>
        </p:nvSpPr>
        <p:spPr>
          <a:xfrm>
            <a:off x="7487655" y="2325388"/>
            <a:ext cx="25400" cy="642695"/>
          </a:xfrm>
          <a:prstGeom prst="roundRect">
            <a:avLst/>
          </a:prstGeom>
          <a:solidFill>
            <a:srgbClr val="4D4D4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70" name="직사각형 269">
            <a:extLst>
              <a:ext uri="{FF2B5EF4-FFF2-40B4-BE49-F238E27FC236}">
                <a16:creationId xmlns:a16="http://schemas.microsoft.com/office/drawing/2014/main" id="{D309DDA9-C6FD-4521-A974-66A797D69C6A}"/>
              </a:ext>
            </a:extLst>
          </p:cNvPr>
          <p:cNvSpPr/>
          <p:nvPr/>
        </p:nvSpPr>
        <p:spPr>
          <a:xfrm>
            <a:off x="3788796" y="2267093"/>
            <a:ext cx="7296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김용주 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이사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F5E23D74-27B3-4825-A097-DA532B0A51A6}"/>
              </a:ext>
            </a:extLst>
          </p:cNvPr>
          <p:cNvGrpSpPr/>
          <p:nvPr/>
        </p:nvGrpSpPr>
        <p:grpSpPr>
          <a:xfrm>
            <a:off x="3820047" y="2440188"/>
            <a:ext cx="2152898" cy="777648"/>
            <a:chOff x="8495017" y="1854960"/>
            <a:chExt cx="1318966" cy="777648"/>
          </a:xfrm>
        </p:grpSpPr>
        <p:sp>
          <p:nvSpPr>
            <p:cNvPr id="274" name="Message">
              <a:extLst>
                <a:ext uri="{FF2B5EF4-FFF2-40B4-BE49-F238E27FC236}">
                  <a16:creationId xmlns:a16="http://schemas.microsoft.com/office/drawing/2014/main" id="{0DCFB211-852C-4108-9DAD-984142EDBF74}"/>
                </a:ext>
              </a:extLst>
            </p:cNvPr>
            <p:cNvSpPr/>
            <p:nvPr/>
          </p:nvSpPr>
          <p:spPr>
            <a:xfrm>
              <a:off x="8535502" y="1860851"/>
              <a:ext cx="1278481" cy="771757"/>
            </a:xfrm>
            <a:prstGeom prst="roundRect">
              <a:avLst>
                <a:gd name="adj" fmla="val 950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안녕하세요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! 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주간보고서를 </a:t>
              </a:r>
              <a:endPara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금일까지 전달해 주시기 바랍니다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F0502020204030204"/>
                <a:ea typeface="+mn-ea"/>
                <a:cs typeface="Segoe UI" panose="020B0502040204020203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Segoe UI" panose="020B0502040204020203" pitchFamily="34" charset="0"/>
                  <a:sym typeface="Arial"/>
                </a:rPr>
                <a:t>Hello! Give me the weekly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F0502020204030204"/>
                  <a:ea typeface="+mn-ea"/>
                  <a:cs typeface="Segoe UI" panose="020B0502040204020203" pitchFamily="34" charset="0"/>
                  <a:sym typeface="Arial"/>
                </a:rPr>
                <a:t>report today.</a:t>
              </a:r>
            </a:p>
          </p:txBody>
        </p:sp>
        <p:sp>
          <p:nvSpPr>
            <p:cNvPr id="275" name="Tip">
              <a:extLst>
                <a:ext uri="{FF2B5EF4-FFF2-40B4-BE49-F238E27FC236}">
                  <a16:creationId xmlns:a16="http://schemas.microsoft.com/office/drawing/2014/main" id="{BF3F3410-D31B-470C-B01D-8FF67DAD1892}"/>
                </a:ext>
              </a:extLst>
            </p:cNvPr>
            <p:cNvSpPr>
              <a:spLocks/>
            </p:cNvSpPr>
            <p:nvPr/>
          </p:nvSpPr>
          <p:spPr bwMode="auto">
            <a:xfrm rot="745075" flipH="1">
              <a:off x="8495017" y="1854960"/>
              <a:ext cx="93664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D3EE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72" name="그림 271">
            <a:extLst>
              <a:ext uri="{FF2B5EF4-FFF2-40B4-BE49-F238E27FC236}">
                <a16:creationId xmlns:a16="http://schemas.microsoft.com/office/drawing/2014/main" id="{92068ADE-B660-45E6-9D00-275A57C26F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50728" y="2431516"/>
            <a:ext cx="457200" cy="438150"/>
          </a:xfrm>
          <a:prstGeom prst="ellipse">
            <a:avLst/>
          </a:prstGeom>
        </p:spPr>
      </p:pic>
      <p:cxnSp>
        <p:nvCxnSpPr>
          <p:cNvPr id="273" name="Line">
            <a:extLst>
              <a:ext uri="{FF2B5EF4-FFF2-40B4-BE49-F238E27FC236}">
                <a16:creationId xmlns:a16="http://schemas.microsoft.com/office/drawing/2014/main" id="{C6569E6B-2FA9-4EF6-B9D1-04DB7B76F420}"/>
              </a:ext>
            </a:extLst>
          </p:cNvPr>
          <p:cNvCxnSpPr>
            <a:cxnSpLocks/>
          </p:cNvCxnSpPr>
          <p:nvPr/>
        </p:nvCxnSpPr>
        <p:spPr bwMode="auto">
          <a:xfrm>
            <a:off x="3955724" y="2826065"/>
            <a:ext cx="1950964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직사각형 276">
            <a:extLst>
              <a:ext uri="{FF2B5EF4-FFF2-40B4-BE49-F238E27FC236}">
                <a16:creationId xmlns:a16="http://schemas.microsoft.com/office/drawing/2014/main" id="{927E1271-83C6-46FA-8C84-D1EFDFC46698}"/>
              </a:ext>
            </a:extLst>
          </p:cNvPr>
          <p:cNvSpPr/>
          <p:nvPr/>
        </p:nvSpPr>
        <p:spPr>
          <a:xfrm>
            <a:off x="5939605" y="3053910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10:35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8" name="직사각형 277">
            <a:extLst>
              <a:ext uri="{FF2B5EF4-FFF2-40B4-BE49-F238E27FC236}">
                <a16:creationId xmlns:a16="http://schemas.microsoft.com/office/drawing/2014/main" id="{0C821B3F-9F11-4C5C-B7CD-C294ED669B97}"/>
              </a:ext>
            </a:extLst>
          </p:cNvPr>
          <p:cNvSpPr/>
          <p:nvPr/>
        </p:nvSpPr>
        <p:spPr>
          <a:xfrm>
            <a:off x="5939605" y="2917602"/>
            <a:ext cx="2343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3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79" name="Picture 6" descr="성조기 마크 이미지 검색결과">
            <a:extLst>
              <a:ext uri="{FF2B5EF4-FFF2-40B4-BE49-F238E27FC236}">
                <a16:creationId xmlns:a16="http://schemas.microsoft.com/office/drawing/2014/main" id="{942247AE-9373-4A79-B3C9-879D7485E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341" y="2967430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0" name="Picture 4" descr="태극마크 이미지 검색결과">
            <a:extLst>
              <a:ext uri="{FF2B5EF4-FFF2-40B4-BE49-F238E27FC236}">
                <a16:creationId xmlns:a16="http://schemas.microsoft.com/office/drawing/2014/main" id="{641811C1-8AD5-4B4B-B903-B89DE202F9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5702374" y="2499914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Oval">
            <a:extLst>
              <a:ext uri="{FF2B5EF4-FFF2-40B4-BE49-F238E27FC236}">
                <a16:creationId xmlns:a16="http://schemas.microsoft.com/office/drawing/2014/main" id="{ACE80AF3-D30B-432F-BDE0-F3E99E222178}"/>
              </a:ext>
            </a:extLst>
          </p:cNvPr>
          <p:cNvSpPr/>
          <p:nvPr/>
        </p:nvSpPr>
        <p:spPr>
          <a:xfrm rot="10800000" flipH="1">
            <a:off x="6013770" y="2462669"/>
            <a:ext cx="39506" cy="39906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83" name="Oval">
            <a:extLst>
              <a:ext uri="{FF2B5EF4-FFF2-40B4-BE49-F238E27FC236}">
                <a16:creationId xmlns:a16="http://schemas.microsoft.com/office/drawing/2014/main" id="{BE968FFE-A3C5-4F18-A8BD-19CA88D9E19A}"/>
              </a:ext>
            </a:extLst>
          </p:cNvPr>
          <p:cNvSpPr/>
          <p:nvPr/>
        </p:nvSpPr>
        <p:spPr>
          <a:xfrm rot="10800000" flipH="1">
            <a:off x="6013770" y="2512834"/>
            <a:ext cx="39506" cy="39906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84" name="Oval">
            <a:extLst>
              <a:ext uri="{FF2B5EF4-FFF2-40B4-BE49-F238E27FC236}">
                <a16:creationId xmlns:a16="http://schemas.microsoft.com/office/drawing/2014/main" id="{C3F40466-A249-493B-A068-2285FE8B2137}"/>
              </a:ext>
            </a:extLst>
          </p:cNvPr>
          <p:cNvSpPr/>
          <p:nvPr/>
        </p:nvSpPr>
        <p:spPr>
          <a:xfrm rot="10800000" flipH="1">
            <a:off x="6013770" y="2562999"/>
            <a:ext cx="39506" cy="39906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285" name="그룹 284">
            <a:extLst>
              <a:ext uri="{FF2B5EF4-FFF2-40B4-BE49-F238E27FC236}">
                <a16:creationId xmlns:a16="http://schemas.microsoft.com/office/drawing/2014/main" id="{5802A74B-1FDC-481E-B0F3-37342297FD83}"/>
              </a:ext>
            </a:extLst>
          </p:cNvPr>
          <p:cNvGrpSpPr/>
          <p:nvPr/>
        </p:nvGrpSpPr>
        <p:grpSpPr>
          <a:xfrm>
            <a:off x="3313023" y="6182166"/>
            <a:ext cx="1862993" cy="225703"/>
            <a:chOff x="3390211" y="5837215"/>
            <a:chExt cx="1862993" cy="225703"/>
          </a:xfrm>
        </p:grpSpPr>
        <p:pic>
          <p:nvPicPr>
            <p:cNvPr id="286" name="그림 285">
              <a:extLst>
                <a:ext uri="{FF2B5EF4-FFF2-40B4-BE49-F238E27FC236}">
                  <a16:creationId xmlns:a16="http://schemas.microsoft.com/office/drawing/2014/main" id="{25488110-4B3F-4234-90FF-C9AD9C094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476824" y="5871077"/>
              <a:ext cx="184381" cy="183600"/>
            </a:xfrm>
            <a:prstGeom prst="rect">
              <a:avLst/>
            </a:prstGeom>
          </p:spPr>
        </p:pic>
        <p:sp>
          <p:nvSpPr>
            <p:cNvPr id="287" name="Attachment">
              <a:extLst>
                <a:ext uri="{FF2B5EF4-FFF2-40B4-BE49-F238E27FC236}">
                  <a16:creationId xmlns:a16="http://schemas.microsoft.com/office/drawing/2014/main" id="{37F6A6B1-F80C-4091-9359-A0B7CF2207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90211" y="5884498"/>
              <a:ext cx="144569" cy="133200"/>
            </a:xfrm>
            <a:custGeom>
              <a:avLst/>
              <a:gdLst>
                <a:gd name="T0" fmla="*/ 478 w 580"/>
                <a:gd name="T1" fmla="*/ 0 h 534"/>
                <a:gd name="T2" fmla="*/ 412 w 580"/>
                <a:gd name="T3" fmla="*/ 27 h 534"/>
                <a:gd name="T4" fmla="*/ 144 w 580"/>
                <a:gd name="T5" fmla="*/ 296 h 534"/>
                <a:gd name="T6" fmla="*/ 145 w 580"/>
                <a:gd name="T7" fmla="*/ 388 h 534"/>
                <a:gd name="T8" fmla="*/ 239 w 580"/>
                <a:gd name="T9" fmla="*/ 388 h 534"/>
                <a:gd name="T10" fmla="*/ 441 w 580"/>
                <a:gd name="T11" fmla="*/ 187 h 534"/>
                <a:gd name="T12" fmla="*/ 431 w 580"/>
                <a:gd name="T13" fmla="*/ 164 h 534"/>
                <a:gd name="T14" fmla="*/ 422 w 580"/>
                <a:gd name="T15" fmla="*/ 168 h 534"/>
                <a:gd name="T16" fmla="*/ 221 w 580"/>
                <a:gd name="T17" fmla="*/ 370 h 534"/>
                <a:gd name="T18" fmla="*/ 164 w 580"/>
                <a:gd name="T19" fmla="*/ 370 h 534"/>
                <a:gd name="T20" fmla="*/ 164 w 580"/>
                <a:gd name="T21" fmla="*/ 313 h 534"/>
                <a:gd name="T22" fmla="*/ 431 w 580"/>
                <a:gd name="T23" fmla="*/ 46 h 534"/>
                <a:gd name="T24" fmla="*/ 525 w 580"/>
                <a:gd name="T25" fmla="*/ 46 h 534"/>
                <a:gd name="T26" fmla="*/ 525 w 580"/>
                <a:gd name="T27" fmla="*/ 140 h 534"/>
                <a:gd name="T28" fmla="*/ 197 w 580"/>
                <a:gd name="T29" fmla="*/ 468 h 534"/>
                <a:gd name="T30" fmla="*/ 65 w 580"/>
                <a:gd name="T31" fmla="*/ 468 h 534"/>
                <a:gd name="T32" fmla="*/ 65 w 580"/>
                <a:gd name="T33" fmla="*/ 337 h 534"/>
                <a:gd name="T34" fmla="*/ 328 w 580"/>
                <a:gd name="T35" fmla="*/ 74 h 534"/>
                <a:gd name="T36" fmla="*/ 309 w 580"/>
                <a:gd name="T37" fmla="*/ 55 h 534"/>
                <a:gd name="T38" fmla="*/ 47 w 580"/>
                <a:gd name="T39" fmla="*/ 318 h 534"/>
                <a:gd name="T40" fmla="*/ 47 w 580"/>
                <a:gd name="T41" fmla="*/ 487 h 534"/>
                <a:gd name="T42" fmla="*/ 216 w 580"/>
                <a:gd name="T43" fmla="*/ 487 h 534"/>
                <a:gd name="T44" fmla="*/ 544 w 580"/>
                <a:gd name="T45" fmla="*/ 159 h 534"/>
                <a:gd name="T46" fmla="*/ 544 w 580"/>
                <a:gd name="T47" fmla="*/ 27 h 534"/>
                <a:gd name="T48" fmla="*/ 478 w 580"/>
                <a:gd name="T4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34">
                  <a:moveTo>
                    <a:pt x="478" y="0"/>
                  </a:moveTo>
                  <a:cubicBezTo>
                    <a:pt x="454" y="0"/>
                    <a:pt x="431" y="9"/>
                    <a:pt x="412" y="27"/>
                  </a:cubicBezTo>
                  <a:cubicBezTo>
                    <a:pt x="323" y="117"/>
                    <a:pt x="233" y="206"/>
                    <a:pt x="144" y="296"/>
                  </a:cubicBezTo>
                  <a:cubicBezTo>
                    <a:pt x="119" y="321"/>
                    <a:pt x="120" y="363"/>
                    <a:pt x="145" y="388"/>
                  </a:cubicBezTo>
                  <a:cubicBezTo>
                    <a:pt x="171" y="414"/>
                    <a:pt x="214" y="414"/>
                    <a:pt x="239" y="388"/>
                  </a:cubicBezTo>
                  <a:lnTo>
                    <a:pt x="441" y="187"/>
                  </a:lnTo>
                  <a:cubicBezTo>
                    <a:pt x="449" y="179"/>
                    <a:pt x="443" y="164"/>
                    <a:pt x="431" y="164"/>
                  </a:cubicBezTo>
                  <a:cubicBezTo>
                    <a:pt x="428" y="164"/>
                    <a:pt x="424" y="166"/>
                    <a:pt x="422" y="168"/>
                  </a:cubicBezTo>
                  <a:lnTo>
                    <a:pt x="221" y="370"/>
                  </a:lnTo>
                  <a:cubicBezTo>
                    <a:pt x="204" y="386"/>
                    <a:pt x="178" y="382"/>
                    <a:pt x="164" y="370"/>
                  </a:cubicBezTo>
                  <a:cubicBezTo>
                    <a:pt x="148" y="354"/>
                    <a:pt x="148" y="329"/>
                    <a:pt x="164" y="313"/>
                  </a:cubicBezTo>
                  <a:lnTo>
                    <a:pt x="431" y="46"/>
                  </a:lnTo>
                  <a:cubicBezTo>
                    <a:pt x="462" y="15"/>
                    <a:pt x="504" y="26"/>
                    <a:pt x="525" y="46"/>
                  </a:cubicBezTo>
                  <a:cubicBezTo>
                    <a:pt x="551" y="72"/>
                    <a:pt x="551" y="114"/>
                    <a:pt x="525" y="140"/>
                  </a:cubicBezTo>
                  <a:lnTo>
                    <a:pt x="197" y="468"/>
                  </a:lnTo>
                  <a:cubicBezTo>
                    <a:pt x="161" y="505"/>
                    <a:pt x="102" y="505"/>
                    <a:pt x="65" y="468"/>
                  </a:cubicBezTo>
                  <a:cubicBezTo>
                    <a:pt x="29" y="432"/>
                    <a:pt x="29" y="373"/>
                    <a:pt x="65" y="337"/>
                  </a:cubicBezTo>
                  <a:lnTo>
                    <a:pt x="328" y="74"/>
                  </a:lnTo>
                  <a:cubicBezTo>
                    <a:pt x="341" y="62"/>
                    <a:pt x="322" y="42"/>
                    <a:pt x="309" y="55"/>
                  </a:cubicBezTo>
                  <a:lnTo>
                    <a:pt x="47" y="318"/>
                  </a:lnTo>
                  <a:cubicBezTo>
                    <a:pt x="0" y="364"/>
                    <a:pt x="0" y="441"/>
                    <a:pt x="47" y="487"/>
                  </a:cubicBezTo>
                  <a:cubicBezTo>
                    <a:pt x="93" y="534"/>
                    <a:pt x="169" y="534"/>
                    <a:pt x="216" y="487"/>
                  </a:cubicBezTo>
                  <a:lnTo>
                    <a:pt x="544" y="159"/>
                  </a:lnTo>
                  <a:cubicBezTo>
                    <a:pt x="580" y="123"/>
                    <a:pt x="580" y="63"/>
                    <a:pt x="544" y="27"/>
                  </a:cubicBezTo>
                  <a:cubicBezTo>
                    <a:pt x="519" y="2"/>
                    <a:pt x="500" y="0"/>
                    <a:pt x="478" y="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88" name="Medium Icons">
              <a:extLst>
                <a:ext uri="{FF2B5EF4-FFF2-40B4-BE49-F238E27FC236}">
                  <a16:creationId xmlns:a16="http://schemas.microsoft.com/office/drawing/2014/main" id="{F7E7C781-DE00-4050-BE5B-C596D5E0B42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11669" y="5884498"/>
              <a:ext cx="133201" cy="133200"/>
            </a:xfrm>
            <a:custGeom>
              <a:avLst/>
              <a:gdLst>
                <a:gd name="T0" fmla="*/ 667 w 667"/>
                <a:gd name="T1" fmla="*/ 667 h 667"/>
                <a:gd name="T2" fmla="*/ 27 w 667"/>
                <a:gd name="T3" fmla="*/ 27 h 667"/>
                <a:gd name="T4" fmla="*/ 255 w 667"/>
                <a:gd name="T5" fmla="*/ 181 h 667"/>
                <a:gd name="T6" fmla="*/ 125 w 667"/>
                <a:gd name="T7" fmla="*/ 124 h 667"/>
                <a:gd name="T8" fmla="*/ 27 w 667"/>
                <a:gd name="T9" fmla="*/ 191 h 667"/>
                <a:gd name="T10" fmla="*/ 640 w 667"/>
                <a:gd name="T11" fmla="*/ 27 h 667"/>
                <a:gd name="T12" fmla="*/ 347 w 667"/>
                <a:gd name="T13" fmla="*/ 277 h 667"/>
                <a:gd name="T14" fmla="*/ 493 w 667"/>
                <a:gd name="T15" fmla="*/ 60 h 667"/>
                <a:gd name="T16" fmla="*/ 426 w 667"/>
                <a:gd name="T17" fmla="*/ 147 h 667"/>
                <a:gd name="T18" fmla="*/ 379 w 667"/>
                <a:gd name="T19" fmla="*/ 174 h 667"/>
                <a:gd name="T20" fmla="*/ 464 w 667"/>
                <a:gd name="T21" fmla="*/ 241 h 667"/>
                <a:gd name="T22" fmla="*/ 574 w 667"/>
                <a:gd name="T23" fmla="*/ 255 h 667"/>
                <a:gd name="T24" fmla="*/ 607 w 667"/>
                <a:gd name="T25" fmla="*/ 174 h 667"/>
                <a:gd name="T26" fmla="*/ 574 w 667"/>
                <a:gd name="T27" fmla="*/ 93 h 667"/>
                <a:gd name="T28" fmla="*/ 253 w 667"/>
                <a:gd name="T29" fmla="*/ 81 h 667"/>
                <a:gd name="T30" fmla="*/ 280 w 667"/>
                <a:gd name="T31" fmla="*/ 107 h 667"/>
                <a:gd name="T32" fmla="*/ 546 w 667"/>
                <a:gd name="T33" fmla="*/ 174 h 667"/>
                <a:gd name="T34" fmla="*/ 493 w 667"/>
                <a:gd name="T35" fmla="*/ 122 h 667"/>
                <a:gd name="T36" fmla="*/ 194 w 667"/>
                <a:gd name="T37" fmla="*/ 232 h 667"/>
                <a:gd name="T38" fmla="*/ 320 w 667"/>
                <a:gd name="T39" fmla="*/ 321 h 667"/>
                <a:gd name="T40" fmla="*/ 114 w 667"/>
                <a:gd name="T41" fmla="*/ 152 h 667"/>
                <a:gd name="T42" fmla="*/ 320 w 667"/>
                <a:gd name="T43" fmla="*/ 641 h 667"/>
                <a:gd name="T44" fmla="*/ 347 w 667"/>
                <a:gd name="T45" fmla="*/ 347 h 667"/>
                <a:gd name="T46" fmla="*/ 347 w 667"/>
                <a:gd name="T47" fmla="*/ 641 h 667"/>
                <a:gd name="T48" fmla="*/ 202 w 667"/>
                <a:gd name="T49" fmla="*/ 378 h 667"/>
                <a:gd name="T50" fmla="*/ 132 w 667"/>
                <a:gd name="T51" fmla="*/ 386 h 667"/>
                <a:gd name="T52" fmla="*/ 81 w 667"/>
                <a:gd name="T53" fmla="*/ 470 h 667"/>
                <a:gd name="T54" fmla="*/ 79 w 667"/>
                <a:gd name="T55" fmla="*/ 560 h 667"/>
                <a:gd name="T56" fmla="*/ 183 w 667"/>
                <a:gd name="T57" fmla="*/ 610 h 667"/>
                <a:gd name="T58" fmla="*/ 225 w 667"/>
                <a:gd name="T59" fmla="*/ 576 h 667"/>
                <a:gd name="T60" fmla="*/ 290 w 667"/>
                <a:gd name="T61" fmla="*/ 514 h 667"/>
                <a:gd name="T62" fmla="*/ 255 w 667"/>
                <a:gd name="T63" fmla="*/ 431 h 667"/>
                <a:gd name="T64" fmla="*/ 427 w 667"/>
                <a:gd name="T65" fmla="*/ 387 h 667"/>
                <a:gd name="T66" fmla="*/ 453 w 667"/>
                <a:gd name="T67" fmla="*/ 414 h 667"/>
                <a:gd name="T68" fmla="*/ 218 w 667"/>
                <a:gd name="T69" fmla="*/ 406 h 667"/>
                <a:gd name="T70" fmla="*/ 225 w 667"/>
                <a:gd name="T71" fmla="*/ 465 h 667"/>
                <a:gd name="T72" fmla="*/ 264 w 667"/>
                <a:gd name="T73" fmla="*/ 507 h 667"/>
                <a:gd name="T74" fmla="*/ 211 w 667"/>
                <a:gd name="T75" fmla="*/ 532 h 667"/>
                <a:gd name="T76" fmla="*/ 191 w 667"/>
                <a:gd name="T77" fmla="*/ 578 h 667"/>
                <a:gd name="T78" fmla="*/ 145 w 667"/>
                <a:gd name="T79" fmla="*/ 549 h 667"/>
                <a:gd name="T80" fmla="*/ 92 w 667"/>
                <a:gd name="T81" fmla="*/ 537 h 667"/>
                <a:gd name="T82" fmla="*/ 105 w 667"/>
                <a:gd name="T83" fmla="*/ 483 h 667"/>
                <a:gd name="T84" fmla="*/ 101 w 667"/>
                <a:gd name="T85" fmla="*/ 447 h 667"/>
                <a:gd name="T86" fmla="*/ 155 w 667"/>
                <a:gd name="T87" fmla="*/ 424 h 667"/>
                <a:gd name="T88" fmla="*/ 190 w 667"/>
                <a:gd name="T89" fmla="*/ 410 h 667"/>
                <a:gd name="T90" fmla="*/ 514 w 667"/>
                <a:gd name="T91" fmla="*/ 441 h 667"/>
                <a:gd name="T92" fmla="*/ 373 w 667"/>
                <a:gd name="T93" fmla="*/ 550 h 667"/>
                <a:gd name="T94" fmla="*/ 613 w 667"/>
                <a:gd name="T95" fmla="*/ 541 h 667"/>
                <a:gd name="T96" fmla="*/ 193 w 667"/>
                <a:gd name="T97" fmla="*/ 443 h 667"/>
                <a:gd name="T98" fmla="*/ 167 w 667"/>
                <a:gd name="T99" fmla="*/ 485 h 667"/>
                <a:gd name="T100" fmla="*/ 177 w 667"/>
                <a:gd name="T101" fmla="*/ 534 h 667"/>
                <a:gd name="T102" fmla="*/ 176 w 667"/>
                <a:gd name="T103" fmla="*/ 484 h 667"/>
                <a:gd name="T104" fmla="*/ 514 w 667"/>
                <a:gd name="T105" fmla="*/ 467 h 667"/>
                <a:gd name="T106" fmla="*/ 563 w 667"/>
                <a:gd name="T107" fmla="*/ 510 h 667"/>
                <a:gd name="T108" fmla="*/ 424 w 667"/>
                <a:gd name="T109" fmla="*/ 574 h 667"/>
                <a:gd name="T110" fmla="*/ 432 w 667"/>
                <a:gd name="T111" fmla="*/ 525 h 667"/>
                <a:gd name="T112" fmla="*/ 476 w 667"/>
                <a:gd name="T113" fmla="*/ 49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7" h="667">
                  <a:moveTo>
                    <a:pt x="0" y="1"/>
                  </a:moveTo>
                  <a:cubicBezTo>
                    <a:pt x="0" y="231"/>
                    <a:pt x="0" y="426"/>
                    <a:pt x="0" y="667"/>
                  </a:cubicBezTo>
                  <a:cubicBezTo>
                    <a:pt x="222" y="667"/>
                    <a:pt x="444" y="667"/>
                    <a:pt x="667" y="667"/>
                  </a:cubicBezTo>
                  <a:cubicBezTo>
                    <a:pt x="667" y="445"/>
                    <a:pt x="667" y="223"/>
                    <a:pt x="667" y="1"/>
                  </a:cubicBezTo>
                  <a:cubicBezTo>
                    <a:pt x="444" y="0"/>
                    <a:pt x="222" y="1"/>
                    <a:pt x="0" y="1"/>
                  </a:cubicBezTo>
                  <a:close/>
                  <a:moveTo>
                    <a:pt x="27" y="27"/>
                  </a:moveTo>
                  <a:lnTo>
                    <a:pt x="320" y="27"/>
                  </a:lnTo>
                  <a:lnTo>
                    <a:pt x="320" y="242"/>
                  </a:lnTo>
                  <a:lnTo>
                    <a:pt x="255" y="181"/>
                  </a:lnTo>
                  <a:cubicBezTo>
                    <a:pt x="251" y="177"/>
                    <a:pt x="245" y="176"/>
                    <a:pt x="240" y="179"/>
                  </a:cubicBezTo>
                  <a:lnTo>
                    <a:pt x="191" y="203"/>
                  </a:lnTo>
                  <a:lnTo>
                    <a:pt x="125" y="124"/>
                  </a:lnTo>
                  <a:cubicBezTo>
                    <a:pt x="123" y="121"/>
                    <a:pt x="119" y="119"/>
                    <a:pt x="115" y="119"/>
                  </a:cubicBezTo>
                  <a:cubicBezTo>
                    <a:pt x="112" y="119"/>
                    <a:pt x="109" y="121"/>
                    <a:pt x="106" y="123"/>
                  </a:cubicBezTo>
                  <a:lnTo>
                    <a:pt x="27" y="191"/>
                  </a:lnTo>
                  <a:lnTo>
                    <a:pt x="27" y="27"/>
                  </a:lnTo>
                  <a:close/>
                  <a:moveTo>
                    <a:pt x="347" y="27"/>
                  </a:moveTo>
                  <a:lnTo>
                    <a:pt x="640" y="27"/>
                  </a:lnTo>
                  <a:lnTo>
                    <a:pt x="640" y="321"/>
                  </a:lnTo>
                  <a:lnTo>
                    <a:pt x="347" y="321"/>
                  </a:lnTo>
                  <a:lnTo>
                    <a:pt x="347" y="277"/>
                  </a:lnTo>
                  <a:cubicBezTo>
                    <a:pt x="347" y="275"/>
                    <a:pt x="347" y="273"/>
                    <a:pt x="347" y="270"/>
                  </a:cubicBezTo>
                  <a:lnTo>
                    <a:pt x="347" y="27"/>
                  </a:lnTo>
                  <a:close/>
                  <a:moveTo>
                    <a:pt x="493" y="60"/>
                  </a:moveTo>
                  <a:cubicBezTo>
                    <a:pt x="493" y="60"/>
                    <a:pt x="479" y="101"/>
                    <a:pt x="466" y="107"/>
                  </a:cubicBezTo>
                  <a:cubicBezTo>
                    <a:pt x="453" y="112"/>
                    <a:pt x="413" y="93"/>
                    <a:pt x="413" y="93"/>
                  </a:cubicBezTo>
                  <a:cubicBezTo>
                    <a:pt x="413" y="93"/>
                    <a:pt x="431" y="134"/>
                    <a:pt x="426" y="147"/>
                  </a:cubicBezTo>
                  <a:cubicBezTo>
                    <a:pt x="423" y="157"/>
                    <a:pt x="379" y="174"/>
                    <a:pt x="379" y="174"/>
                  </a:cubicBezTo>
                  <a:lnTo>
                    <a:pt x="380" y="174"/>
                  </a:ln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422" y="189"/>
                    <a:pt x="425" y="201"/>
                  </a:cubicBezTo>
                  <a:cubicBezTo>
                    <a:pt x="429" y="218"/>
                    <a:pt x="413" y="255"/>
                    <a:pt x="413" y="255"/>
                  </a:cubicBezTo>
                  <a:cubicBezTo>
                    <a:pt x="413" y="255"/>
                    <a:pt x="451" y="234"/>
                    <a:pt x="464" y="241"/>
                  </a:cubicBezTo>
                  <a:cubicBezTo>
                    <a:pt x="476" y="247"/>
                    <a:pt x="493" y="288"/>
                    <a:pt x="493" y="288"/>
                  </a:cubicBezTo>
                  <a:cubicBezTo>
                    <a:pt x="493" y="288"/>
                    <a:pt x="507" y="247"/>
                    <a:pt x="520" y="241"/>
                  </a:cubicBezTo>
                  <a:cubicBezTo>
                    <a:pt x="533" y="235"/>
                    <a:pt x="574" y="255"/>
                    <a:pt x="574" y="255"/>
                  </a:cubicBezTo>
                  <a:cubicBezTo>
                    <a:pt x="574" y="255"/>
                    <a:pt x="556" y="214"/>
                    <a:pt x="560" y="201"/>
                  </a:cubicBezTo>
                  <a:cubicBezTo>
                    <a:pt x="564" y="190"/>
                    <a:pt x="607" y="174"/>
                    <a:pt x="607" y="174"/>
                  </a:cubicBezTo>
                  <a:lnTo>
                    <a:pt x="607" y="174"/>
                  </a:lnTo>
                  <a:cubicBezTo>
                    <a:pt x="607" y="174"/>
                    <a:pt x="607" y="174"/>
                    <a:pt x="607" y="174"/>
                  </a:cubicBezTo>
                  <a:cubicBezTo>
                    <a:pt x="607" y="174"/>
                    <a:pt x="565" y="157"/>
                    <a:pt x="562" y="147"/>
                  </a:cubicBezTo>
                  <a:cubicBezTo>
                    <a:pt x="556" y="130"/>
                    <a:pt x="574" y="93"/>
                    <a:pt x="574" y="93"/>
                  </a:cubicBezTo>
                  <a:cubicBezTo>
                    <a:pt x="574" y="93"/>
                    <a:pt x="536" y="114"/>
                    <a:pt x="523" y="107"/>
                  </a:cubicBezTo>
                  <a:cubicBezTo>
                    <a:pt x="511" y="100"/>
                    <a:pt x="493" y="60"/>
                    <a:pt x="493" y="60"/>
                  </a:cubicBezTo>
                  <a:close/>
                  <a:moveTo>
                    <a:pt x="253" y="81"/>
                  </a:moveTo>
                  <a:cubicBezTo>
                    <a:pt x="239" y="81"/>
                    <a:pt x="227" y="93"/>
                    <a:pt x="227" y="107"/>
                  </a:cubicBezTo>
                  <a:cubicBezTo>
                    <a:pt x="227" y="122"/>
                    <a:pt x="239" y="134"/>
                    <a:pt x="253" y="134"/>
                  </a:cubicBezTo>
                  <a:cubicBezTo>
                    <a:pt x="268" y="134"/>
                    <a:pt x="280" y="122"/>
                    <a:pt x="280" y="107"/>
                  </a:cubicBezTo>
                  <a:cubicBezTo>
                    <a:pt x="280" y="93"/>
                    <a:pt x="268" y="81"/>
                    <a:pt x="253" y="81"/>
                  </a:cubicBezTo>
                  <a:close/>
                  <a:moveTo>
                    <a:pt x="493" y="122"/>
                  </a:moveTo>
                  <a:cubicBezTo>
                    <a:pt x="522" y="122"/>
                    <a:pt x="546" y="145"/>
                    <a:pt x="546" y="174"/>
                  </a:cubicBezTo>
                  <a:cubicBezTo>
                    <a:pt x="546" y="203"/>
                    <a:pt x="522" y="226"/>
                    <a:pt x="493" y="226"/>
                  </a:cubicBezTo>
                  <a:cubicBezTo>
                    <a:pt x="464" y="226"/>
                    <a:pt x="441" y="203"/>
                    <a:pt x="441" y="174"/>
                  </a:cubicBezTo>
                  <a:cubicBezTo>
                    <a:pt x="441" y="145"/>
                    <a:pt x="464" y="122"/>
                    <a:pt x="493" y="122"/>
                  </a:cubicBezTo>
                  <a:close/>
                  <a:moveTo>
                    <a:pt x="114" y="152"/>
                  </a:moveTo>
                  <a:lnTo>
                    <a:pt x="178" y="229"/>
                  </a:lnTo>
                  <a:cubicBezTo>
                    <a:pt x="181" y="233"/>
                    <a:pt x="188" y="235"/>
                    <a:pt x="194" y="232"/>
                  </a:cubicBezTo>
                  <a:lnTo>
                    <a:pt x="244" y="207"/>
                  </a:lnTo>
                  <a:lnTo>
                    <a:pt x="320" y="279"/>
                  </a:lnTo>
                  <a:lnTo>
                    <a:pt x="320" y="321"/>
                  </a:lnTo>
                  <a:lnTo>
                    <a:pt x="27" y="321"/>
                  </a:lnTo>
                  <a:lnTo>
                    <a:pt x="27" y="226"/>
                  </a:lnTo>
                  <a:lnTo>
                    <a:pt x="114" y="152"/>
                  </a:lnTo>
                  <a:close/>
                  <a:moveTo>
                    <a:pt x="27" y="347"/>
                  </a:moveTo>
                  <a:lnTo>
                    <a:pt x="320" y="347"/>
                  </a:lnTo>
                  <a:lnTo>
                    <a:pt x="320" y="641"/>
                  </a:lnTo>
                  <a:lnTo>
                    <a:pt x="27" y="641"/>
                  </a:lnTo>
                  <a:lnTo>
                    <a:pt x="27" y="347"/>
                  </a:lnTo>
                  <a:close/>
                  <a:moveTo>
                    <a:pt x="347" y="347"/>
                  </a:moveTo>
                  <a:lnTo>
                    <a:pt x="640" y="347"/>
                  </a:lnTo>
                  <a:lnTo>
                    <a:pt x="640" y="641"/>
                  </a:lnTo>
                  <a:lnTo>
                    <a:pt x="347" y="641"/>
                  </a:lnTo>
                  <a:lnTo>
                    <a:pt x="347" y="347"/>
                  </a:lnTo>
                  <a:close/>
                  <a:moveTo>
                    <a:pt x="210" y="377"/>
                  </a:moveTo>
                  <a:cubicBezTo>
                    <a:pt x="207" y="377"/>
                    <a:pt x="205" y="377"/>
                    <a:pt x="202" y="378"/>
                  </a:cubicBezTo>
                  <a:cubicBezTo>
                    <a:pt x="193" y="379"/>
                    <a:pt x="185" y="383"/>
                    <a:pt x="177" y="386"/>
                  </a:cubicBezTo>
                  <a:cubicBezTo>
                    <a:pt x="168" y="391"/>
                    <a:pt x="166" y="394"/>
                    <a:pt x="162" y="398"/>
                  </a:cubicBezTo>
                  <a:cubicBezTo>
                    <a:pt x="155" y="394"/>
                    <a:pt x="145" y="389"/>
                    <a:pt x="132" y="386"/>
                  </a:cubicBezTo>
                  <a:cubicBezTo>
                    <a:pt x="119" y="384"/>
                    <a:pt x="102" y="386"/>
                    <a:pt x="89" y="399"/>
                  </a:cubicBezTo>
                  <a:cubicBezTo>
                    <a:pt x="72" y="415"/>
                    <a:pt x="72" y="437"/>
                    <a:pt x="75" y="452"/>
                  </a:cubicBezTo>
                  <a:cubicBezTo>
                    <a:pt x="77" y="462"/>
                    <a:pt x="79" y="465"/>
                    <a:pt x="81" y="470"/>
                  </a:cubicBezTo>
                  <a:cubicBezTo>
                    <a:pt x="78" y="474"/>
                    <a:pt x="75" y="476"/>
                    <a:pt x="69" y="484"/>
                  </a:cubicBezTo>
                  <a:cubicBezTo>
                    <a:pt x="60" y="497"/>
                    <a:pt x="52" y="517"/>
                    <a:pt x="59" y="538"/>
                  </a:cubicBezTo>
                  <a:cubicBezTo>
                    <a:pt x="64" y="548"/>
                    <a:pt x="72" y="555"/>
                    <a:pt x="79" y="560"/>
                  </a:cubicBezTo>
                  <a:cubicBezTo>
                    <a:pt x="94" y="568"/>
                    <a:pt x="110" y="570"/>
                    <a:pt x="126" y="569"/>
                  </a:cubicBezTo>
                  <a:cubicBezTo>
                    <a:pt x="130" y="577"/>
                    <a:pt x="139" y="593"/>
                    <a:pt x="158" y="603"/>
                  </a:cubicBezTo>
                  <a:cubicBezTo>
                    <a:pt x="165" y="607"/>
                    <a:pt x="174" y="610"/>
                    <a:pt x="183" y="610"/>
                  </a:cubicBezTo>
                  <a:lnTo>
                    <a:pt x="183" y="610"/>
                  </a:lnTo>
                  <a:cubicBezTo>
                    <a:pt x="194" y="609"/>
                    <a:pt x="203" y="604"/>
                    <a:pt x="210" y="597"/>
                  </a:cubicBezTo>
                  <a:cubicBezTo>
                    <a:pt x="217" y="591"/>
                    <a:pt x="221" y="583"/>
                    <a:pt x="225" y="576"/>
                  </a:cubicBezTo>
                  <a:cubicBezTo>
                    <a:pt x="230" y="566"/>
                    <a:pt x="231" y="561"/>
                    <a:pt x="232" y="556"/>
                  </a:cubicBezTo>
                  <a:cubicBezTo>
                    <a:pt x="237" y="555"/>
                    <a:pt x="241" y="555"/>
                    <a:pt x="251" y="551"/>
                  </a:cubicBezTo>
                  <a:cubicBezTo>
                    <a:pt x="266" y="546"/>
                    <a:pt x="284" y="535"/>
                    <a:pt x="290" y="514"/>
                  </a:cubicBezTo>
                  <a:cubicBezTo>
                    <a:pt x="295" y="495"/>
                    <a:pt x="285" y="478"/>
                    <a:pt x="274" y="467"/>
                  </a:cubicBezTo>
                  <a:cubicBezTo>
                    <a:pt x="266" y="459"/>
                    <a:pt x="259" y="455"/>
                    <a:pt x="254" y="451"/>
                  </a:cubicBezTo>
                  <a:cubicBezTo>
                    <a:pt x="255" y="446"/>
                    <a:pt x="256" y="442"/>
                    <a:pt x="255" y="431"/>
                  </a:cubicBezTo>
                  <a:cubicBezTo>
                    <a:pt x="255" y="415"/>
                    <a:pt x="250" y="394"/>
                    <a:pt x="231" y="383"/>
                  </a:cubicBezTo>
                  <a:cubicBezTo>
                    <a:pt x="224" y="379"/>
                    <a:pt x="216" y="378"/>
                    <a:pt x="210" y="377"/>
                  </a:cubicBezTo>
                  <a:close/>
                  <a:moveTo>
                    <a:pt x="427" y="387"/>
                  </a:moveTo>
                  <a:cubicBezTo>
                    <a:pt x="412" y="387"/>
                    <a:pt x="400" y="399"/>
                    <a:pt x="400" y="414"/>
                  </a:cubicBezTo>
                  <a:cubicBezTo>
                    <a:pt x="400" y="429"/>
                    <a:pt x="412" y="441"/>
                    <a:pt x="427" y="441"/>
                  </a:cubicBezTo>
                  <a:cubicBezTo>
                    <a:pt x="441" y="441"/>
                    <a:pt x="453" y="429"/>
                    <a:pt x="453" y="414"/>
                  </a:cubicBezTo>
                  <a:cubicBezTo>
                    <a:pt x="453" y="399"/>
                    <a:pt x="441" y="387"/>
                    <a:pt x="427" y="387"/>
                  </a:cubicBezTo>
                  <a:close/>
                  <a:moveTo>
                    <a:pt x="212" y="404"/>
                  </a:moveTo>
                  <a:cubicBezTo>
                    <a:pt x="214" y="404"/>
                    <a:pt x="216" y="405"/>
                    <a:pt x="218" y="406"/>
                  </a:cubicBezTo>
                  <a:cubicBezTo>
                    <a:pt x="225" y="410"/>
                    <a:pt x="228" y="420"/>
                    <a:pt x="229" y="432"/>
                  </a:cubicBezTo>
                  <a:cubicBezTo>
                    <a:pt x="229" y="444"/>
                    <a:pt x="227" y="455"/>
                    <a:pt x="227" y="455"/>
                  </a:cubicBezTo>
                  <a:lnTo>
                    <a:pt x="225" y="465"/>
                  </a:lnTo>
                  <a:lnTo>
                    <a:pt x="234" y="469"/>
                  </a:lnTo>
                  <a:cubicBezTo>
                    <a:pt x="242" y="474"/>
                    <a:pt x="249" y="480"/>
                    <a:pt x="255" y="485"/>
                  </a:cubicBezTo>
                  <a:cubicBezTo>
                    <a:pt x="262" y="493"/>
                    <a:pt x="266" y="500"/>
                    <a:pt x="264" y="507"/>
                  </a:cubicBezTo>
                  <a:cubicBezTo>
                    <a:pt x="262" y="516"/>
                    <a:pt x="253" y="522"/>
                    <a:pt x="242" y="526"/>
                  </a:cubicBezTo>
                  <a:cubicBezTo>
                    <a:pt x="231" y="531"/>
                    <a:pt x="221" y="531"/>
                    <a:pt x="221" y="531"/>
                  </a:cubicBezTo>
                  <a:lnTo>
                    <a:pt x="211" y="532"/>
                  </a:lnTo>
                  <a:lnTo>
                    <a:pt x="209" y="542"/>
                  </a:lnTo>
                  <a:cubicBezTo>
                    <a:pt x="209" y="542"/>
                    <a:pt x="206" y="553"/>
                    <a:pt x="201" y="564"/>
                  </a:cubicBezTo>
                  <a:cubicBezTo>
                    <a:pt x="198" y="570"/>
                    <a:pt x="195" y="575"/>
                    <a:pt x="191" y="578"/>
                  </a:cubicBezTo>
                  <a:cubicBezTo>
                    <a:pt x="188" y="581"/>
                    <a:pt x="185" y="583"/>
                    <a:pt x="182" y="583"/>
                  </a:cubicBezTo>
                  <a:cubicBezTo>
                    <a:pt x="178" y="583"/>
                    <a:pt x="175" y="582"/>
                    <a:pt x="171" y="580"/>
                  </a:cubicBezTo>
                  <a:cubicBezTo>
                    <a:pt x="158" y="572"/>
                    <a:pt x="145" y="549"/>
                    <a:pt x="145" y="549"/>
                  </a:cubicBezTo>
                  <a:lnTo>
                    <a:pt x="141" y="540"/>
                  </a:lnTo>
                  <a:lnTo>
                    <a:pt x="131" y="541"/>
                  </a:lnTo>
                  <a:cubicBezTo>
                    <a:pt x="131" y="541"/>
                    <a:pt x="104" y="544"/>
                    <a:pt x="92" y="537"/>
                  </a:cubicBezTo>
                  <a:cubicBezTo>
                    <a:pt x="88" y="535"/>
                    <a:pt x="86" y="533"/>
                    <a:pt x="84" y="528"/>
                  </a:cubicBezTo>
                  <a:cubicBezTo>
                    <a:pt x="81" y="519"/>
                    <a:pt x="85" y="509"/>
                    <a:pt x="91" y="499"/>
                  </a:cubicBezTo>
                  <a:cubicBezTo>
                    <a:pt x="97" y="490"/>
                    <a:pt x="105" y="483"/>
                    <a:pt x="105" y="483"/>
                  </a:cubicBezTo>
                  <a:lnTo>
                    <a:pt x="114" y="476"/>
                  </a:lnTo>
                  <a:lnTo>
                    <a:pt x="108" y="467"/>
                  </a:lnTo>
                  <a:cubicBezTo>
                    <a:pt x="108" y="467"/>
                    <a:pt x="103" y="458"/>
                    <a:pt x="101" y="447"/>
                  </a:cubicBezTo>
                  <a:cubicBezTo>
                    <a:pt x="99" y="436"/>
                    <a:pt x="99" y="426"/>
                    <a:pt x="107" y="418"/>
                  </a:cubicBezTo>
                  <a:cubicBezTo>
                    <a:pt x="122" y="408"/>
                    <a:pt x="135" y="414"/>
                    <a:pt x="150" y="421"/>
                  </a:cubicBezTo>
                  <a:cubicBezTo>
                    <a:pt x="153" y="423"/>
                    <a:pt x="155" y="424"/>
                    <a:pt x="155" y="424"/>
                  </a:cubicBezTo>
                  <a:lnTo>
                    <a:pt x="164" y="430"/>
                  </a:lnTo>
                  <a:lnTo>
                    <a:pt x="172" y="423"/>
                  </a:lnTo>
                  <a:cubicBezTo>
                    <a:pt x="172" y="423"/>
                    <a:pt x="180" y="416"/>
                    <a:pt x="190" y="410"/>
                  </a:cubicBezTo>
                  <a:cubicBezTo>
                    <a:pt x="195" y="407"/>
                    <a:pt x="200" y="405"/>
                    <a:pt x="205" y="404"/>
                  </a:cubicBezTo>
                  <a:cubicBezTo>
                    <a:pt x="208" y="404"/>
                    <a:pt x="210" y="404"/>
                    <a:pt x="212" y="404"/>
                  </a:cubicBezTo>
                  <a:close/>
                  <a:moveTo>
                    <a:pt x="514" y="441"/>
                  </a:moveTo>
                  <a:cubicBezTo>
                    <a:pt x="494" y="441"/>
                    <a:pt x="476" y="451"/>
                    <a:pt x="463" y="466"/>
                  </a:cubicBezTo>
                  <a:cubicBezTo>
                    <a:pt x="440" y="467"/>
                    <a:pt x="421" y="481"/>
                    <a:pt x="412" y="501"/>
                  </a:cubicBezTo>
                  <a:cubicBezTo>
                    <a:pt x="390" y="507"/>
                    <a:pt x="373" y="526"/>
                    <a:pt x="373" y="550"/>
                  </a:cubicBezTo>
                  <a:cubicBezTo>
                    <a:pt x="373" y="578"/>
                    <a:pt x="396" y="601"/>
                    <a:pt x="424" y="601"/>
                  </a:cubicBezTo>
                  <a:lnTo>
                    <a:pt x="555" y="601"/>
                  </a:lnTo>
                  <a:cubicBezTo>
                    <a:pt x="587" y="601"/>
                    <a:pt x="613" y="574"/>
                    <a:pt x="613" y="541"/>
                  </a:cubicBezTo>
                  <a:cubicBezTo>
                    <a:pt x="613" y="518"/>
                    <a:pt x="598" y="499"/>
                    <a:pt x="577" y="489"/>
                  </a:cubicBezTo>
                  <a:cubicBezTo>
                    <a:pt x="569" y="461"/>
                    <a:pt x="544" y="441"/>
                    <a:pt x="514" y="441"/>
                  </a:cubicBezTo>
                  <a:close/>
                  <a:moveTo>
                    <a:pt x="193" y="443"/>
                  </a:moveTo>
                  <a:cubicBezTo>
                    <a:pt x="180" y="441"/>
                    <a:pt x="171" y="481"/>
                    <a:pt x="171" y="481"/>
                  </a:cubicBezTo>
                  <a:cubicBezTo>
                    <a:pt x="171" y="481"/>
                    <a:pt x="153" y="440"/>
                    <a:pt x="139" y="451"/>
                  </a:cubicBezTo>
                  <a:cubicBezTo>
                    <a:pt x="126" y="461"/>
                    <a:pt x="167" y="485"/>
                    <a:pt x="167" y="485"/>
                  </a:cubicBezTo>
                  <a:cubicBezTo>
                    <a:pt x="167" y="485"/>
                    <a:pt x="123" y="491"/>
                    <a:pt x="128" y="506"/>
                  </a:cubicBezTo>
                  <a:cubicBezTo>
                    <a:pt x="133" y="521"/>
                    <a:pt x="169" y="490"/>
                    <a:pt x="169" y="490"/>
                  </a:cubicBezTo>
                  <a:cubicBezTo>
                    <a:pt x="169" y="490"/>
                    <a:pt x="160" y="537"/>
                    <a:pt x="177" y="534"/>
                  </a:cubicBezTo>
                  <a:cubicBezTo>
                    <a:pt x="194" y="531"/>
                    <a:pt x="175" y="490"/>
                    <a:pt x="175" y="490"/>
                  </a:cubicBezTo>
                  <a:cubicBezTo>
                    <a:pt x="175" y="490"/>
                    <a:pt x="217" y="513"/>
                    <a:pt x="219" y="496"/>
                  </a:cubicBezTo>
                  <a:cubicBezTo>
                    <a:pt x="222" y="479"/>
                    <a:pt x="176" y="484"/>
                    <a:pt x="176" y="484"/>
                  </a:cubicBezTo>
                  <a:cubicBezTo>
                    <a:pt x="176" y="484"/>
                    <a:pt x="211" y="453"/>
                    <a:pt x="196" y="444"/>
                  </a:cubicBezTo>
                  <a:cubicBezTo>
                    <a:pt x="195" y="444"/>
                    <a:pt x="194" y="444"/>
                    <a:pt x="193" y="443"/>
                  </a:cubicBezTo>
                  <a:close/>
                  <a:moveTo>
                    <a:pt x="514" y="467"/>
                  </a:moveTo>
                  <a:cubicBezTo>
                    <a:pt x="533" y="467"/>
                    <a:pt x="549" y="481"/>
                    <a:pt x="553" y="500"/>
                  </a:cubicBezTo>
                  <a:lnTo>
                    <a:pt x="555" y="508"/>
                  </a:lnTo>
                  <a:lnTo>
                    <a:pt x="563" y="510"/>
                  </a:lnTo>
                  <a:cubicBezTo>
                    <a:pt x="577" y="514"/>
                    <a:pt x="587" y="526"/>
                    <a:pt x="587" y="541"/>
                  </a:cubicBezTo>
                  <a:cubicBezTo>
                    <a:pt x="587" y="560"/>
                    <a:pt x="572" y="574"/>
                    <a:pt x="555" y="574"/>
                  </a:cubicBezTo>
                  <a:lnTo>
                    <a:pt x="424" y="574"/>
                  </a:lnTo>
                  <a:cubicBezTo>
                    <a:pt x="411" y="574"/>
                    <a:pt x="400" y="563"/>
                    <a:pt x="400" y="550"/>
                  </a:cubicBezTo>
                  <a:cubicBezTo>
                    <a:pt x="400" y="537"/>
                    <a:pt x="410" y="526"/>
                    <a:pt x="422" y="526"/>
                  </a:cubicBezTo>
                  <a:lnTo>
                    <a:pt x="432" y="525"/>
                  </a:lnTo>
                  <a:lnTo>
                    <a:pt x="434" y="516"/>
                  </a:lnTo>
                  <a:cubicBezTo>
                    <a:pt x="438" y="501"/>
                    <a:pt x="451" y="491"/>
                    <a:pt x="467" y="492"/>
                  </a:cubicBezTo>
                  <a:lnTo>
                    <a:pt x="476" y="493"/>
                  </a:lnTo>
                  <a:lnTo>
                    <a:pt x="480" y="486"/>
                  </a:lnTo>
                  <a:cubicBezTo>
                    <a:pt x="487" y="475"/>
                    <a:pt x="500" y="467"/>
                    <a:pt x="514" y="46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89" name="Crop">
              <a:extLst>
                <a:ext uri="{FF2B5EF4-FFF2-40B4-BE49-F238E27FC236}">
                  <a16:creationId xmlns:a16="http://schemas.microsoft.com/office/drawing/2014/main" id="{8887105B-8EEF-430D-B9FD-A0538B5FC0D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21759" y="5884498"/>
              <a:ext cx="134681" cy="133200"/>
            </a:xfrm>
            <a:custGeom>
              <a:avLst/>
              <a:gdLst>
                <a:gd name="T0" fmla="*/ 80 w 587"/>
                <a:gd name="T1" fmla="*/ 0 h 587"/>
                <a:gd name="T2" fmla="*/ 67 w 587"/>
                <a:gd name="T3" fmla="*/ 13 h 587"/>
                <a:gd name="T4" fmla="*/ 67 w 587"/>
                <a:gd name="T5" fmla="*/ 67 h 587"/>
                <a:gd name="T6" fmla="*/ 14 w 587"/>
                <a:gd name="T7" fmla="*/ 67 h 587"/>
                <a:gd name="T8" fmla="*/ 0 w 587"/>
                <a:gd name="T9" fmla="*/ 80 h 587"/>
                <a:gd name="T10" fmla="*/ 0 w 587"/>
                <a:gd name="T11" fmla="*/ 160 h 587"/>
                <a:gd name="T12" fmla="*/ 14 w 587"/>
                <a:gd name="T13" fmla="*/ 173 h 587"/>
                <a:gd name="T14" fmla="*/ 67 w 587"/>
                <a:gd name="T15" fmla="*/ 173 h 587"/>
                <a:gd name="T16" fmla="*/ 67 w 587"/>
                <a:gd name="T17" fmla="*/ 507 h 587"/>
                <a:gd name="T18" fmla="*/ 80 w 587"/>
                <a:gd name="T19" fmla="*/ 520 h 587"/>
                <a:gd name="T20" fmla="*/ 414 w 587"/>
                <a:gd name="T21" fmla="*/ 520 h 587"/>
                <a:gd name="T22" fmla="*/ 414 w 587"/>
                <a:gd name="T23" fmla="*/ 573 h 587"/>
                <a:gd name="T24" fmla="*/ 427 w 587"/>
                <a:gd name="T25" fmla="*/ 587 h 587"/>
                <a:gd name="T26" fmla="*/ 507 w 587"/>
                <a:gd name="T27" fmla="*/ 587 h 587"/>
                <a:gd name="T28" fmla="*/ 520 w 587"/>
                <a:gd name="T29" fmla="*/ 573 h 587"/>
                <a:gd name="T30" fmla="*/ 520 w 587"/>
                <a:gd name="T31" fmla="*/ 520 h 587"/>
                <a:gd name="T32" fmla="*/ 574 w 587"/>
                <a:gd name="T33" fmla="*/ 520 h 587"/>
                <a:gd name="T34" fmla="*/ 587 w 587"/>
                <a:gd name="T35" fmla="*/ 507 h 587"/>
                <a:gd name="T36" fmla="*/ 587 w 587"/>
                <a:gd name="T37" fmla="*/ 427 h 587"/>
                <a:gd name="T38" fmla="*/ 574 w 587"/>
                <a:gd name="T39" fmla="*/ 413 h 587"/>
                <a:gd name="T40" fmla="*/ 174 w 587"/>
                <a:gd name="T41" fmla="*/ 413 h 587"/>
                <a:gd name="T42" fmla="*/ 174 w 587"/>
                <a:gd name="T43" fmla="*/ 13 h 587"/>
                <a:gd name="T44" fmla="*/ 160 w 587"/>
                <a:gd name="T45" fmla="*/ 0 h 587"/>
                <a:gd name="T46" fmla="*/ 80 w 587"/>
                <a:gd name="T47" fmla="*/ 0 h 587"/>
                <a:gd name="T48" fmla="*/ 94 w 587"/>
                <a:gd name="T49" fmla="*/ 27 h 587"/>
                <a:gd name="T50" fmla="*/ 147 w 587"/>
                <a:gd name="T51" fmla="*/ 27 h 587"/>
                <a:gd name="T52" fmla="*/ 147 w 587"/>
                <a:gd name="T53" fmla="*/ 427 h 587"/>
                <a:gd name="T54" fmla="*/ 160 w 587"/>
                <a:gd name="T55" fmla="*/ 440 h 587"/>
                <a:gd name="T56" fmla="*/ 560 w 587"/>
                <a:gd name="T57" fmla="*/ 440 h 587"/>
                <a:gd name="T58" fmla="*/ 560 w 587"/>
                <a:gd name="T59" fmla="*/ 493 h 587"/>
                <a:gd name="T60" fmla="*/ 94 w 587"/>
                <a:gd name="T61" fmla="*/ 493 h 587"/>
                <a:gd name="T62" fmla="*/ 94 w 587"/>
                <a:gd name="T63" fmla="*/ 27 h 587"/>
                <a:gd name="T64" fmla="*/ 200 w 587"/>
                <a:gd name="T65" fmla="*/ 67 h 587"/>
                <a:gd name="T66" fmla="*/ 200 w 587"/>
                <a:gd name="T67" fmla="*/ 93 h 587"/>
                <a:gd name="T68" fmla="*/ 494 w 587"/>
                <a:gd name="T69" fmla="*/ 93 h 587"/>
                <a:gd name="T70" fmla="*/ 494 w 587"/>
                <a:gd name="T71" fmla="*/ 387 h 587"/>
                <a:gd name="T72" fmla="*/ 520 w 587"/>
                <a:gd name="T73" fmla="*/ 387 h 587"/>
                <a:gd name="T74" fmla="*/ 520 w 587"/>
                <a:gd name="T75" fmla="*/ 80 h 587"/>
                <a:gd name="T76" fmla="*/ 507 w 587"/>
                <a:gd name="T77" fmla="*/ 67 h 587"/>
                <a:gd name="T78" fmla="*/ 200 w 587"/>
                <a:gd name="T79" fmla="*/ 67 h 587"/>
                <a:gd name="T80" fmla="*/ 27 w 587"/>
                <a:gd name="T81" fmla="*/ 93 h 587"/>
                <a:gd name="T82" fmla="*/ 67 w 587"/>
                <a:gd name="T83" fmla="*/ 93 h 587"/>
                <a:gd name="T84" fmla="*/ 67 w 587"/>
                <a:gd name="T85" fmla="*/ 147 h 587"/>
                <a:gd name="T86" fmla="*/ 27 w 587"/>
                <a:gd name="T87" fmla="*/ 147 h 587"/>
                <a:gd name="T88" fmla="*/ 27 w 587"/>
                <a:gd name="T89" fmla="*/ 93 h 587"/>
                <a:gd name="T90" fmla="*/ 200 w 587"/>
                <a:gd name="T91" fmla="*/ 147 h 587"/>
                <a:gd name="T92" fmla="*/ 200 w 587"/>
                <a:gd name="T93" fmla="*/ 173 h 587"/>
                <a:gd name="T94" fmla="*/ 414 w 587"/>
                <a:gd name="T95" fmla="*/ 173 h 587"/>
                <a:gd name="T96" fmla="*/ 414 w 587"/>
                <a:gd name="T97" fmla="*/ 387 h 587"/>
                <a:gd name="T98" fmla="*/ 440 w 587"/>
                <a:gd name="T99" fmla="*/ 387 h 587"/>
                <a:gd name="T100" fmla="*/ 440 w 587"/>
                <a:gd name="T101" fmla="*/ 160 h 587"/>
                <a:gd name="T102" fmla="*/ 427 w 587"/>
                <a:gd name="T103" fmla="*/ 147 h 587"/>
                <a:gd name="T104" fmla="*/ 200 w 587"/>
                <a:gd name="T105" fmla="*/ 147 h 587"/>
                <a:gd name="T106" fmla="*/ 440 w 587"/>
                <a:gd name="T107" fmla="*/ 520 h 587"/>
                <a:gd name="T108" fmla="*/ 494 w 587"/>
                <a:gd name="T109" fmla="*/ 520 h 587"/>
                <a:gd name="T110" fmla="*/ 494 w 587"/>
                <a:gd name="T111" fmla="*/ 560 h 587"/>
                <a:gd name="T112" fmla="*/ 440 w 587"/>
                <a:gd name="T113" fmla="*/ 560 h 587"/>
                <a:gd name="T114" fmla="*/ 440 w 587"/>
                <a:gd name="T115" fmla="*/ 52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87">
                  <a:moveTo>
                    <a:pt x="80" y="0"/>
                  </a:moveTo>
                  <a:cubicBezTo>
                    <a:pt x="73" y="0"/>
                    <a:pt x="67" y="6"/>
                    <a:pt x="67" y="13"/>
                  </a:cubicBezTo>
                  <a:lnTo>
                    <a:pt x="67" y="67"/>
                  </a:lnTo>
                  <a:lnTo>
                    <a:pt x="14" y="67"/>
                  </a:lnTo>
                  <a:cubicBezTo>
                    <a:pt x="6" y="67"/>
                    <a:pt x="0" y="73"/>
                    <a:pt x="0" y="80"/>
                  </a:cubicBezTo>
                  <a:lnTo>
                    <a:pt x="0" y="160"/>
                  </a:lnTo>
                  <a:cubicBezTo>
                    <a:pt x="0" y="167"/>
                    <a:pt x="6" y="173"/>
                    <a:pt x="14" y="173"/>
                  </a:cubicBezTo>
                  <a:lnTo>
                    <a:pt x="67" y="173"/>
                  </a:lnTo>
                  <a:lnTo>
                    <a:pt x="67" y="507"/>
                  </a:lnTo>
                  <a:cubicBezTo>
                    <a:pt x="67" y="514"/>
                    <a:pt x="73" y="520"/>
                    <a:pt x="80" y="520"/>
                  </a:cubicBezTo>
                  <a:lnTo>
                    <a:pt x="414" y="520"/>
                  </a:lnTo>
                  <a:lnTo>
                    <a:pt x="414" y="573"/>
                  </a:lnTo>
                  <a:cubicBezTo>
                    <a:pt x="414" y="581"/>
                    <a:pt x="420" y="587"/>
                    <a:pt x="427" y="587"/>
                  </a:cubicBezTo>
                  <a:lnTo>
                    <a:pt x="507" y="587"/>
                  </a:lnTo>
                  <a:cubicBezTo>
                    <a:pt x="514" y="587"/>
                    <a:pt x="520" y="581"/>
                    <a:pt x="520" y="573"/>
                  </a:cubicBezTo>
                  <a:lnTo>
                    <a:pt x="520" y="520"/>
                  </a:lnTo>
                  <a:lnTo>
                    <a:pt x="574" y="520"/>
                  </a:lnTo>
                  <a:cubicBezTo>
                    <a:pt x="581" y="520"/>
                    <a:pt x="587" y="514"/>
                    <a:pt x="587" y="507"/>
                  </a:cubicBezTo>
                  <a:lnTo>
                    <a:pt x="587" y="427"/>
                  </a:lnTo>
                  <a:cubicBezTo>
                    <a:pt x="587" y="419"/>
                    <a:pt x="581" y="413"/>
                    <a:pt x="574" y="413"/>
                  </a:cubicBezTo>
                  <a:lnTo>
                    <a:pt x="174" y="413"/>
                  </a:lnTo>
                  <a:lnTo>
                    <a:pt x="174" y="13"/>
                  </a:lnTo>
                  <a:cubicBezTo>
                    <a:pt x="174" y="6"/>
                    <a:pt x="168" y="0"/>
                    <a:pt x="160" y="0"/>
                  </a:cubicBezTo>
                  <a:lnTo>
                    <a:pt x="80" y="0"/>
                  </a:lnTo>
                  <a:close/>
                  <a:moveTo>
                    <a:pt x="94" y="27"/>
                  </a:moveTo>
                  <a:lnTo>
                    <a:pt x="147" y="27"/>
                  </a:lnTo>
                  <a:lnTo>
                    <a:pt x="147" y="427"/>
                  </a:lnTo>
                  <a:cubicBezTo>
                    <a:pt x="147" y="434"/>
                    <a:pt x="153" y="440"/>
                    <a:pt x="160" y="440"/>
                  </a:cubicBezTo>
                  <a:lnTo>
                    <a:pt x="560" y="440"/>
                  </a:lnTo>
                  <a:lnTo>
                    <a:pt x="560" y="493"/>
                  </a:lnTo>
                  <a:lnTo>
                    <a:pt x="94" y="493"/>
                  </a:lnTo>
                  <a:lnTo>
                    <a:pt x="94" y="27"/>
                  </a:lnTo>
                  <a:close/>
                  <a:moveTo>
                    <a:pt x="200" y="67"/>
                  </a:moveTo>
                  <a:cubicBezTo>
                    <a:pt x="182" y="66"/>
                    <a:pt x="182" y="94"/>
                    <a:pt x="200" y="93"/>
                  </a:cubicBezTo>
                  <a:lnTo>
                    <a:pt x="494" y="93"/>
                  </a:lnTo>
                  <a:lnTo>
                    <a:pt x="494" y="387"/>
                  </a:lnTo>
                  <a:cubicBezTo>
                    <a:pt x="493" y="405"/>
                    <a:pt x="521" y="405"/>
                    <a:pt x="520" y="387"/>
                  </a:cubicBezTo>
                  <a:lnTo>
                    <a:pt x="520" y="80"/>
                  </a:lnTo>
                  <a:cubicBezTo>
                    <a:pt x="520" y="73"/>
                    <a:pt x="514" y="67"/>
                    <a:pt x="507" y="67"/>
                  </a:cubicBezTo>
                  <a:lnTo>
                    <a:pt x="200" y="67"/>
                  </a:lnTo>
                  <a:close/>
                  <a:moveTo>
                    <a:pt x="27" y="93"/>
                  </a:moveTo>
                  <a:lnTo>
                    <a:pt x="67" y="93"/>
                  </a:lnTo>
                  <a:lnTo>
                    <a:pt x="67" y="147"/>
                  </a:lnTo>
                  <a:lnTo>
                    <a:pt x="27" y="147"/>
                  </a:lnTo>
                  <a:lnTo>
                    <a:pt x="27" y="93"/>
                  </a:lnTo>
                  <a:close/>
                  <a:moveTo>
                    <a:pt x="200" y="147"/>
                  </a:moveTo>
                  <a:cubicBezTo>
                    <a:pt x="182" y="146"/>
                    <a:pt x="182" y="174"/>
                    <a:pt x="200" y="173"/>
                  </a:cubicBezTo>
                  <a:lnTo>
                    <a:pt x="414" y="173"/>
                  </a:lnTo>
                  <a:lnTo>
                    <a:pt x="414" y="387"/>
                  </a:lnTo>
                  <a:cubicBezTo>
                    <a:pt x="413" y="405"/>
                    <a:pt x="441" y="405"/>
                    <a:pt x="440" y="387"/>
                  </a:cubicBezTo>
                  <a:lnTo>
                    <a:pt x="440" y="160"/>
                  </a:lnTo>
                  <a:cubicBezTo>
                    <a:pt x="440" y="153"/>
                    <a:pt x="434" y="147"/>
                    <a:pt x="427" y="147"/>
                  </a:cubicBezTo>
                  <a:lnTo>
                    <a:pt x="200" y="147"/>
                  </a:lnTo>
                  <a:close/>
                  <a:moveTo>
                    <a:pt x="440" y="520"/>
                  </a:moveTo>
                  <a:lnTo>
                    <a:pt x="494" y="520"/>
                  </a:lnTo>
                  <a:lnTo>
                    <a:pt x="494" y="560"/>
                  </a:lnTo>
                  <a:lnTo>
                    <a:pt x="440" y="560"/>
                  </a:lnTo>
                  <a:lnTo>
                    <a:pt x="440" y="52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290" name="그래픽 289" descr="채우기 없는 활짝 웃는 얼굴">
              <a:extLst>
                <a:ext uri="{FF2B5EF4-FFF2-40B4-BE49-F238E27FC236}">
                  <a16:creationId xmlns:a16="http://schemas.microsoft.com/office/drawing/2014/main" id="{9F24FC57-4BBA-4889-875C-10EE8997A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033329" y="5862544"/>
              <a:ext cx="177108" cy="177108"/>
            </a:xfrm>
            <a:prstGeom prst="rect">
              <a:avLst/>
            </a:prstGeom>
          </p:spPr>
        </p:pic>
        <p:pic>
          <p:nvPicPr>
            <p:cNvPr id="291" name="그래픽 290" descr="전자 메일">
              <a:extLst>
                <a:ext uri="{FF2B5EF4-FFF2-40B4-BE49-F238E27FC236}">
                  <a16:creationId xmlns:a16="http://schemas.microsoft.com/office/drawing/2014/main" id="{55837E4A-B805-4D3B-BA7C-AD45E18B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254611" y="5852232"/>
              <a:ext cx="176400" cy="176400"/>
            </a:xfrm>
            <a:prstGeom prst="rect">
              <a:avLst/>
            </a:prstGeom>
          </p:spPr>
        </p:pic>
        <p:grpSp>
          <p:nvGrpSpPr>
            <p:cNvPr id="292" name="그룹 291">
              <a:extLst>
                <a:ext uri="{FF2B5EF4-FFF2-40B4-BE49-F238E27FC236}">
                  <a16:creationId xmlns:a16="http://schemas.microsoft.com/office/drawing/2014/main" id="{50C1DBFD-D4D1-4F55-A37B-D84CA3B52714}"/>
                </a:ext>
              </a:extLst>
            </p:cNvPr>
            <p:cNvGrpSpPr/>
            <p:nvPr/>
          </p:nvGrpSpPr>
          <p:grpSpPr>
            <a:xfrm>
              <a:off x="4707018" y="5837215"/>
              <a:ext cx="546186" cy="225703"/>
              <a:chOff x="5252133" y="3145256"/>
              <a:chExt cx="546186" cy="225703"/>
            </a:xfrm>
          </p:grpSpPr>
          <p:sp>
            <p:nvSpPr>
              <p:cNvPr id="293" name="Text Box">
                <a:extLst>
                  <a:ext uri="{FF2B5EF4-FFF2-40B4-BE49-F238E27FC236}">
                    <a16:creationId xmlns:a16="http://schemas.microsoft.com/office/drawing/2014/main" id="{461FA1AD-6458-449B-BA16-C0316719FE53}"/>
                  </a:ext>
                </a:extLst>
              </p:cNvPr>
              <p:cNvSpPr/>
              <p:nvPr/>
            </p:nvSpPr>
            <p:spPr>
              <a:xfrm>
                <a:off x="5252133" y="3145256"/>
                <a:ext cx="546186" cy="22570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GAMS</a:t>
                </a:r>
              </a:p>
            </p:txBody>
          </p:sp>
          <p:sp>
            <p:nvSpPr>
              <p:cNvPr id="294" name="Add">
                <a:extLst>
                  <a:ext uri="{FF2B5EF4-FFF2-40B4-BE49-F238E27FC236}">
                    <a16:creationId xmlns:a16="http://schemas.microsoft.com/office/drawing/2014/main" id="{B4180BA8-B9DC-4DA4-9ECE-4CA181E0D6C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95097" y="3205895"/>
                <a:ext cx="104424" cy="104424"/>
              </a:xfrm>
              <a:custGeom>
                <a:avLst/>
                <a:gdLst>
                  <a:gd name="T0" fmla="*/ 29 w 66"/>
                  <a:gd name="T1" fmla="*/ 0 h 66"/>
                  <a:gd name="T2" fmla="*/ 29 w 66"/>
                  <a:gd name="T3" fmla="*/ 29 h 66"/>
                  <a:gd name="T4" fmla="*/ 0 w 66"/>
                  <a:gd name="T5" fmla="*/ 29 h 66"/>
                  <a:gd name="T6" fmla="*/ 0 w 66"/>
                  <a:gd name="T7" fmla="*/ 37 h 66"/>
                  <a:gd name="T8" fmla="*/ 29 w 66"/>
                  <a:gd name="T9" fmla="*/ 37 h 66"/>
                  <a:gd name="T10" fmla="*/ 29 w 66"/>
                  <a:gd name="T11" fmla="*/ 66 h 66"/>
                  <a:gd name="T12" fmla="*/ 37 w 66"/>
                  <a:gd name="T13" fmla="*/ 66 h 66"/>
                  <a:gd name="T14" fmla="*/ 37 w 66"/>
                  <a:gd name="T15" fmla="*/ 37 h 66"/>
                  <a:gd name="T16" fmla="*/ 66 w 66"/>
                  <a:gd name="T17" fmla="*/ 37 h 66"/>
                  <a:gd name="T18" fmla="*/ 66 w 66"/>
                  <a:gd name="T19" fmla="*/ 29 h 66"/>
                  <a:gd name="T20" fmla="*/ 37 w 66"/>
                  <a:gd name="T21" fmla="*/ 29 h 66"/>
                  <a:gd name="T22" fmla="*/ 37 w 66"/>
                  <a:gd name="T23" fmla="*/ 0 h 66"/>
                  <a:gd name="T24" fmla="*/ 29 w 66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6">
                    <a:moveTo>
                      <a:pt x="29" y="0"/>
                    </a:moveTo>
                    <a:lnTo>
                      <a:pt x="29" y="29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9" y="37"/>
                    </a:lnTo>
                    <a:lnTo>
                      <a:pt x="29" y="66"/>
                    </a:lnTo>
                    <a:lnTo>
                      <a:pt x="37" y="66"/>
                    </a:lnTo>
                    <a:lnTo>
                      <a:pt x="37" y="37"/>
                    </a:lnTo>
                    <a:lnTo>
                      <a:pt x="66" y="37"/>
                    </a:lnTo>
                    <a:lnTo>
                      <a:pt x="66" y="29"/>
                    </a:lnTo>
                    <a:lnTo>
                      <a:pt x="37" y="29"/>
                    </a:lnTo>
                    <a:lnTo>
                      <a:pt x="37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BCB5EAC3-8877-4EBF-A819-CE6A930DC8F0}"/>
              </a:ext>
            </a:extLst>
          </p:cNvPr>
          <p:cNvGrpSpPr/>
          <p:nvPr/>
        </p:nvGrpSpPr>
        <p:grpSpPr>
          <a:xfrm>
            <a:off x="3307874" y="1741008"/>
            <a:ext cx="4171564" cy="491552"/>
            <a:chOff x="3309890" y="1741008"/>
            <a:chExt cx="6411347" cy="491552"/>
          </a:xfrm>
        </p:grpSpPr>
        <p:sp>
          <p:nvSpPr>
            <p:cNvPr id="299" name="Password Box">
              <a:extLst>
                <a:ext uri="{FF2B5EF4-FFF2-40B4-BE49-F238E27FC236}">
                  <a16:creationId xmlns:a16="http://schemas.microsoft.com/office/drawing/2014/main" id="{02E1203B-6600-4685-8E66-C7BEDDC5FDEE}"/>
                </a:ext>
              </a:extLst>
            </p:cNvPr>
            <p:cNvSpPr/>
            <p:nvPr/>
          </p:nvSpPr>
          <p:spPr>
            <a:xfrm>
              <a:off x="3309890" y="1741008"/>
              <a:ext cx="6408000" cy="17744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286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▲ 이전 대화 보기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00" name="그룹 299">
              <a:extLst>
                <a:ext uri="{FF2B5EF4-FFF2-40B4-BE49-F238E27FC236}">
                  <a16:creationId xmlns:a16="http://schemas.microsoft.com/office/drawing/2014/main" id="{0131DE7D-6347-4050-AB81-42E90CA6B050}"/>
                </a:ext>
              </a:extLst>
            </p:cNvPr>
            <p:cNvGrpSpPr/>
            <p:nvPr/>
          </p:nvGrpSpPr>
          <p:grpSpPr>
            <a:xfrm>
              <a:off x="3313237" y="2016560"/>
              <a:ext cx="6408000" cy="216000"/>
              <a:chOff x="3417578" y="2091595"/>
              <a:chExt cx="3840749" cy="214838"/>
            </a:xfrm>
          </p:grpSpPr>
          <p:cxnSp>
            <p:nvCxnSpPr>
              <p:cNvPr id="301" name="Line">
                <a:extLst>
                  <a:ext uri="{FF2B5EF4-FFF2-40B4-BE49-F238E27FC236}">
                    <a16:creationId xmlns:a16="http://schemas.microsoft.com/office/drawing/2014/main" id="{FC6DD8A3-0EAD-4F7F-804D-CFA36B5808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17578" y="2199014"/>
                <a:ext cx="3840749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Password Box">
                <a:extLst>
                  <a:ext uri="{FF2B5EF4-FFF2-40B4-BE49-F238E27FC236}">
                    <a16:creationId xmlns:a16="http://schemas.microsoft.com/office/drawing/2014/main" id="{B4A3450F-8D7E-48E4-82DC-E77EBD986DB0}"/>
                  </a:ext>
                </a:extLst>
              </p:cNvPr>
              <p:cNvSpPr/>
              <p:nvPr/>
            </p:nvSpPr>
            <p:spPr>
              <a:xfrm>
                <a:off x="4521785" y="2091595"/>
                <a:ext cx="1632335" cy="214838"/>
              </a:xfrm>
              <a:prstGeom prst="roundRect">
                <a:avLst/>
              </a:prstGeom>
              <a:solidFill>
                <a:srgbClr val="F2F2F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900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오늘 </a:t>
                </a:r>
                <a:r>
                  <a:rPr kumimoji="0" lang="en-US" altLang="ko-KR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2020</a:t>
                </a:r>
                <a:r>
                  <a:rPr kumimoji="0" lang="ko-KR" altLang="en-US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년 </a:t>
                </a:r>
                <a:r>
                  <a:rPr kumimoji="0" lang="en-US" altLang="ko-KR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2</a:t>
                </a:r>
                <a:r>
                  <a:rPr kumimoji="0" lang="ko-KR" altLang="en-US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월 </a:t>
                </a:r>
                <a:r>
                  <a:rPr kumimoji="0" lang="en-US" altLang="ko-KR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16</a:t>
                </a:r>
                <a:r>
                  <a:rPr kumimoji="0" lang="ko-KR" altLang="en-US" sz="7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일 목요일</a:t>
                </a:r>
                <a:endParaRPr kumimoji="0" 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cxnSp>
        <p:nvCxnSpPr>
          <p:cNvPr id="297" name="Line">
            <a:extLst>
              <a:ext uri="{FF2B5EF4-FFF2-40B4-BE49-F238E27FC236}">
                <a16:creationId xmlns:a16="http://schemas.microsoft.com/office/drawing/2014/main" id="{207D70BC-F4B2-4787-B57D-80E6AB0E5A32}"/>
              </a:ext>
            </a:extLst>
          </p:cNvPr>
          <p:cNvCxnSpPr>
            <a:cxnSpLocks/>
          </p:cNvCxnSpPr>
          <p:nvPr/>
        </p:nvCxnSpPr>
        <p:spPr bwMode="auto">
          <a:xfrm>
            <a:off x="3286700" y="5684291"/>
            <a:ext cx="4171127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Line">
            <a:extLst>
              <a:ext uri="{FF2B5EF4-FFF2-40B4-BE49-F238E27FC236}">
                <a16:creationId xmlns:a16="http://schemas.microsoft.com/office/drawing/2014/main" id="{1A811117-9359-43C3-B36B-4884DDFDC067}"/>
              </a:ext>
            </a:extLst>
          </p:cNvPr>
          <p:cNvCxnSpPr>
            <a:cxnSpLocks/>
          </p:cNvCxnSpPr>
          <p:nvPr/>
        </p:nvCxnSpPr>
        <p:spPr bwMode="auto">
          <a:xfrm>
            <a:off x="3309015" y="6133225"/>
            <a:ext cx="4171127" cy="0"/>
          </a:xfrm>
          <a:prstGeom prst="line">
            <a:avLst/>
          </a:prstGeom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E2AA2A98-2E58-4F24-9BB4-EA933FE92894}"/>
              </a:ext>
            </a:extLst>
          </p:cNvPr>
          <p:cNvSpPr/>
          <p:nvPr/>
        </p:nvSpPr>
        <p:spPr>
          <a:xfrm>
            <a:off x="3305933" y="5655264"/>
            <a:ext cx="3170501" cy="310164"/>
          </a:xfrm>
          <a:prstGeom prst="rect">
            <a:avLst/>
          </a:prstGeom>
          <a:noFill/>
          <a:ln w="3175" cap="flat" cmpd="sng" algn="ctr">
            <a:noFill/>
            <a:prstDash val="dashDot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메시지를 입력하세요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.</a:t>
            </a:r>
          </a:p>
        </p:txBody>
      </p:sp>
      <p:pic>
        <p:nvPicPr>
          <p:cNvPr id="304" name="그래픽 303" descr="방향">
            <a:extLst>
              <a:ext uri="{FF2B5EF4-FFF2-40B4-BE49-F238E27FC236}">
                <a16:creationId xmlns:a16="http://schemas.microsoft.com/office/drawing/2014/main" id="{018DAB82-B725-4A7A-8681-E017E2CD282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223772" y="5809492"/>
            <a:ext cx="220824" cy="220824"/>
          </a:xfrm>
          <a:prstGeom prst="rect">
            <a:avLst/>
          </a:prstGeom>
        </p:spPr>
      </p:pic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D10B55FE-58E3-4F65-AF5C-6A3B530C23DF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3878255" y="1971928"/>
            <a:chExt cx="2132026" cy="2132026"/>
          </a:xfrm>
        </p:grpSpPr>
        <p:sp>
          <p:nvSpPr>
            <p:cNvPr id="366" name="Oval">
              <a:extLst>
                <a:ext uri="{FF2B5EF4-FFF2-40B4-BE49-F238E27FC236}">
                  <a16:creationId xmlns:a16="http://schemas.microsoft.com/office/drawing/2014/main" id="{B0F0C816-E138-461C-9A3F-041558DD8CA3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67" name="그룹 366">
              <a:extLst>
                <a:ext uri="{FF2B5EF4-FFF2-40B4-BE49-F238E27FC236}">
                  <a16:creationId xmlns:a16="http://schemas.microsoft.com/office/drawing/2014/main" id="{C00CF770-7B01-43D4-80F7-BCEB9D74DEB5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368" name="그래픽 367" descr="음성">
                <a:extLst>
                  <a:ext uri="{FF2B5EF4-FFF2-40B4-BE49-F238E27FC236}">
                    <a16:creationId xmlns:a16="http://schemas.microsoft.com/office/drawing/2014/main" id="{0BE94A84-14D8-4EB6-82EC-9F2FE5A2E6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369" name="Add Button">
                <a:extLst>
                  <a:ext uri="{FF2B5EF4-FFF2-40B4-BE49-F238E27FC236}">
                    <a16:creationId xmlns:a16="http://schemas.microsoft.com/office/drawing/2014/main" id="{19CCE164-6264-415E-ADF2-E6EB1B0E897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370" name="Circle">
                  <a:extLst>
                    <a:ext uri="{FF2B5EF4-FFF2-40B4-BE49-F238E27FC236}">
                      <a16:creationId xmlns:a16="http://schemas.microsoft.com/office/drawing/2014/main" id="{BE432BBA-5283-459D-B57E-A72C2721B0E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71" name="Add">
                  <a:extLst>
                    <a:ext uri="{FF2B5EF4-FFF2-40B4-BE49-F238E27FC236}">
                      <a16:creationId xmlns:a16="http://schemas.microsoft.com/office/drawing/2014/main" id="{BAB3CB3F-830A-415C-B734-735D897FFBA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grpSp>
        <p:nvGrpSpPr>
          <p:cNvPr id="220" name="Scroll Indicator">
            <a:extLst>
              <a:ext uri="{FF2B5EF4-FFF2-40B4-BE49-F238E27FC236}">
                <a16:creationId xmlns:a16="http://schemas.microsoft.com/office/drawing/2014/main" id="{D623D822-0717-4FBB-8D64-4903204E2CE1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232" name="Track">
              <a:extLst>
                <a:ext uri="{FF2B5EF4-FFF2-40B4-BE49-F238E27FC236}">
                  <a16:creationId xmlns:a16="http://schemas.microsoft.com/office/drawing/2014/main" id="{B91FCF3C-697D-4840-8BFC-C49EBFA6FE72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Thumb">
              <a:extLst>
                <a:ext uri="{FF2B5EF4-FFF2-40B4-BE49-F238E27FC236}">
                  <a16:creationId xmlns:a16="http://schemas.microsoft.com/office/drawing/2014/main" id="{45B2C583-E54B-4974-9217-55E74637E160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958E14F-3AB9-49E6-B20C-11A449BD1DAB}"/>
              </a:ext>
            </a:extLst>
          </p:cNvPr>
          <p:cNvGrpSpPr/>
          <p:nvPr/>
        </p:nvGrpSpPr>
        <p:grpSpPr>
          <a:xfrm>
            <a:off x="158734" y="1061396"/>
            <a:ext cx="372000" cy="2436818"/>
            <a:chOff x="158734" y="1061396"/>
            <a:chExt cx="372000" cy="2436818"/>
          </a:xfrm>
        </p:grpSpPr>
        <p:grpSp>
          <p:nvGrpSpPr>
            <p:cNvPr id="204" name="그룹 203">
              <a:extLst>
                <a:ext uri="{FF2B5EF4-FFF2-40B4-BE49-F238E27FC236}">
                  <a16:creationId xmlns:a16="http://schemas.microsoft.com/office/drawing/2014/main" id="{777EA3F6-152B-4892-8B46-E7759B9BCD32}"/>
                </a:ext>
              </a:extLst>
            </p:cNvPr>
            <p:cNvGrpSpPr/>
            <p:nvPr/>
          </p:nvGrpSpPr>
          <p:grpSpPr>
            <a:xfrm>
              <a:off x="189857" y="1061396"/>
              <a:ext cx="309754" cy="2436818"/>
              <a:chOff x="263876" y="1192918"/>
              <a:chExt cx="309754" cy="2436818"/>
            </a:xfrm>
            <a:solidFill>
              <a:schemeClr val="bg1">
                <a:lumMod val="50000"/>
              </a:schemeClr>
            </a:solidFill>
          </p:grpSpPr>
          <p:pic>
            <p:nvPicPr>
              <p:cNvPr id="206" name="그래픽 205" descr="웹 캠">
                <a:extLst>
                  <a:ext uri="{FF2B5EF4-FFF2-40B4-BE49-F238E27FC236}">
                    <a16:creationId xmlns:a16="http://schemas.microsoft.com/office/drawing/2014/main" id="{926D02AA-B5B2-442C-972D-D3377369A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263876" y="2469157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207" name="그래픽 206" descr="채팅">
                <a:extLst>
                  <a:ext uri="{FF2B5EF4-FFF2-40B4-BE49-F238E27FC236}">
                    <a16:creationId xmlns:a16="http://schemas.microsoft.com/office/drawing/2014/main" id="{A4CC667F-7321-4DE8-A1BA-C073EB476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p:blipFill>
            <p:spPr>
              <a:xfrm>
                <a:off x="269307" y="1618331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209" name="그래픽 208" descr="보내기">
                <a:extLst>
                  <a:ext uri="{FF2B5EF4-FFF2-40B4-BE49-F238E27FC236}">
                    <a16:creationId xmlns:a16="http://schemas.microsoft.com/office/drawing/2014/main" id="{8BC8E579-AC6C-482D-BDEC-6977B5C6B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p:blipFill>
            <p:spPr>
              <a:xfrm>
                <a:off x="269307" y="2905432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210" name="그래픽 209" descr="사용자">
                <a:extLst>
                  <a:ext uri="{FF2B5EF4-FFF2-40B4-BE49-F238E27FC236}">
                    <a16:creationId xmlns:a16="http://schemas.microsoft.com/office/drawing/2014/main" id="{F61DCF89-3710-4E85-91A8-849541B9A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69307" y="1192918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211" name="그래픽 210" descr="계층 구조형">
                <a:extLst>
                  <a:ext uri="{FF2B5EF4-FFF2-40B4-BE49-F238E27FC236}">
                    <a16:creationId xmlns:a16="http://schemas.microsoft.com/office/drawing/2014/main" id="{89E00A8A-8C7B-4153-9FB7-08D41F725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p:blipFill>
            <p:spPr>
              <a:xfrm>
                <a:off x="269307" y="2043744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212" name="그래픽 211" descr="스피커 폰">
                <a:extLst>
                  <a:ext uri="{FF2B5EF4-FFF2-40B4-BE49-F238E27FC236}">
                    <a16:creationId xmlns:a16="http://schemas.microsoft.com/office/drawing/2014/main" id="{7D3F2A98-BF56-4112-8C34-7147C8B9AB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269307" y="3330844"/>
                <a:ext cx="298892" cy="298892"/>
              </a:xfrm>
              <a:prstGeom prst="rect">
                <a:avLst/>
              </a:prstGeom>
            </p:spPr>
          </p:pic>
        </p:grpSp>
        <p:sp>
          <p:nvSpPr>
            <p:cNvPr id="372" name="Oval">
              <a:extLst>
                <a:ext uri="{FF2B5EF4-FFF2-40B4-BE49-F238E27FC236}">
                  <a16:creationId xmlns:a16="http://schemas.microsoft.com/office/drawing/2014/main" id="{7ABF4947-EF13-4266-A841-153298E6AFC0}"/>
                </a:ext>
              </a:extLst>
            </p:cNvPr>
            <p:cNvSpPr/>
            <p:nvPr/>
          </p:nvSpPr>
          <p:spPr>
            <a:xfrm>
              <a:off x="158734" y="1468675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73" name="그래픽 372" descr="채팅">
              <a:extLst>
                <a:ext uri="{FF2B5EF4-FFF2-40B4-BE49-F238E27FC236}">
                  <a16:creationId xmlns:a16="http://schemas.microsoft.com/office/drawing/2014/main" id="{3A51801D-16CF-446E-BB88-079B5F1C8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95288" y="1514754"/>
              <a:ext cx="298892" cy="298892"/>
            </a:xfrm>
            <a:prstGeom prst="rect">
              <a:avLst/>
            </a:prstGeom>
          </p:spPr>
        </p:pic>
      </p:grpSp>
      <p:sp>
        <p:nvSpPr>
          <p:cNvPr id="741" name="직사각형 740">
            <a:extLst>
              <a:ext uri="{FF2B5EF4-FFF2-40B4-BE49-F238E27FC236}">
                <a16:creationId xmlns:a16="http://schemas.microsoft.com/office/drawing/2014/main" id="{798013C4-FE23-4C6C-AA8E-55709E93FA73}"/>
              </a:ext>
            </a:extLst>
          </p:cNvPr>
          <p:cNvSpPr/>
          <p:nvPr/>
        </p:nvSpPr>
        <p:spPr>
          <a:xfrm>
            <a:off x="662648" y="1619532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742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0BE601E-121D-48A6-97D3-B3F2A47EEB3B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0800000">
            <a:off x="637436" y="1742331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43" name="그룹 742">
            <a:extLst>
              <a:ext uri="{FF2B5EF4-FFF2-40B4-BE49-F238E27FC236}">
                <a16:creationId xmlns:a16="http://schemas.microsoft.com/office/drawing/2014/main" id="{6693CDF5-256A-4A74-8093-21093247D3A4}"/>
              </a:ext>
            </a:extLst>
          </p:cNvPr>
          <p:cNvGrpSpPr/>
          <p:nvPr/>
        </p:nvGrpSpPr>
        <p:grpSpPr>
          <a:xfrm>
            <a:off x="638684" y="2349743"/>
            <a:ext cx="1471172" cy="377855"/>
            <a:chOff x="730167" y="1695906"/>
            <a:chExt cx="1471172" cy="377855"/>
          </a:xfrm>
        </p:grpSpPr>
        <p:sp>
          <p:nvSpPr>
            <p:cNvPr id="807" name="직사각형 806">
              <a:extLst>
                <a:ext uri="{FF2B5EF4-FFF2-40B4-BE49-F238E27FC236}">
                  <a16:creationId xmlns:a16="http://schemas.microsoft.com/office/drawing/2014/main" id="{0A4C7078-46D3-4805-B6B8-03249EA32CF0}"/>
                </a:ext>
              </a:extLst>
            </p:cNvPr>
            <p:cNvSpPr/>
            <p:nvPr/>
          </p:nvSpPr>
          <p:spPr>
            <a:xfrm>
              <a:off x="1029223" y="1695906"/>
              <a:ext cx="62388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My</a:t>
              </a: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Talk</a:t>
              </a:r>
            </a:p>
          </p:txBody>
        </p:sp>
        <p:grpSp>
          <p:nvGrpSpPr>
            <p:cNvPr id="808" name="Profile Picture">
              <a:extLst>
                <a:ext uri="{FF2B5EF4-FFF2-40B4-BE49-F238E27FC236}">
                  <a16:creationId xmlns:a16="http://schemas.microsoft.com/office/drawing/2014/main" id="{87EC59EE-DF49-405C-BD83-A9951F99C1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810" name="Background">
                <a:extLst>
                  <a:ext uri="{FF2B5EF4-FFF2-40B4-BE49-F238E27FC236}">
                    <a16:creationId xmlns:a16="http://schemas.microsoft.com/office/drawing/2014/main" id="{C3FD7562-F525-4D42-9A35-C6A56612FF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11" name="Profile Icon">
                <a:extLst>
                  <a:ext uri="{FF2B5EF4-FFF2-40B4-BE49-F238E27FC236}">
                    <a16:creationId xmlns:a16="http://schemas.microsoft.com/office/drawing/2014/main" id="{6BB9DDCF-C58C-46FC-89A6-71AB2FC4A7C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809" name="직사각형 808">
              <a:extLst>
                <a:ext uri="{FF2B5EF4-FFF2-40B4-BE49-F238E27FC236}">
                  <a16:creationId xmlns:a16="http://schemas.microsoft.com/office/drawing/2014/main" id="{885A0EFF-FDF9-492E-8757-C351472066F4}"/>
                </a:ext>
              </a:extLst>
            </p:cNvPr>
            <p:cNvSpPr/>
            <p:nvPr/>
          </p:nvSpPr>
          <p:spPr>
            <a:xfrm>
              <a:off x="1029223" y="1873706"/>
              <a:ext cx="117211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주간보고 금일내로 작성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</a:t>
              </a:r>
            </a:p>
          </p:txBody>
        </p:sp>
      </p:grpSp>
      <p:grpSp>
        <p:nvGrpSpPr>
          <p:cNvPr id="745" name="그룹 744">
            <a:extLst>
              <a:ext uri="{FF2B5EF4-FFF2-40B4-BE49-F238E27FC236}">
                <a16:creationId xmlns:a16="http://schemas.microsoft.com/office/drawing/2014/main" id="{C9F687DD-3125-4449-A11B-AE9FE8B22948}"/>
              </a:ext>
            </a:extLst>
          </p:cNvPr>
          <p:cNvGrpSpPr/>
          <p:nvPr/>
        </p:nvGrpSpPr>
        <p:grpSpPr>
          <a:xfrm>
            <a:off x="937740" y="1912416"/>
            <a:ext cx="829073" cy="377855"/>
            <a:chOff x="1029223" y="2019637"/>
            <a:chExt cx="829073" cy="377855"/>
          </a:xfrm>
        </p:grpSpPr>
        <p:sp>
          <p:nvSpPr>
            <p:cNvPr id="805" name="직사각형 804">
              <a:extLst>
                <a:ext uri="{FF2B5EF4-FFF2-40B4-BE49-F238E27FC236}">
                  <a16:creationId xmlns:a16="http://schemas.microsoft.com/office/drawing/2014/main" id="{38C8ECAC-9528-4240-BAF4-499858FEFDE2}"/>
                </a:ext>
              </a:extLst>
            </p:cNvPr>
            <p:cNvSpPr/>
            <p:nvPr/>
          </p:nvSpPr>
          <p:spPr>
            <a:xfrm>
              <a:off x="1029223" y="2019637"/>
              <a:ext cx="76655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UCAP BOT</a:t>
              </a:r>
            </a:p>
          </p:txBody>
        </p:sp>
        <p:sp>
          <p:nvSpPr>
            <p:cNvPr id="806" name="직사각형 805">
              <a:extLst>
                <a:ext uri="{FF2B5EF4-FFF2-40B4-BE49-F238E27FC236}">
                  <a16:creationId xmlns:a16="http://schemas.microsoft.com/office/drawing/2014/main" id="{52378009-1C4A-4558-9A53-44A4C170E2DF}"/>
                </a:ext>
              </a:extLst>
            </p:cNvPr>
            <p:cNvSpPr/>
            <p:nvPr/>
          </p:nvSpPr>
          <p:spPr>
            <a:xfrm>
              <a:off x="1029223" y="2197437"/>
              <a:ext cx="82907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[PC</a:t>
              </a: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버전 로그인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]</a:t>
              </a:r>
            </a:p>
          </p:txBody>
        </p:sp>
      </p:grpSp>
      <p:grpSp>
        <p:nvGrpSpPr>
          <p:cNvPr id="746" name="그룹 745">
            <a:extLst>
              <a:ext uri="{FF2B5EF4-FFF2-40B4-BE49-F238E27FC236}">
                <a16:creationId xmlns:a16="http://schemas.microsoft.com/office/drawing/2014/main" id="{139F0DBC-464F-4730-AC72-9F42F48E6DD3}"/>
              </a:ext>
            </a:extLst>
          </p:cNvPr>
          <p:cNvGrpSpPr/>
          <p:nvPr/>
        </p:nvGrpSpPr>
        <p:grpSpPr>
          <a:xfrm>
            <a:off x="638684" y="1933026"/>
            <a:ext cx="336634" cy="336634"/>
            <a:chOff x="730167" y="2022485"/>
            <a:chExt cx="336634" cy="336634"/>
          </a:xfrm>
        </p:grpSpPr>
        <p:sp>
          <p:nvSpPr>
            <p:cNvPr id="803" name="Background">
              <a:extLst>
                <a:ext uri="{FF2B5EF4-FFF2-40B4-BE49-F238E27FC236}">
                  <a16:creationId xmlns:a16="http://schemas.microsoft.com/office/drawing/2014/main" id="{7111E166-B934-4320-A0DE-D8B9DEBCBE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167" y="2022485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804" name="그래픽 803" descr="로봇">
              <a:extLst>
                <a:ext uri="{FF2B5EF4-FFF2-40B4-BE49-F238E27FC236}">
                  <a16:creationId xmlns:a16="http://schemas.microsoft.com/office/drawing/2014/main" id="{4F8EAD94-2FD3-4B45-92DC-2FD388CBD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779273" y="2071591"/>
              <a:ext cx="238422" cy="238422"/>
            </a:xfrm>
            <a:prstGeom prst="rect">
              <a:avLst/>
            </a:prstGeom>
          </p:spPr>
        </p:pic>
      </p:grpSp>
      <p:pic>
        <p:nvPicPr>
          <p:cNvPr id="747" name="그래픽 746" descr="신호음 장치 음소거">
            <a:extLst>
              <a:ext uri="{FF2B5EF4-FFF2-40B4-BE49-F238E27FC236}">
                <a16:creationId xmlns:a16="http://schemas.microsoft.com/office/drawing/2014/main" id="{259F5EEC-8427-4952-A47C-FFA1DAC81DA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652998" y="1951895"/>
            <a:ext cx="151466" cy="151466"/>
          </a:xfrm>
          <a:prstGeom prst="rect">
            <a:avLst/>
          </a:prstGeom>
        </p:spPr>
      </p:pic>
      <p:sp>
        <p:nvSpPr>
          <p:cNvPr id="777" name="직사각형 776">
            <a:extLst>
              <a:ext uri="{FF2B5EF4-FFF2-40B4-BE49-F238E27FC236}">
                <a16:creationId xmlns:a16="http://schemas.microsoft.com/office/drawing/2014/main" id="{393D2C04-C546-4F11-A00C-0FB7D272FAF5}"/>
              </a:ext>
            </a:extLst>
          </p:cNvPr>
          <p:cNvSpPr/>
          <p:nvPr/>
        </p:nvSpPr>
        <p:spPr>
          <a:xfrm>
            <a:off x="662648" y="280997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778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EB9D1461-8197-414A-A1F3-0FBD077D457E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 rot="10800000">
            <a:off x="637436" y="293277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80" name="그래픽 779" descr="신호음 장치 음소거">
            <a:extLst>
              <a:ext uri="{FF2B5EF4-FFF2-40B4-BE49-F238E27FC236}">
                <a16:creationId xmlns:a16="http://schemas.microsoft.com/office/drawing/2014/main" id="{CA533F36-D633-4A52-B61C-D1B7E6149EE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459210" y="3142340"/>
            <a:ext cx="151466" cy="151466"/>
          </a:xfrm>
          <a:prstGeom prst="rect">
            <a:avLst/>
          </a:prstGeom>
        </p:spPr>
      </p:pic>
      <p:grpSp>
        <p:nvGrpSpPr>
          <p:cNvPr id="795" name="그룹 794">
            <a:extLst>
              <a:ext uri="{FF2B5EF4-FFF2-40B4-BE49-F238E27FC236}">
                <a16:creationId xmlns:a16="http://schemas.microsoft.com/office/drawing/2014/main" id="{C43AE713-9E73-46B3-AF89-BB503AB65DD4}"/>
              </a:ext>
            </a:extLst>
          </p:cNvPr>
          <p:cNvGrpSpPr/>
          <p:nvPr/>
        </p:nvGrpSpPr>
        <p:grpSpPr>
          <a:xfrm>
            <a:off x="937740" y="3102861"/>
            <a:ext cx="1364476" cy="377855"/>
            <a:chOff x="1029223" y="2019637"/>
            <a:chExt cx="1364476" cy="377855"/>
          </a:xfrm>
        </p:grpSpPr>
        <p:sp>
          <p:nvSpPr>
            <p:cNvPr id="801" name="직사각형 800">
              <a:extLst>
                <a:ext uri="{FF2B5EF4-FFF2-40B4-BE49-F238E27FC236}">
                  <a16:creationId xmlns:a16="http://schemas.microsoft.com/office/drawing/2014/main" id="{EE8CFD81-0386-41CE-8A7F-770A08B4BA63}"/>
                </a:ext>
              </a:extLst>
            </p:cNvPr>
            <p:cNvSpPr/>
            <p:nvPr/>
          </p:nvSpPr>
          <p:spPr>
            <a:xfrm>
              <a:off x="1029223" y="2019637"/>
              <a:ext cx="136447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강성현</a:t>
              </a:r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강희주</a:t>
              </a:r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김남희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802" name="직사각형 801">
              <a:extLst>
                <a:ext uri="{FF2B5EF4-FFF2-40B4-BE49-F238E27FC236}">
                  <a16:creationId xmlns:a16="http://schemas.microsoft.com/office/drawing/2014/main" id="{55A5BAEE-AE47-4C5E-9246-692164457546}"/>
                </a:ext>
              </a:extLst>
            </p:cNvPr>
            <p:cNvSpPr/>
            <p:nvPr/>
          </p:nvSpPr>
          <p:spPr>
            <a:xfrm>
              <a:off x="1029223" y="2197437"/>
              <a:ext cx="63030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[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첨부파일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] </a:t>
              </a:r>
            </a:p>
          </p:txBody>
        </p:sp>
      </p:grpSp>
      <p:grpSp>
        <p:nvGrpSpPr>
          <p:cNvPr id="797" name="그룹 796">
            <a:extLst>
              <a:ext uri="{FF2B5EF4-FFF2-40B4-BE49-F238E27FC236}">
                <a16:creationId xmlns:a16="http://schemas.microsoft.com/office/drawing/2014/main" id="{B70D668A-9E87-438C-B625-FA2EC6066F3E}"/>
              </a:ext>
            </a:extLst>
          </p:cNvPr>
          <p:cNvGrpSpPr/>
          <p:nvPr/>
        </p:nvGrpSpPr>
        <p:grpSpPr>
          <a:xfrm>
            <a:off x="635007" y="3120842"/>
            <a:ext cx="336634" cy="336634"/>
            <a:chOff x="-1902487" y="4403566"/>
            <a:chExt cx="336634" cy="336634"/>
          </a:xfrm>
        </p:grpSpPr>
        <p:sp>
          <p:nvSpPr>
            <p:cNvPr id="799" name="Background">
              <a:extLst>
                <a:ext uri="{FF2B5EF4-FFF2-40B4-BE49-F238E27FC236}">
                  <a16:creationId xmlns:a16="http://schemas.microsoft.com/office/drawing/2014/main" id="{24DEFA96-F48D-4083-A383-D7B74DA917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902487" y="4403566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800" name="그래픽 799" descr="모임">
              <a:extLst>
                <a:ext uri="{FF2B5EF4-FFF2-40B4-BE49-F238E27FC236}">
                  <a16:creationId xmlns:a16="http://schemas.microsoft.com/office/drawing/2014/main" id="{B8DF2C94-BC01-415E-AE43-76FAFAB65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-1895919" y="4410134"/>
              <a:ext cx="323498" cy="323498"/>
            </a:xfrm>
            <a:prstGeom prst="rect">
              <a:avLst/>
            </a:prstGeom>
          </p:spPr>
        </p:pic>
      </p:grpSp>
      <p:sp>
        <p:nvSpPr>
          <p:cNvPr id="782" name="직사각형 781">
            <a:extLst>
              <a:ext uri="{FF2B5EF4-FFF2-40B4-BE49-F238E27FC236}">
                <a16:creationId xmlns:a16="http://schemas.microsoft.com/office/drawing/2014/main" id="{84AFA41C-D865-40F9-905F-C6BFB369AF25}"/>
              </a:ext>
            </a:extLst>
          </p:cNvPr>
          <p:cNvSpPr/>
          <p:nvPr/>
        </p:nvSpPr>
        <p:spPr>
          <a:xfrm>
            <a:off x="2126399" y="3111317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lang="ko-KR" altLang="en-US" dirty="0"/>
          </a:p>
        </p:txBody>
      </p:sp>
      <p:sp>
        <p:nvSpPr>
          <p:cNvPr id="787" name="직사각형 786">
            <a:extLst>
              <a:ext uri="{FF2B5EF4-FFF2-40B4-BE49-F238E27FC236}">
                <a16:creationId xmlns:a16="http://schemas.microsoft.com/office/drawing/2014/main" id="{E0EA2B1C-DEE2-43EA-85EA-F6439F935CE2}"/>
              </a:ext>
            </a:extLst>
          </p:cNvPr>
          <p:cNvSpPr/>
          <p:nvPr/>
        </p:nvSpPr>
        <p:spPr>
          <a:xfrm>
            <a:off x="937740" y="3709286"/>
            <a:ext cx="16786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계정이 필요하신 분은 신청해 주세요</a:t>
            </a:r>
            <a:r>
              <a: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789" name="그룹 788">
            <a:extLst>
              <a:ext uri="{FF2B5EF4-FFF2-40B4-BE49-F238E27FC236}">
                <a16:creationId xmlns:a16="http://schemas.microsoft.com/office/drawing/2014/main" id="{BFE58C52-37BF-40E1-AC2D-E04778A1EC12}"/>
              </a:ext>
            </a:extLst>
          </p:cNvPr>
          <p:cNvGrpSpPr/>
          <p:nvPr/>
        </p:nvGrpSpPr>
        <p:grpSpPr>
          <a:xfrm>
            <a:off x="635007" y="3549467"/>
            <a:ext cx="336634" cy="336634"/>
            <a:chOff x="-1902487" y="4403566"/>
            <a:chExt cx="336634" cy="336634"/>
          </a:xfrm>
        </p:grpSpPr>
        <p:sp>
          <p:nvSpPr>
            <p:cNvPr id="791" name="Background">
              <a:extLst>
                <a:ext uri="{FF2B5EF4-FFF2-40B4-BE49-F238E27FC236}">
                  <a16:creationId xmlns:a16="http://schemas.microsoft.com/office/drawing/2014/main" id="{26ADCA8F-0F4C-4E87-91E1-E1278DE4EA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902487" y="4403566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792" name="그래픽 791" descr="모임">
              <a:extLst>
                <a:ext uri="{FF2B5EF4-FFF2-40B4-BE49-F238E27FC236}">
                  <a16:creationId xmlns:a16="http://schemas.microsoft.com/office/drawing/2014/main" id="{26ED441C-121F-4CAB-AD39-D5176FA15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-1895919" y="4410134"/>
              <a:ext cx="323498" cy="323498"/>
            </a:xfrm>
            <a:prstGeom prst="rect">
              <a:avLst/>
            </a:prstGeom>
          </p:spPr>
        </p:pic>
      </p:grpSp>
      <p:sp>
        <p:nvSpPr>
          <p:cNvPr id="784" name="직사각형 783">
            <a:extLst>
              <a:ext uri="{FF2B5EF4-FFF2-40B4-BE49-F238E27FC236}">
                <a16:creationId xmlns:a16="http://schemas.microsoft.com/office/drawing/2014/main" id="{74388459-1E54-446B-861A-79EAC605D433}"/>
              </a:ext>
            </a:extLst>
          </p:cNvPr>
          <p:cNvSpPr/>
          <p:nvPr/>
        </p:nvSpPr>
        <p:spPr>
          <a:xfrm>
            <a:off x="937740" y="3531486"/>
            <a:ext cx="16193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[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원조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] 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프로젝트 </a:t>
            </a: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공지방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lang="ko-KR" altLang="en-US" dirty="0"/>
          </a:p>
        </p:txBody>
      </p:sp>
      <p:sp>
        <p:nvSpPr>
          <p:cNvPr id="765" name="직사각형 764">
            <a:extLst>
              <a:ext uri="{FF2B5EF4-FFF2-40B4-BE49-F238E27FC236}">
                <a16:creationId xmlns:a16="http://schemas.microsoft.com/office/drawing/2014/main" id="{048F5878-6839-4D66-A0BB-C2A9CBD90922}"/>
              </a:ext>
            </a:extLst>
          </p:cNvPr>
          <p:cNvSpPr/>
          <p:nvPr/>
        </p:nvSpPr>
        <p:spPr>
          <a:xfrm>
            <a:off x="662648" y="4000782"/>
            <a:ext cx="1326004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21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금요일</a:t>
            </a:r>
          </a:p>
        </p:txBody>
      </p:sp>
      <p:sp>
        <p:nvSpPr>
          <p:cNvPr id="766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E782D3D7-C78F-4688-807B-604BB063AE12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637436" y="4123581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67" name="그룹 766">
            <a:extLst>
              <a:ext uri="{FF2B5EF4-FFF2-40B4-BE49-F238E27FC236}">
                <a16:creationId xmlns:a16="http://schemas.microsoft.com/office/drawing/2014/main" id="{2E88881B-2697-4350-A542-14A408B22060}"/>
              </a:ext>
            </a:extLst>
          </p:cNvPr>
          <p:cNvGrpSpPr/>
          <p:nvPr/>
        </p:nvGrpSpPr>
        <p:grpSpPr>
          <a:xfrm>
            <a:off x="638684" y="4730993"/>
            <a:ext cx="829971" cy="377855"/>
            <a:chOff x="730167" y="1695906"/>
            <a:chExt cx="829971" cy="377855"/>
          </a:xfrm>
        </p:grpSpPr>
        <p:sp>
          <p:nvSpPr>
            <p:cNvPr id="772" name="직사각형 771">
              <a:extLst>
                <a:ext uri="{FF2B5EF4-FFF2-40B4-BE49-F238E27FC236}">
                  <a16:creationId xmlns:a16="http://schemas.microsoft.com/office/drawing/2014/main" id="{81578465-953A-486E-B8C9-9AFBE07B7F93}"/>
                </a:ext>
              </a:extLst>
            </p:cNvPr>
            <p:cNvSpPr/>
            <p:nvPr/>
          </p:nvSpPr>
          <p:spPr>
            <a:xfrm>
              <a:off x="1029223" y="1695906"/>
              <a:ext cx="53091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</a:t>
              </a:r>
            </a:p>
          </p:txBody>
        </p:sp>
        <p:grpSp>
          <p:nvGrpSpPr>
            <p:cNvPr id="773" name="Profile Picture">
              <a:extLst>
                <a:ext uri="{FF2B5EF4-FFF2-40B4-BE49-F238E27FC236}">
                  <a16:creationId xmlns:a16="http://schemas.microsoft.com/office/drawing/2014/main" id="{7BCC650F-8B50-472B-8FF9-DBE0E078AC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775" name="Background">
                <a:extLst>
                  <a:ext uri="{FF2B5EF4-FFF2-40B4-BE49-F238E27FC236}">
                    <a16:creationId xmlns:a16="http://schemas.microsoft.com/office/drawing/2014/main" id="{3E1CCC82-5C0E-47DF-BFAA-173F41F82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Profile Icon">
                <a:extLst>
                  <a:ext uri="{FF2B5EF4-FFF2-40B4-BE49-F238E27FC236}">
                    <a16:creationId xmlns:a16="http://schemas.microsoft.com/office/drawing/2014/main" id="{9F59039B-950B-4900-B188-B0A32460249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774" name="직사각형 773">
              <a:extLst>
                <a:ext uri="{FF2B5EF4-FFF2-40B4-BE49-F238E27FC236}">
                  <a16:creationId xmlns:a16="http://schemas.microsoft.com/office/drawing/2014/main" id="{6F6B1089-ACD3-4F1B-9B31-9808242D9C1C}"/>
                </a:ext>
              </a:extLst>
            </p:cNvPr>
            <p:cNvSpPr/>
            <p:nvPr/>
          </p:nvSpPr>
          <p:spPr>
            <a:xfrm>
              <a:off x="1029223" y="1873706"/>
              <a:ext cx="336952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넵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~</a:t>
              </a:r>
            </a:p>
          </p:txBody>
        </p:sp>
      </p:grpSp>
      <p:pic>
        <p:nvPicPr>
          <p:cNvPr id="769" name="그래픽 768" descr="신호음 장치 음소거">
            <a:extLst>
              <a:ext uri="{FF2B5EF4-FFF2-40B4-BE49-F238E27FC236}">
                <a16:creationId xmlns:a16="http://schemas.microsoft.com/office/drawing/2014/main" id="{3FDB8C8A-4291-4174-8014-07C2FA7A961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424404" y="4352233"/>
            <a:ext cx="151466" cy="151466"/>
          </a:xfrm>
          <a:prstGeom prst="rect">
            <a:avLst/>
          </a:prstGeom>
        </p:spPr>
      </p:pic>
      <p:grpSp>
        <p:nvGrpSpPr>
          <p:cNvPr id="752" name="그룹 751">
            <a:extLst>
              <a:ext uri="{FF2B5EF4-FFF2-40B4-BE49-F238E27FC236}">
                <a16:creationId xmlns:a16="http://schemas.microsoft.com/office/drawing/2014/main" id="{878E4A15-4E9F-4B43-A098-89BB7DB70990}"/>
              </a:ext>
            </a:extLst>
          </p:cNvPr>
          <p:cNvGrpSpPr/>
          <p:nvPr/>
        </p:nvGrpSpPr>
        <p:grpSpPr>
          <a:xfrm>
            <a:off x="638684" y="4302368"/>
            <a:ext cx="1977721" cy="377855"/>
            <a:chOff x="730167" y="1695906"/>
            <a:chExt cx="1977721" cy="377855"/>
          </a:xfrm>
        </p:grpSpPr>
        <p:sp>
          <p:nvSpPr>
            <p:cNvPr id="760" name="직사각형 759">
              <a:extLst>
                <a:ext uri="{FF2B5EF4-FFF2-40B4-BE49-F238E27FC236}">
                  <a16:creationId xmlns:a16="http://schemas.microsoft.com/office/drawing/2014/main" id="{67F2B27D-517A-4BD6-9513-2EF2D6048205}"/>
                </a:ext>
              </a:extLst>
            </p:cNvPr>
            <p:cNvSpPr/>
            <p:nvPr/>
          </p:nvSpPr>
          <p:spPr>
            <a:xfrm>
              <a:off x="1029223" y="1695906"/>
              <a:ext cx="53091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김철주</a:t>
              </a:r>
              <a:endPara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761" name="Profile Picture">
              <a:extLst>
                <a:ext uri="{FF2B5EF4-FFF2-40B4-BE49-F238E27FC236}">
                  <a16:creationId xmlns:a16="http://schemas.microsoft.com/office/drawing/2014/main" id="{6A8D0ADE-8BAB-409B-B248-CB6BE1F0F97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763" name="Background">
                <a:extLst>
                  <a:ext uri="{FF2B5EF4-FFF2-40B4-BE49-F238E27FC236}">
                    <a16:creationId xmlns:a16="http://schemas.microsoft.com/office/drawing/2014/main" id="{5C3EF36F-6E29-49ED-B054-13C9792BD7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64" name="Profile Icon">
                <a:extLst>
                  <a:ext uri="{FF2B5EF4-FFF2-40B4-BE49-F238E27FC236}">
                    <a16:creationId xmlns:a16="http://schemas.microsoft.com/office/drawing/2014/main" id="{A6CCDD21-A1F9-4C03-B3EF-C49BB48908B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762" name="직사각형 761">
              <a:extLst>
                <a:ext uri="{FF2B5EF4-FFF2-40B4-BE49-F238E27FC236}">
                  <a16:creationId xmlns:a16="http://schemas.microsoft.com/office/drawing/2014/main" id="{E43F01EE-2819-4342-9F30-3679C046761B}"/>
                </a:ext>
              </a:extLst>
            </p:cNvPr>
            <p:cNvSpPr/>
            <p:nvPr/>
          </p:nvSpPr>
          <p:spPr>
            <a:xfrm>
              <a:off x="1029223" y="1873706"/>
              <a:ext cx="1678665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오늘의 읽을거리도 기대가 됩니다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. </a:t>
              </a: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ㅎ</a:t>
              </a:r>
              <a:endPara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219" name="사각형: 둥근 모서리 218">
            <a:extLst>
              <a:ext uri="{FF2B5EF4-FFF2-40B4-BE49-F238E27FC236}">
                <a16:creationId xmlns:a16="http://schemas.microsoft.com/office/drawing/2014/main" id="{EF5374E5-8F47-4104-9880-935B53D765AC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대화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736" name="그룹 735">
            <a:extLst>
              <a:ext uri="{FF2B5EF4-FFF2-40B4-BE49-F238E27FC236}">
                <a16:creationId xmlns:a16="http://schemas.microsoft.com/office/drawing/2014/main" id="{D22564EB-1630-4AC1-83F7-A21C85A2C0FA}"/>
              </a:ext>
            </a:extLst>
          </p:cNvPr>
          <p:cNvGrpSpPr/>
          <p:nvPr/>
        </p:nvGrpSpPr>
        <p:grpSpPr>
          <a:xfrm>
            <a:off x="544083" y="1344910"/>
            <a:ext cx="2255951" cy="219492"/>
            <a:chOff x="233347" y="2198634"/>
            <a:chExt cx="2255951" cy="219492"/>
          </a:xfrm>
        </p:grpSpPr>
        <p:grpSp>
          <p:nvGrpSpPr>
            <p:cNvPr id="814" name="그룹 813">
              <a:extLst>
                <a:ext uri="{FF2B5EF4-FFF2-40B4-BE49-F238E27FC236}">
                  <a16:creationId xmlns:a16="http://schemas.microsoft.com/office/drawing/2014/main" id="{E7521A45-BCE6-4B5E-9113-D4699AA16EC1}"/>
                </a:ext>
              </a:extLst>
            </p:cNvPr>
            <p:cNvGrpSpPr/>
            <p:nvPr/>
          </p:nvGrpSpPr>
          <p:grpSpPr>
            <a:xfrm>
              <a:off x="293298" y="2261198"/>
              <a:ext cx="2196000" cy="156928"/>
              <a:chOff x="2753227" y="6393938"/>
              <a:chExt cx="2196000" cy="156928"/>
            </a:xfrm>
          </p:grpSpPr>
          <p:sp>
            <p:nvSpPr>
              <p:cNvPr id="816" name="Search Icon">
                <a:extLst>
                  <a:ext uri="{FF2B5EF4-FFF2-40B4-BE49-F238E27FC236}">
                    <a16:creationId xmlns:a16="http://schemas.microsoft.com/office/drawing/2014/main" id="{46E5E345-DC9C-40B4-AE42-E178F65C0EE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790487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817" name="Line">
                <a:extLst>
                  <a:ext uri="{FF2B5EF4-FFF2-40B4-BE49-F238E27FC236}">
                    <a16:creationId xmlns:a16="http://schemas.microsoft.com/office/drawing/2014/main" id="{B226167C-E12A-4A8D-AA3D-FDE912DEA7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196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5" name="직사각형 814">
              <a:extLst>
                <a:ext uri="{FF2B5EF4-FFF2-40B4-BE49-F238E27FC236}">
                  <a16:creationId xmlns:a16="http://schemas.microsoft.com/office/drawing/2014/main" id="{8CCF0EC7-D160-4AEA-9327-828970BC2352}"/>
                </a:ext>
              </a:extLst>
            </p:cNvPr>
            <p:cNvSpPr/>
            <p:nvPr/>
          </p:nvSpPr>
          <p:spPr>
            <a:xfrm>
              <a:off x="233347" y="2198634"/>
              <a:ext cx="1585690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이름</a:t>
              </a:r>
              <a:r>
                <a:rPr kumimoji="1" lang="en-US" altLang="ko-KR" sz="800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800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멤버 검색</a:t>
              </a:r>
            </a:p>
          </p:txBody>
        </p:sp>
      </p:grpSp>
      <p:sp>
        <p:nvSpPr>
          <p:cNvPr id="820" name="Export">
            <a:extLst>
              <a:ext uri="{FF2B5EF4-FFF2-40B4-BE49-F238E27FC236}">
                <a16:creationId xmlns:a16="http://schemas.microsoft.com/office/drawing/2014/main" id="{7F061097-E8D8-45AE-B2E3-227BA892631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045520" y="1384771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4" name="직사각형 743">
            <a:extLst>
              <a:ext uri="{FF2B5EF4-FFF2-40B4-BE49-F238E27FC236}">
                <a16:creationId xmlns:a16="http://schemas.microsoft.com/office/drawing/2014/main" id="{97FF123F-DA31-4423-9B58-04C18C3E5A1E}"/>
              </a:ext>
            </a:extLst>
          </p:cNvPr>
          <p:cNvSpPr/>
          <p:nvPr/>
        </p:nvSpPr>
        <p:spPr>
          <a:xfrm>
            <a:off x="2550576" y="2364797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48" name="직사각형 747">
            <a:extLst>
              <a:ext uri="{FF2B5EF4-FFF2-40B4-BE49-F238E27FC236}">
                <a16:creationId xmlns:a16="http://schemas.microsoft.com/office/drawing/2014/main" id="{A1A1A95A-B892-4D24-83D2-4F00DC349CDA}"/>
              </a:ext>
            </a:extLst>
          </p:cNvPr>
          <p:cNvSpPr/>
          <p:nvPr/>
        </p:nvSpPr>
        <p:spPr>
          <a:xfrm>
            <a:off x="2550576" y="1933156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49" name="타원 748">
            <a:extLst>
              <a:ext uri="{FF2B5EF4-FFF2-40B4-BE49-F238E27FC236}">
                <a16:creationId xmlns:a16="http://schemas.microsoft.com/office/drawing/2014/main" id="{A53B9E35-2B42-48C3-830D-11F4AC2F7064}"/>
              </a:ext>
            </a:extLst>
          </p:cNvPr>
          <p:cNvSpPr/>
          <p:nvPr/>
        </p:nvSpPr>
        <p:spPr>
          <a:xfrm>
            <a:off x="2943069" y="2107393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779" name="직사각형 778">
            <a:extLst>
              <a:ext uri="{FF2B5EF4-FFF2-40B4-BE49-F238E27FC236}">
                <a16:creationId xmlns:a16="http://schemas.microsoft.com/office/drawing/2014/main" id="{3B11690D-E51A-4BD1-B7B7-39F6517B7E7F}"/>
              </a:ext>
            </a:extLst>
          </p:cNvPr>
          <p:cNvSpPr/>
          <p:nvPr/>
        </p:nvSpPr>
        <p:spPr>
          <a:xfrm>
            <a:off x="2550576" y="3555242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98" name="타원 797">
            <a:extLst>
              <a:ext uri="{FF2B5EF4-FFF2-40B4-BE49-F238E27FC236}">
                <a16:creationId xmlns:a16="http://schemas.microsoft.com/office/drawing/2014/main" id="{A3F50C06-0A16-4F87-8C47-4FF1D5C4B393}"/>
              </a:ext>
            </a:extLst>
          </p:cNvPr>
          <p:cNvSpPr/>
          <p:nvPr/>
        </p:nvSpPr>
        <p:spPr>
          <a:xfrm>
            <a:off x="2943069" y="3308199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1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790" name="타원 789">
            <a:extLst>
              <a:ext uri="{FF2B5EF4-FFF2-40B4-BE49-F238E27FC236}">
                <a16:creationId xmlns:a16="http://schemas.microsoft.com/office/drawing/2014/main" id="{D3FF19E5-B1CF-4FBC-87F7-828B646A9B67}"/>
              </a:ext>
            </a:extLst>
          </p:cNvPr>
          <p:cNvSpPr/>
          <p:nvPr/>
        </p:nvSpPr>
        <p:spPr>
          <a:xfrm>
            <a:off x="2943069" y="3736824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1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768" name="직사각형 767">
            <a:extLst>
              <a:ext uri="{FF2B5EF4-FFF2-40B4-BE49-F238E27FC236}">
                <a16:creationId xmlns:a16="http://schemas.microsoft.com/office/drawing/2014/main" id="{FCC26676-D55B-4E93-9C12-D501AED22E8C}"/>
              </a:ext>
            </a:extLst>
          </p:cNvPr>
          <p:cNvSpPr/>
          <p:nvPr/>
        </p:nvSpPr>
        <p:spPr>
          <a:xfrm>
            <a:off x="2550576" y="4746047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0" name="직사각형 769">
            <a:extLst>
              <a:ext uri="{FF2B5EF4-FFF2-40B4-BE49-F238E27FC236}">
                <a16:creationId xmlns:a16="http://schemas.microsoft.com/office/drawing/2014/main" id="{F0DF4486-B636-41B9-B830-FAA60E77DB14}"/>
              </a:ext>
            </a:extLst>
          </p:cNvPr>
          <p:cNvSpPr/>
          <p:nvPr/>
        </p:nvSpPr>
        <p:spPr>
          <a:xfrm>
            <a:off x="2550576" y="4314406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1" name="타원 770">
            <a:extLst>
              <a:ext uri="{FF2B5EF4-FFF2-40B4-BE49-F238E27FC236}">
                <a16:creationId xmlns:a16="http://schemas.microsoft.com/office/drawing/2014/main" id="{B1BD3FAC-245C-495E-8694-892FDF7A72C9}"/>
              </a:ext>
            </a:extLst>
          </p:cNvPr>
          <p:cNvSpPr/>
          <p:nvPr/>
        </p:nvSpPr>
        <p:spPr>
          <a:xfrm>
            <a:off x="2943069" y="4488643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822" name="직사각형 821">
            <a:extLst>
              <a:ext uri="{FF2B5EF4-FFF2-40B4-BE49-F238E27FC236}">
                <a16:creationId xmlns:a16="http://schemas.microsoft.com/office/drawing/2014/main" id="{F43B0413-DC61-4BE0-A54D-E1EF5834408C}"/>
              </a:ext>
            </a:extLst>
          </p:cNvPr>
          <p:cNvSpPr/>
          <p:nvPr/>
        </p:nvSpPr>
        <p:spPr>
          <a:xfrm>
            <a:off x="2550576" y="3123601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6" name="Google Shape;2188;p25">
            <a:extLst>
              <a:ext uri="{FF2B5EF4-FFF2-40B4-BE49-F238E27FC236}">
                <a16:creationId xmlns:a16="http://schemas.microsoft.com/office/drawing/2014/main" id="{BBE55389-4952-422B-BA85-9EDB5E708711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197" name="Google Shape;2199;p25">
            <a:extLst>
              <a:ext uri="{FF2B5EF4-FFF2-40B4-BE49-F238E27FC236}">
                <a16:creationId xmlns:a16="http://schemas.microsoft.com/office/drawing/2014/main" id="{6DDBCD13-553B-47FB-8471-EEA6593F3BEC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대화</a:t>
            </a:r>
          </a:p>
        </p:txBody>
      </p:sp>
      <p:pic>
        <p:nvPicPr>
          <p:cNvPr id="198" name="Placeholder Photo">
            <a:extLst>
              <a:ext uri="{FF2B5EF4-FFF2-40B4-BE49-F238E27FC236}">
                <a16:creationId xmlns:a16="http://schemas.microsoft.com/office/drawing/2014/main" id="{7C09ED3A-9EDD-4E6E-B178-A7607F804CA1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487" y="4158636"/>
            <a:ext cx="478877" cy="478877"/>
          </a:xfrm>
          <a:prstGeom prst="roundRect">
            <a:avLst/>
          </a:prstGeom>
        </p:spPr>
      </p:pic>
      <p:pic>
        <p:nvPicPr>
          <p:cNvPr id="205" name="그림 204">
            <a:extLst>
              <a:ext uri="{FF2B5EF4-FFF2-40B4-BE49-F238E27FC236}">
                <a16:creationId xmlns:a16="http://schemas.microsoft.com/office/drawing/2014/main" id="{332EF021-30EE-4822-B36D-58E851A172E7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6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208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C4F7E3FE-014C-4B74-B1D9-4CCB20B7FE8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676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kumimoji="0" lang="en-US" altLang="ko-KR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4. </a:t>
            </a:r>
            <a:r>
              <a:rPr kumimoji="0" lang="ko-KR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LG스마트체 Regular" panose="020B0600000101010101"/>
                <a:cs typeface="Arial"/>
                <a:sym typeface="Malgun Gothic"/>
              </a:rPr>
              <a:t>조직도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734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685767"/>
              </p:ext>
            </p:extLst>
          </p:nvPr>
        </p:nvGraphicFramePr>
        <p:xfrm>
          <a:off x="7572375" y="571500"/>
          <a:ext cx="2200900" cy="493743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직위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전화번호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이메일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사번 등으로 검색 시 해당 직원이 있는 부서는 볼드 처리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부서명으로 검색 시 해당 부서명 볼드 처리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직위로 검색 시 트리구조에 변동 없음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선택한 부서는 붉은색 볼드 처리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검색목록의 개수 정보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좌측의 트리에서 특정 부서 선택 시에는 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‘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검색 결과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’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대신 부서명 노출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회사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근무지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직위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상태는 콤보 박스를 통해 여러 항목 선택 가능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dirty="0">
                          <a:ea typeface="LG스마트체 Regular" panose="020B0600000101010101"/>
                        </a:rPr>
                        <a:t>콤보 박스 예시</a:t>
                      </a: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필터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기준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부서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담당업무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가나다 순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이메일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알파벳 순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핸드폰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사무실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숫자 순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필터 예시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</a:t>
            </a:r>
          </a:p>
        </p:txBody>
      </p:sp>
      <p:grpSp>
        <p:nvGrpSpPr>
          <p:cNvPr id="464" name="그룹 463">
            <a:extLst>
              <a:ext uri="{FF2B5EF4-FFF2-40B4-BE49-F238E27FC236}">
                <a16:creationId xmlns:a16="http://schemas.microsoft.com/office/drawing/2014/main" id="{8268D2D2-438D-4E5D-A1F3-C93583F14251}"/>
              </a:ext>
            </a:extLst>
          </p:cNvPr>
          <p:cNvGrpSpPr/>
          <p:nvPr/>
        </p:nvGrpSpPr>
        <p:grpSpPr>
          <a:xfrm>
            <a:off x="8062758" y="2414229"/>
            <a:ext cx="1368150" cy="1139107"/>
            <a:chOff x="7873111" y="3091458"/>
            <a:chExt cx="1368150" cy="1139107"/>
          </a:xfrm>
        </p:grpSpPr>
        <p:grpSp>
          <p:nvGrpSpPr>
            <p:cNvPr id="465" name="Drop-Down Box (Expanded)" descr="&lt;SmartSettings&gt;&lt;SmartResize enabled=&quot;True&quot; minWidth=&quot;0&quot; minHeight=&quot;0&quot; /&gt;&lt;/SmartSettings&gt;">
              <a:extLst>
                <a:ext uri="{FF2B5EF4-FFF2-40B4-BE49-F238E27FC236}">
                  <a16:creationId xmlns:a16="http://schemas.microsoft.com/office/drawing/2014/main" id="{E47AE12B-6D2B-4B0A-ABA4-C3CC479A8B1B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>
              <a:off x="7873111" y="3091458"/>
              <a:ext cx="1368150" cy="1139107"/>
              <a:chOff x="595686" y="1261242"/>
              <a:chExt cx="1368150" cy="1139107"/>
            </a:xfrm>
          </p:grpSpPr>
          <p:grpSp>
            <p:nvGrpSpPr>
              <p:cNvPr id="471" name="Drop-Down Box">
                <a:extLst>
                  <a:ext uri="{FF2B5EF4-FFF2-40B4-BE49-F238E27FC236}">
                    <a16:creationId xmlns:a16="http://schemas.microsoft.com/office/drawing/2014/main" id="{17BCA8CE-B4C1-4FE7-A2B6-2AC445BE8F06}"/>
                  </a:ext>
                </a:extLst>
              </p:cNvPr>
              <p:cNvGrpSpPr/>
              <p:nvPr/>
            </p:nvGrpSpPr>
            <p:grpSpPr>
              <a:xfrm>
                <a:off x="595686" y="1261242"/>
                <a:ext cx="1368150" cy="241092"/>
                <a:chOff x="595686" y="1261242"/>
                <a:chExt cx="1368150" cy="241092"/>
              </a:xfrm>
            </p:grpSpPr>
            <p:sp>
              <p:nvSpPr>
                <p:cNvPr id="473" name="Text Box" descr="&lt;SmartSettings&gt;&lt;SmartResize anchorLeft=&quot;Absolute&quot; anchorTop=&quot;Absolut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C3DCA24F-D8F3-4373-930A-05AADDD61E2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595686" y="1261242"/>
                  <a:ext cx="1368150" cy="241092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256032" bIns="5080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Combo Box</a:t>
                  </a:r>
                </a:p>
              </p:txBody>
            </p:sp>
            <p:sp>
              <p:nvSpPr>
                <p:cNvPr id="474" name="Arrow Down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E85E36C7-F261-434E-B63B-6EA7C856FD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H="1">
                  <a:off x="1848835" y="1363700"/>
                  <a:ext cx="64008" cy="36177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6350" cap="sq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472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3CC8C532-A70F-4ADF-9663-48D238D8EF6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595686" y="1502667"/>
                <a:ext cx="1368150" cy="897682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First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Second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Third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Fourth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Fifth Item</a:t>
                </a:r>
              </a:p>
            </p:txBody>
          </p:sp>
        </p:grpSp>
        <p:sp>
          <p:nvSpPr>
            <p:cNvPr id="466" name="Box">
              <a:extLst>
                <a:ext uri="{FF2B5EF4-FFF2-40B4-BE49-F238E27FC236}">
                  <a16:creationId xmlns:a16="http://schemas.microsoft.com/office/drawing/2014/main" id="{29139524-6D21-452A-A520-73572BC61C6A}"/>
                </a:ext>
              </a:extLst>
            </p:cNvPr>
            <p:cNvSpPr/>
            <p:nvPr/>
          </p:nvSpPr>
          <p:spPr>
            <a:xfrm>
              <a:off x="9092486" y="3366835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7" name="Box">
              <a:extLst>
                <a:ext uri="{FF2B5EF4-FFF2-40B4-BE49-F238E27FC236}">
                  <a16:creationId xmlns:a16="http://schemas.microsoft.com/office/drawing/2014/main" id="{A5F99EC6-C7D2-448B-929E-232C3FF1A648}"/>
                </a:ext>
              </a:extLst>
            </p:cNvPr>
            <p:cNvSpPr/>
            <p:nvPr/>
          </p:nvSpPr>
          <p:spPr>
            <a:xfrm>
              <a:off x="9092486" y="3547990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8" name="Box">
              <a:extLst>
                <a:ext uri="{FF2B5EF4-FFF2-40B4-BE49-F238E27FC236}">
                  <a16:creationId xmlns:a16="http://schemas.microsoft.com/office/drawing/2014/main" id="{BFBD3F57-E31F-4C1C-BCE7-ADF06CF854A7}"/>
                </a:ext>
              </a:extLst>
            </p:cNvPr>
            <p:cNvSpPr/>
            <p:nvPr/>
          </p:nvSpPr>
          <p:spPr>
            <a:xfrm>
              <a:off x="9092486" y="3720518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9" name="Box">
              <a:extLst>
                <a:ext uri="{FF2B5EF4-FFF2-40B4-BE49-F238E27FC236}">
                  <a16:creationId xmlns:a16="http://schemas.microsoft.com/office/drawing/2014/main" id="{3F1EFEAA-94CD-44B8-80FE-81BCDDB93E07}"/>
                </a:ext>
              </a:extLst>
            </p:cNvPr>
            <p:cNvSpPr/>
            <p:nvPr/>
          </p:nvSpPr>
          <p:spPr>
            <a:xfrm>
              <a:off x="9092486" y="3884420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0" name="Box">
              <a:extLst>
                <a:ext uri="{FF2B5EF4-FFF2-40B4-BE49-F238E27FC236}">
                  <a16:creationId xmlns:a16="http://schemas.microsoft.com/office/drawing/2014/main" id="{BCDBD108-0BE0-45A1-8482-9EC168B829F5}"/>
                </a:ext>
              </a:extLst>
            </p:cNvPr>
            <p:cNvSpPr/>
            <p:nvPr/>
          </p:nvSpPr>
          <p:spPr>
            <a:xfrm>
              <a:off x="9092486" y="4048322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680" name="직사각형 679">
            <a:extLst>
              <a:ext uri="{FF2B5EF4-FFF2-40B4-BE49-F238E27FC236}">
                <a16:creationId xmlns:a16="http://schemas.microsoft.com/office/drawing/2014/main" id="{CCEA1A03-32DA-413C-9953-51A5CE128A20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798" name="그룹 797">
            <a:extLst>
              <a:ext uri="{FF2B5EF4-FFF2-40B4-BE49-F238E27FC236}">
                <a16:creationId xmlns:a16="http://schemas.microsoft.com/office/drawing/2014/main" id="{9D895944-2867-455F-9EFC-4AA29E5A7AA1}"/>
              </a:ext>
            </a:extLst>
          </p:cNvPr>
          <p:cNvGrpSpPr/>
          <p:nvPr/>
        </p:nvGrpSpPr>
        <p:grpSpPr>
          <a:xfrm>
            <a:off x="158734" y="1061396"/>
            <a:ext cx="372000" cy="2436818"/>
            <a:chOff x="158734" y="1061396"/>
            <a:chExt cx="372000" cy="2436818"/>
          </a:xfrm>
        </p:grpSpPr>
        <p:pic>
          <p:nvPicPr>
            <p:cNvPr id="799" name="그래픽 798" descr="웹 캠">
              <a:extLst>
                <a:ext uri="{FF2B5EF4-FFF2-40B4-BE49-F238E27FC236}">
                  <a16:creationId xmlns:a16="http://schemas.microsoft.com/office/drawing/2014/main" id="{8B2653B7-1AAD-4AC8-A007-457464B69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89857" y="2337635"/>
              <a:ext cx="309754" cy="309754"/>
            </a:xfrm>
            <a:prstGeom prst="rect">
              <a:avLst/>
            </a:prstGeom>
          </p:spPr>
        </p:pic>
        <p:pic>
          <p:nvPicPr>
            <p:cNvPr id="800" name="그래픽 799" descr="채팅">
              <a:extLst>
                <a:ext uri="{FF2B5EF4-FFF2-40B4-BE49-F238E27FC236}">
                  <a16:creationId xmlns:a16="http://schemas.microsoft.com/office/drawing/2014/main" id="{70FD003B-2D9D-4EAB-915C-961C37F0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95288" y="1486809"/>
              <a:ext cx="298892" cy="298892"/>
            </a:xfrm>
            <a:prstGeom prst="rect">
              <a:avLst/>
            </a:prstGeom>
          </p:spPr>
        </p:pic>
        <p:pic>
          <p:nvPicPr>
            <p:cNvPr id="801" name="그래픽 800" descr="보내기">
              <a:extLst>
                <a:ext uri="{FF2B5EF4-FFF2-40B4-BE49-F238E27FC236}">
                  <a16:creationId xmlns:a16="http://schemas.microsoft.com/office/drawing/2014/main" id="{33B3F9EE-136E-416A-B871-EC8DA6284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95288" y="2773910"/>
              <a:ext cx="298892" cy="298892"/>
            </a:xfrm>
            <a:prstGeom prst="rect">
              <a:avLst/>
            </a:prstGeom>
          </p:spPr>
        </p:pic>
        <p:pic>
          <p:nvPicPr>
            <p:cNvPr id="802" name="그래픽 801" descr="사용자">
              <a:extLst>
                <a:ext uri="{FF2B5EF4-FFF2-40B4-BE49-F238E27FC236}">
                  <a16:creationId xmlns:a16="http://schemas.microsoft.com/office/drawing/2014/main" id="{3BB56225-A68E-4F0A-8DA3-27EC9A3EB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95288" y="1061396"/>
              <a:ext cx="298892" cy="298892"/>
            </a:xfrm>
            <a:prstGeom prst="rect">
              <a:avLst/>
            </a:prstGeom>
          </p:spPr>
        </p:pic>
        <p:pic>
          <p:nvPicPr>
            <p:cNvPr id="803" name="그래픽 802" descr="스피커 폰">
              <a:extLst>
                <a:ext uri="{FF2B5EF4-FFF2-40B4-BE49-F238E27FC236}">
                  <a16:creationId xmlns:a16="http://schemas.microsoft.com/office/drawing/2014/main" id="{706DC799-D93D-47B2-B6A8-679B26B20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95288" y="3199322"/>
              <a:ext cx="298892" cy="298892"/>
            </a:xfrm>
            <a:prstGeom prst="rect">
              <a:avLst/>
            </a:prstGeom>
          </p:spPr>
        </p:pic>
        <p:pic>
          <p:nvPicPr>
            <p:cNvPr id="804" name="그래픽 803" descr="채팅">
              <a:extLst>
                <a:ext uri="{FF2B5EF4-FFF2-40B4-BE49-F238E27FC236}">
                  <a16:creationId xmlns:a16="http://schemas.microsoft.com/office/drawing/2014/main" id="{67625F48-C358-4387-AEEB-C4833C6C9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95288" y="1514754"/>
              <a:ext cx="298892" cy="298892"/>
            </a:xfrm>
            <a:prstGeom prst="rect">
              <a:avLst/>
            </a:prstGeom>
          </p:spPr>
        </p:pic>
        <p:sp>
          <p:nvSpPr>
            <p:cNvPr id="805" name="Oval">
              <a:extLst>
                <a:ext uri="{FF2B5EF4-FFF2-40B4-BE49-F238E27FC236}">
                  <a16:creationId xmlns:a16="http://schemas.microsoft.com/office/drawing/2014/main" id="{36D5C6B5-91E2-4561-B5B9-234FBDEBD3C8}"/>
                </a:ext>
              </a:extLst>
            </p:cNvPr>
            <p:cNvSpPr/>
            <p:nvPr/>
          </p:nvSpPr>
          <p:spPr>
            <a:xfrm>
              <a:off x="158734" y="1882742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806" name="그래픽 805" descr="계층 구조형">
              <a:extLst>
                <a:ext uri="{FF2B5EF4-FFF2-40B4-BE49-F238E27FC236}">
                  <a16:creationId xmlns:a16="http://schemas.microsoft.com/office/drawing/2014/main" id="{012D428B-991D-4D3F-9247-9DAD03D80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95288" y="1903596"/>
              <a:ext cx="298892" cy="298892"/>
            </a:xfrm>
            <a:prstGeom prst="rect">
              <a:avLst/>
            </a:prstGeom>
          </p:spPr>
        </p:pic>
      </p:grpSp>
      <p:grpSp>
        <p:nvGrpSpPr>
          <p:cNvPr id="852" name="그룹 851">
            <a:extLst>
              <a:ext uri="{FF2B5EF4-FFF2-40B4-BE49-F238E27FC236}">
                <a16:creationId xmlns:a16="http://schemas.microsoft.com/office/drawing/2014/main" id="{C750E17A-CC14-4F95-AB4E-1F2B326C490F}"/>
              </a:ext>
            </a:extLst>
          </p:cNvPr>
          <p:cNvGrpSpPr/>
          <p:nvPr/>
        </p:nvGrpSpPr>
        <p:grpSpPr>
          <a:xfrm>
            <a:off x="4774467" y="1037508"/>
            <a:ext cx="2675006" cy="215444"/>
            <a:chOff x="4774467" y="1037508"/>
            <a:chExt cx="2675006" cy="215444"/>
          </a:xfrm>
        </p:grpSpPr>
        <p:sp>
          <p:nvSpPr>
            <p:cNvPr id="853" name="직사각형 852">
              <a:extLst>
                <a:ext uri="{FF2B5EF4-FFF2-40B4-BE49-F238E27FC236}">
                  <a16:creationId xmlns:a16="http://schemas.microsoft.com/office/drawing/2014/main" id="{DC7424EF-14E0-4162-A441-C2410DAA52BA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854" name="Line">
              <a:extLst>
                <a:ext uri="{FF2B5EF4-FFF2-40B4-BE49-F238E27FC236}">
                  <a16:creationId xmlns:a16="http://schemas.microsoft.com/office/drawing/2014/main" id="{2C236A14-1FB8-4F92-B321-340B32DDC2C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855" name="직사각형 854">
              <a:extLst>
                <a:ext uri="{FF2B5EF4-FFF2-40B4-BE49-F238E27FC236}">
                  <a16:creationId xmlns:a16="http://schemas.microsoft.com/office/drawing/2014/main" id="{728EE267-885D-4E31-99C0-3CDEB1696BF2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56" name="그룹 855">
              <a:extLst>
                <a:ext uri="{FF2B5EF4-FFF2-40B4-BE49-F238E27FC236}">
                  <a16:creationId xmlns:a16="http://schemas.microsoft.com/office/drawing/2014/main" id="{01005496-56B0-4F9D-9866-4BEE693AE84C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857" name="Search Icon">
                <a:extLst>
                  <a:ext uri="{FF2B5EF4-FFF2-40B4-BE49-F238E27FC236}">
                    <a16:creationId xmlns:a16="http://schemas.microsoft.com/office/drawing/2014/main" id="{6F3C8F8F-6F6E-4C95-A64B-01F972F6F87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8" name="직사각형 857">
                <a:extLst>
                  <a:ext uri="{FF2B5EF4-FFF2-40B4-BE49-F238E27FC236}">
                    <a16:creationId xmlns:a16="http://schemas.microsoft.com/office/drawing/2014/main" id="{84EC4DDC-E7EA-4CE3-922E-7C853043ECB9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942" name="Drop-Down Box (Expanded)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2908DF9D-7E27-4772-A333-73D8AAEA4C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062758" y="4347804"/>
            <a:ext cx="1368150" cy="1139107"/>
            <a:chOff x="595686" y="1261242"/>
            <a:chExt cx="1368150" cy="1139107"/>
          </a:xfrm>
        </p:grpSpPr>
        <p:sp>
          <p:nvSpPr>
            <p:cNvPr id="950" name="Text Box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CE654D55-E3F8-45F3-9835-1774A65489B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95686" y="1261242"/>
              <a:ext cx="1368150" cy="241092"/>
            </a:xfrm>
            <a:prstGeom prst="rect">
              <a:avLst/>
            </a:prstGeom>
            <a:solidFill>
              <a:srgbClr val="FFFF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이름</a:t>
              </a:r>
            </a:p>
          </p:txBody>
        </p:sp>
        <p:sp>
          <p:nvSpPr>
            <p:cNvPr id="949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B5EAB6D9-3CCD-49BB-B818-56A859D07B4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95686" y="1502667"/>
              <a:ext cx="1368150" cy="89768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부서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담당업무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이메일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핸드폰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사무실</a:t>
              </a:r>
            </a:p>
          </p:txBody>
        </p:sp>
      </p:grp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5B2C2B60-47DC-4050-A92D-24C70276912D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38F02152-33A0-4CC1-8098-A398A68355CA}"/>
              </a:ext>
            </a:extLst>
          </p:cNvPr>
          <p:cNvSpPr/>
          <p:nvPr/>
        </p:nvSpPr>
        <p:spPr>
          <a:xfrm flipV="1">
            <a:off x="3230072" y="1311250"/>
            <a:ext cx="4299748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C249E554-129E-4362-8F10-FF31589A2D6E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7643F92-EFC2-473F-B380-276AC0B214FA}"/>
              </a:ext>
            </a:extLst>
          </p:cNvPr>
          <p:cNvGrpSpPr/>
          <p:nvPr/>
        </p:nvGrpSpPr>
        <p:grpSpPr>
          <a:xfrm>
            <a:off x="3268169" y="2261456"/>
            <a:ext cx="4142270" cy="842682"/>
            <a:chOff x="3268169" y="2242406"/>
            <a:chExt cx="4142270" cy="842682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D3356165-6002-4426-A451-1B18B50BC499}"/>
                </a:ext>
              </a:extLst>
            </p:cNvPr>
            <p:cNvSpPr/>
            <p:nvPr/>
          </p:nvSpPr>
          <p:spPr>
            <a:xfrm>
              <a:off x="3268169" y="2242406"/>
              <a:ext cx="4142270" cy="842682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19D0DC1-83E7-4E4D-836B-A7A2907D7C97}"/>
                </a:ext>
              </a:extLst>
            </p:cNvPr>
            <p:cNvGrpSpPr/>
            <p:nvPr/>
          </p:nvGrpSpPr>
          <p:grpSpPr>
            <a:xfrm>
              <a:off x="3421315" y="2330143"/>
              <a:ext cx="483726" cy="667208"/>
              <a:chOff x="3360355" y="2303939"/>
              <a:chExt cx="483726" cy="667208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6C769D1B-D8D7-40B4-B74B-0D4B556D5E52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413" name="그룹 412">
                  <a:extLst>
                    <a:ext uri="{FF2B5EF4-FFF2-40B4-BE49-F238E27FC236}">
                      <a16:creationId xmlns:a16="http://schemas.microsoft.com/office/drawing/2014/main" id="{557FADC2-DE0A-4E57-98D6-BD8CBD00FD66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415" name="타원 414">
                    <a:extLst>
                      <a:ext uri="{FF2B5EF4-FFF2-40B4-BE49-F238E27FC236}">
                        <a16:creationId xmlns:a16="http://schemas.microsoft.com/office/drawing/2014/main" id="{E2FC0D4C-72AC-4114-A84B-F6414B624C57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6" name="Accept">
                    <a:extLst>
                      <a:ext uri="{FF2B5EF4-FFF2-40B4-BE49-F238E27FC236}">
                        <a16:creationId xmlns:a16="http://schemas.microsoft.com/office/drawing/2014/main" id="{1D4B4680-52FA-4702-A946-BF501505D8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414" name="Star">
                  <a:extLst>
                    <a:ext uri="{FF2B5EF4-FFF2-40B4-BE49-F238E27FC236}">
                      <a16:creationId xmlns:a16="http://schemas.microsoft.com/office/drawing/2014/main" id="{5CFDF2B6-BC1E-4E22-BD4F-C8C955CFDC9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40C73B9-360E-4922-8971-97FE57443CE3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405" name="Profile Picture">
                  <a:extLst>
                    <a:ext uri="{FF2B5EF4-FFF2-40B4-BE49-F238E27FC236}">
                      <a16:creationId xmlns:a16="http://schemas.microsoft.com/office/drawing/2014/main" id="{5AE392BD-EB5A-4A8C-BFF6-DE3C0BDD683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407" name="Background">
                    <a:extLst>
                      <a:ext uri="{FF2B5EF4-FFF2-40B4-BE49-F238E27FC236}">
                        <a16:creationId xmlns:a16="http://schemas.microsoft.com/office/drawing/2014/main" id="{0959BCC5-D6DC-4B94-9DF1-6171BCA8A4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408" name="Profile Icon">
                    <a:extLst>
                      <a:ext uri="{FF2B5EF4-FFF2-40B4-BE49-F238E27FC236}">
                        <a16:creationId xmlns:a16="http://schemas.microsoft.com/office/drawing/2014/main" id="{C97102FF-E07B-4FC9-A9FA-09B38D14F13B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51EDD962-EF0E-47FD-A2E1-69032D419560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419" name="그래픽 418" descr="스마트폰">
                  <a:extLst>
                    <a:ext uri="{FF2B5EF4-FFF2-40B4-BE49-F238E27FC236}">
                      <a16:creationId xmlns:a16="http://schemas.microsoft.com/office/drawing/2014/main" id="{05643836-044B-40ED-BBB6-68D4E8E435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FA83C279-3C7B-40B1-AFBE-DE0C1AED8C36}"/>
                </a:ext>
              </a:extLst>
            </p:cNvPr>
            <p:cNvGrpSpPr/>
            <p:nvPr/>
          </p:nvGrpSpPr>
          <p:grpSpPr>
            <a:xfrm>
              <a:off x="4110005" y="2286404"/>
              <a:ext cx="1324766" cy="758559"/>
              <a:chOff x="3919005" y="2286404"/>
              <a:chExt cx="1324766" cy="758559"/>
            </a:xfrm>
          </p:grpSpPr>
          <p:sp>
            <p:nvSpPr>
              <p:cNvPr id="353" name="직사각형 352">
                <a:extLst>
                  <a:ext uri="{FF2B5EF4-FFF2-40B4-BE49-F238E27FC236}">
                    <a16:creationId xmlns:a16="http://schemas.microsoft.com/office/drawing/2014/main" id="{807B1A36-65B6-4515-BA27-BBC899AA820D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2" name="직사각형 371">
                <a:extLst>
                  <a:ext uri="{FF2B5EF4-FFF2-40B4-BE49-F238E27FC236}">
                    <a16:creationId xmlns:a16="http://schemas.microsoft.com/office/drawing/2014/main" id="{41E2FDB1-9029-4682-B3C0-E54E297763A5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373" name="직사각형 372">
                <a:extLst>
                  <a:ext uri="{FF2B5EF4-FFF2-40B4-BE49-F238E27FC236}">
                    <a16:creationId xmlns:a16="http://schemas.microsoft.com/office/drawing/2014/main" id="{0C236F34-DE4C-4E30-8D9C-E84F07392178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420" name="직사각형 419">
                <a:extLst>
                  <a:ext uri="{FF2B5EF4-FFF2-40B4-BE49-F238E27FC236}">
                    <a16:creationId xmlns:a16="http://schemas.microsoft.com/office/drawing/2014/main" id="{2141BA10-AFE1-43B1-8A25-55627C9FB83A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3457E559-BAAA-4B98-B2CB-896F9A9BFD2E}"/>
                </a:ext>
              </a:extLst>
            </p:cNvPr>
            <p:cNvGrpSpPr/>
            <p:nvPr/>
          </p:nvGrpSpPr>
          <p:grpSpPr>
            <a:xfrm>
              <a:off x="5528730" y="2301793"/>
              <a:ext cx="1624163" cy="743170"/>
              <a:chOff x="5443005" y="2301793"/>
              <a:chExt cx="1624163" cy="743170"/>
            </a:xfrm>
          </p:grpSpPr>
          <p:sp>
            <p:nvSpPr>
              <p:cNvPr id="435" name="직사각형 434">
                <a:extLst>
                  <a:ext uri="{FF2B5EF4-FFF2-40B4-BE49-F238E27FC236}">
                    <a16:creationId xmlns:a16="http://schemas.microsoft.com/office/drawing/2014/main" id="{F40444BB-95CE-4CB7-84B5-454387F46EEC}"/>
                  </a:ext>
                </a:extLst>
              </p:cNvPr>
              <p:cNvSpPr/>
              <p:nvPr/>
            </p:nvSpPr>
            <p:spPr>
              <a:xfrm>
                <a:off x="5443005" y="2489133"/>
                <a:ext cx="105189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abcde@daesang.com</a:t>
                </a:r>
              </a:p>
            </p:txBody>
          </p:sp>
          <p:sp>
            <p:nvSpPr>
              <p:cNvPr id="437" name="직사각형 436">
                <a:extLst>
                  <a:ext uri="{FF2B5EF4-FFF2-40B4-BE49-F238E27FC236}">
                    <a16:creationId xmlns:a16="http://schemas.microsoft.com/office/drawing/2014/main" id="{DCF63B7D-B610-414C-89FC-5A3DCE0D5551}"/>
                  </a:ext>
                </a:extLst>
              </p:cNvPr>
              <p:cNvSpPr/>
              <p:nvPr/>
            </p:nvSpPr>
            <p:spPr>
              <a:xfrm>
                <a:off x="5443005" y="2301793"/>
                <a:ext cx="364202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마곡</a:t>
                </a:r>
              </a:p>
            </p:txBody>
          </p:sp>
          <p:sp>
            <p:nvSpPr>
              <p:cNvPr id="434" name="직사각형 433">
                <a:extLst>
                  <a:ext uri="{FF2B5EF4-FFF2-40B4-BE49-F238E27FC236}">
                    <a16:creationId xmlns:a16="http://schemas.microsoft.com/office/drawing/2014/main" id="{02E87CBD-682A-49CC-B721-A91BA1D4A06B}"/>
                  </a:ext>
                </a:extLst>
              </p:cNvPr>
              <p:cNvSpPr/>
              <p:nvPr/>
            </p:nvSpPr>
            <p:spPr>
              <a:xfrm>
                <a:off x="5443005" y="2650303"/>
                <a:ext cx="1624163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프로젝트 매니저</a:t>
                </a:r>
                <a:endPara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빅데이터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분석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인사정보 담당 등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cxnSp>
          <p:nvCxnSpPr>
            <p:cNvPr id="440" name="Line">
              <a:extLst>
                <a:ext uri="{FF2B5EF4-FFF2-40B4-BE49-F238E27FC236}">
                  <a16:creationId xmlns:a16="http://schemas.microsoft.com/office/drawing/2014/main" id="{E0D6EE98-CFF4-47FE-BCA1-1D97B266D0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28917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3" name="직사각형 462">
            <a:extLst>
              <a:ext uri="{FF2B5EF4-FFF2-40B4-BE49-F238E27FC236}">
                <a16:creationId xmlns:a16="http://schemas.microsoft.com/office/drawing/2014/main" id="{65B650E7-CFDA-4087-85E9-314CB853000C}"/>
              </a:ext>
            </a:extLst>
          </p:cNvPr>
          <p:cNvSpPr/>
          <p:nvPr/>
        </p:nvSpPr>
        <p:spPr>
          <a:xfrm>
            <a:off x="3230073" y="1310645"/>
            <a:ext cx="4299749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3FD5403-9EFD-42BF-9B7A-344071FD4F40}"/>
              </a:ext>
            </a:extLst>
          </p:cNvPr>
          <p:cNvGrpSpPr/>
          <p:nvPr/>
        </p:nvGrpSpPr>
        <p:grpSpPr>
          <a:xfrm>
            <a:off x="3258082" y="1703406"/>
            <a:ext cx="4275217" cy="216197"/>
            <a:chOff x="3258082" y="1703406"/>
            <a:chExt cx="4275217" cy="216197"/>
          </a:xfrm>
        </p:grpSpPr>
        <p:cxnSp>
          <p:nvCxnSpPr>
            <p:cNvPr id="389" name="Line">
              <a:extLst>
                <a:ext uri="{FF2B5EF4-FFF2-40B4-BE49-F238E27FC236}">
                  <a16:creationId xmlns:a16="http://schemas.microsoft.com/office/drawing/2014/main" id="{D0078BF5-74BE-4438-A8EC-F277C11C1E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4236412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C0EFA3E6-4EB0-4F33-9563-8E2CEBC2630D}"/>
                </a:ext>
              </a:extLst>
            </p:cNvPr>
            <p:cNvGrpSpPr/>
            <p:nvPr/>
          </p:nvGrpSpPr>
          <p:grpSpPr>
            <a:xfrm>
              <a:off x="3258082" y="1703406"/>
              <a:ext cx="4275217" cy="201600"/>
              <a:chOff x="3258082" y="1703406"/>
              <a:chExt cx="4275217" cy="201600"/>
            </a:xfrm>
          </p:grpSpPr>
          <p:sp>
            <p:nvSpPr>
              <p:cNvPr id="243" name="직사각형 242">
                <a:extLst>
                  <a:ext uri="{FF2B5EF4-FFF2-40B4-BE49-F238E27FC236}">
                    <a16:creationId xmlns:a16="http://schemas.microsoft.com/office/drawing/2014/main" id="{B5062DC3-8A32-493B-AD0F-B47A65E36BF1}"/>
                  </a:ext>
                </a:extLst>
              </p:cNvPr>
              <p:cNvSpPr/>
              <p:nvPr/>
            </p:nvSpPr>
            <p:spPr>
              <a:xfrm>
                <a:off x="677293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244" name="직사각형 243">
                <a:extLst>
                  <a:ext uri="{FF2B5EF4-FFF2-40B4-BE49-F238E27FC236}">
                    <a16:creationId xmlns:a16="http://schemas.microsoft.com/office/drawing/2014/main" id="{211D73A8-D7F9-450B-B0C3-89F29FFC9A00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462" name="직사각형 461">
                <a:extLst>
                  <a:ext uri="{FF2B5EF4-FFF2-40B4-BE49-F238E27FC236}">
                    <a16:creationId xmlns:a16="http://schemas.microsoft.com/office/drawing/2014/main" id="{320F6426-D5D6-46D3-AC35-24715650B047}"/>
                  </a:ext>
                </a:extLst>
              </p:cNvPr>
              <p:cNvSpPr/>
              <p:nvPr/>
            </p:nvSpPr>
            <p:spPr>
              <a:xfrm>
                <a:off x="449108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480" name="직사각형 479">
                <a:extLst>
                  <a:ext uri="{FF2B5EF4-FFF2-40B4-BE49-F238E27FC236}">
                    <a16:creationId xmlns:a16="http://schemas.microsoft.com/office/drawing/2014/main" id="{EFAAC65F-0947-4BBE-82C9-4C90E707C627}"/>
                  </a:ext>
                </a:extLst>
              </p:cNvPr>
              <p:cNvSpPr/>
              <p:nvPr/>
            </p:nvSpPr>
            <p:spPr>
              <a:xfrm>
                <a:off x="56839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490" name="그룹 489">
            <a:extLst>
              <a:ext uri="{FF2B5EF4-FFF2-40B4-BE49-F238E27FC236}">
                <a16:creationId xmlns:a16="http://schemas.microsoft.com/office/drawing/2014/main" id="{8DD98308-3D8D-4BAD-9166-7AD66EFA4827}"/>
              </a:ext>
            </a:extLst>
          </p:cNvPr>
          <p:cNvGrpSpPr/>
          <p:nvPr/>
        </p:nvGrpSpPr>
        <p:grpSpPr>
          <a:xfrm>
            <a:off x="4071673" y="1984381"/>
            <a:ext cx="507774" cy="200055"/>
            <a:chOff x="4329329" y="4411683"/>
            <a:chExt cx="507774" cy="200055"/>
          </a:xfrm>
        </p:grpSpPr>
        <p:sp>
          <p:nvSpPr>
            <p:cNvPr id="510" name="Sorting (Ascending)">
              <a:extLst>
                <a:ext uri="{FF2B5EF4-FFF2-40B4-BE49-F238E27FC236}">
                  <a16:creationId xmlns:a16="http://schemas.microsoft.com/office/drawing/2014/main" id="{AA000D5B-CFA8-426A-BFB9-9F5D4E172FB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1" name="직사각형 510">
              <a:extLst>
                <a:ext uri="{FF2B5EF4-FFF2-40B4-BE49-F238E27FC236}">
                  <a16:creationId xmlns:a16="http://schemas.microsoft.com/office/drawing/2014/main" id="{341B9B3B-1CF9-473C-AEF3-7AB8C969BDDC}"/>
                </a:ext>
              </a:extLst>
            </p:cNvPr>
            <p:cNvSpPr/>
            <p:nvPr/>
          </p:nvSpPr>
          <p:spPr>
            <a:xfrm>
              <a:off x="4441103" y="4411683"/>
              <a:ext cx="396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endParaRPr lang="ko-KR" altLang="en-US" dirty="0"/>
            </a:p>
          </p:txBody>
        </p:sp>
      </p:grpSp>
      <p:grpSp>
        <p:nvGrpSpPr>
          <p:cNvPr id="491" name="그룹 490">
            <a:extLst>
              <a:ext uri="{FF2B5EF4-FFF2-40B4-BE49-F238E27FC236}">
                <a16:creationId xmlns:a16="http://schemas.microsoft.com/office/drawing/2014/main" id="{2CDD325C-EE48-471D-BBA9-12F15E595B5E}"/>
              </a:ext>
            </a:extLst>
          </p:cNvPr>
          <p:cNvGrpSpPr/>
          <p:nvPr/>
        </p:nvGrpSpPr>
        <p:grpSpPr>
          <a:xfrm>
            <a:off x="6881165" y="1930520"/>
            <a:ext cx="651774" cy="307777"/>
            <a:chOff x="4329329" y="4357822"/>
            <a:chExt cx="651774" cy="307777"/>
          </a:xfrm>
        </p:grpSpPr>
        <p:sp>
          <p:nvSpPr>
            <p:cNvPr id="508" name="Sorting (Ascending)">
              <a:extLst>
                <a:ext uri="{FF2B5EF4-FFF2-40B4-BE49-F238E27FC236}">
                  <a16:creationId xmlns:a16="http://schemas.microsoft.com/office/drawing/2014/main" id="{480672EB-B3A7-4F74-9565-A864C5DFF14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9" name="직사각형 508">
              <a:extLst>
                <a:ext uri="{FF2B5EF4-FFF2-40B4-BE49-F238E27FC236}">
                  <a16:creationId xmlns:a16="http://schemas.microsoft.com/office/drawing/2014/main" id="{6A99DB6F-5EB0-4CEC-853D-C99A9C2479F2}"/>
                </a:ext>
              </a:extLst>
            </p:cNvPr>
            <p:cNvSpPr/>
            <p:nvPr/>
          </p:nvSpPr>
          <p:spPr>
            <a:xfrm>
              <a:off x="4441103" y="4357822"/>
              <a:ext cx="540000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담당업무</a:t>
              </a:r>
              <a:endParaRPr lang="ko-KR" altLang="en-US" dirty="0"/>
            </a:p>
          </p:txBody>
        </p:sp>
      </p:grpSp>
      <p:grpSp>
        <p:nvGrpSpPr>
          <p:cNvPr id="492" name="그룹 491">
            <a:extLst>
              <a:ext uri="{FF2B5EF4-FFF2-40B4-BE49-F238E27FC236}">
                <a16:creationId xmlns:a16="http://schemas.microsoft.com/office/drawing/2014/main" id="{FAEEAD2A-CE2E-4CBB-AB3F-83CCB138BC25}"/>
              </a:ext>
            </a:extLst>
          </p:cNvPr>
          <p:cNvGrpSpPr/>
          <p:nvPr/>
        </p:nvGrpSpPr>
        <p:grpSpPr>
          <a:xfrm>
            <a:off x="5440419" y="1984381"/>
            <a:ext cx="579774" cy="200055"/>
            <a:chOff x="4329329" y="4411683"/>
            <a:chExt cx="579774" cy="200055"/>
          </a:xfrm>
        </p:grpSpPr>
        <p:sp>
          <p:nvSpPr>
            <p:cNvPr id="504" name="Sorting (Ascending)">
              <a:extLst>
                <a:ext uri="{FF2B5EF4-FFF2-40B4-BE49-F238E27FC236}">
                  <a16:creationId xmlns:a16="http://schemas.microsoft.com/office/drawing/2014/main" id="{23ED433C-3CA6-4389-9901-516C584E1F6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5" name="직사각형 504">
              <a:extLst>
                <a:ext uri="{FF2B5EF4-FFF2-40B4-BE49-F238E27FC236}">
                  <a16:creationId xmlns:a16="http://schemas.microsoft.com/office/drawing/2014/main" id="{6427D45E-7F97-46B5-AC74-D4974495D9FF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이메일</a:t>
              </a:r>
              <a:endParaRPr lang="ko-KR" altLang="en-US" dirty="0"/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DB87EBA3-572E-406C-B180-8421635C784F}"/>
              </a:ext>
            </a:extLst>
          </p:cNvPr>
          <p:cNvGrpSpPr/>
          <p:nvPr/>
        </p:nvGrpSpPr>
        <p:grpSpPr>
          <a:xfrm>
            <a:off x="4720046" y="1984381"/>
            <a:ext cx="579774" cy="200055"/>
            <a:chOff x="4329329" y="4411683"/>
            <a:chExt cx="579774" cy="200055"/>
          </a:xfrm>
        </p:grpSpPr>
        <p:sp>
          <p:nvSpPr>
            <p:cNvPr id="497" name="Sorting (Ascending)">
              <a:extLst>
                <a:ext uri="{FF2B5EF4-FFF2-40B4-BE49-F238E27FC236}">
                  <a16:creationId xmlns:a16="http://schemas.microsoft.com/office/drawing/2014/main" id="{5C04EDDB-28FD-491A-8BF8-E7B2A65A8C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8" name="직사각형 497">
              <a:extLst>
                <a:ext uri="{FF2B5EF4-FFF2-40B4-BE49-F238E27FC236}">
                  <a16:creationId xmlns:a16="http://schemas.microsoft.com/office/drawing/2014/main" id="{B4E04138-74B8-47C8-B878-0620ED610202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연락처</a:t>
              </a:r>
              <a:endParaRPr lang="ko-KR" altLang="en-US" dirty="0"/>
            </a:p>
          </p:txBody>
        </p:sp>
      </p:grpSp>
      <p:grpSp>
        <p:nvGrpSpPr>
          <p:cNvPr id="494" name="그룹 493">
            <a:extLst>
              <a:ext uri="{FF2B5EF4-FFF2-40B4-BE49-F238E27FC236}">
                <a16:creationId xmlns:a16="http://schemas.microsoft.com/office/drawing/2014/main" id="{6422AF67-0546-4024-8759-E69302EC704A}"/>
              </a:ext>
            </a:extLst>
          </p:cNvPr>
          <p:cNvGrpSpPr/>
          <p:nvPr/>
        </p:nvGrpSpPr>
        <p:grpSpPr>
          <a:xfrm>
            <a:off x="6160792" y="1984381"/>
            <a:ext cx="579774" cy="200055"/>
            <a:chOff x="4329329" y="4411683"/>
            <a:chExt cx="579774" cy="200055"/>
          </a:xfrm>
        </p:grpSpPr>
        <p:sp>
          <p:nvSpPr>
            <p:cNvPr id="495" name="Sorting (Ascending)">
              <a:extLst>
                <a:ext uri="{FF2B5EF4-FFF2-40B4-BE49-F238E27FC236}">
                  <a16:creationId xmlns:a16="http://schemas.microsoft.com/office/drawing/2014/main" id="{286DC2AC-F45F-4935-AAE3-649881DB61C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6" name="직사각형 495">
              <a:extLst>
                <a:ext uri="{FF2B5EF4-FFF2-40B4-BE49-F238E27FC236}">
                  <a16:creationId xmlns:a16="http://schemas.microsoft.com/office/drawing/2014/main" id="{11163039-7050-447B-9EB1-8E3134C3D048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근무지</a:t>
              </a:r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14FCA83B-2804-461B-AA79-2064C7551942}"/>
              </a:ext>
            </a:extLst>
          </p:cNvPr>
          <p:cNvGrpSpPr/>
          <p:nvPr/>
        </p:nvGrpSpPr>
        <p:grpSpPr>
          <a:xfrm>
            <a:off x="128224" y="6483926"/>
            <a:ext cx="7401600" cy="267205"/>
            <a:chOff x="128224" y="6483926"/>
            <a:chExt cx="7401600" cy="267205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4" name="그룹 543">
              <a:extLst>
                <a:ext uri="{FF2B5EF4-FFF2-40B4-BE49-F238E27FC236}">
                  <a16:creationId xmlns:a16="http://schemas.microsoft.com/office/drawing/2014/main" id="{FDF53682-E993-4EB3-9DE5-2DC374E65F2C}"/>
                </a:ext>
              </a:extLst>
            </p:cNvPr>
            <p:cNvGrpSpPr/>
            <p:nvPr/>
          </p:nvGrpSpPr>
          <p:grpSpPr>
            <a:xfrm>
              <a:off x="5518998" y="6517501"/>
              <a:ext cx="1961144" cy="200055"/>
              <a:chOff x="4446290" y="3338871"/>
              <a:chExt cx="1961144" cy="200055"/>
            </a:xfrm>
          </p:grpSpPr>
          <p:sp>
            <p:nvSpPr>
              <p:cNvPr id="545" name="직사각형 544">
                <a:extLst>
                  <a:ext uri="{FF2B5EF4-FFF2-40B4-BE49-F238E27FC236}">
                    <a16:creationId xmlns:a16="http://schemas.microsoft.com/office/drawing/2014/main" id="{672D00DD-38BB-40B2-9B8D-C5CEABA093AA}"/>
                  </a:ext>
                </a:extLst>
              </p:cNvPr>
              <p:cNvSpPr/>
              <p:nvPr/>
            </p:nvSpPr>
            <p:spPr>
              <a:xfrm>
                <a:off x="4446290" y="3338871"/>
                <a:ext cx="98296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⊙ 현재 버전</a:t>
                </a:r>
                <a:r>
                  <a:rPr kumimoji="0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0.0.14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6" name="직사각형 545">
                <a:extLst>
                  <a:ext uri="{FF2B5EF4-FFF2-40B4-BE49-F238E27FC236}">
                    <a16:creationId xmlns:a16="http://schemas.microsoft.com/office/drawing/2014/main" id="{1EC492D6-A368-464A-A9F5-E9CD83504865}"/>
                  </a:ext>
                </a:extLst>
              </p:cNvPr>
              <p:cNvSpPr/>
              <p:nvPr/>
            </p:nvSpPr>
            <p:spPr>
              <a:xfrm>
                <a:off x="5325063" y="3338871"/>
                <a:ext cx="98296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⊙ 최신 버</a:t>
                </a:r>
                <a:r>
                  <a:rPr kumimoji="0" lang="ko-KR" altLang="en-US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전</a:t>
                </a:r>
                <a:r>
                  <a:rPr kumimoji="0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0.0.11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7" name="Download">
                <a:extLst>
                  <a:ext uri="{FF2B5EF4-FFF2-40B4-BE49-F238E27FC236}">
                    <a16:creationId xmlns:a16="http://schemas.microsoft.com/office/drawing/2014/main" id="{3142A26A-B023-4CF4-92AF-3F589E4FC38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263434" y="3366899"/>
                <a:ext cx="144000" cy="143998"/>
              </a:xfrm>
              <a:custGeom>
                <a:avLst/>
                <a:gdLst>
                  <a:gd name="T0" fmla="*/ 597 w 1411"/>
                  <a:gd name="T1" fmla="*/ 0 h 1412"/>
                  <a:gd name="T2" fmla="*/ 434 w 1411"/>
                  <a:gd name="T3" fmla="*/ 163 h 1412"/>
                  <a:gd name="T4" fmla="*/ 434 w 1411"/>
                  <a:gd name="T5" fmla="*/ 597 h 1412"/>
                  <a:gd name="T6" fmla="*/ 258 w 1411"/>
                  <a:gd name="T7" fmla="*/ 597 h 1412"/>
                  <a:gd name="T8" fmla="*/ 230 w 1411"/>
                  <a:gd name="T9" fmla="*/ 677 h 1412"/>
                  <a:gd name="T10" fmla="*/ 588 w 1411"/>
                  <a:gd name="T11" fmla="*/ 1033 h 1412"/>
                  <a:gd name="T12" fmla="*/ 826 w 1411"/>
                  <a:gd name="T13" fmla="*/ 1033 h 1412"/>
                  <a:gd name="T14" fmla="*/ 1182 w 1411"/>
                  <a:gd name="T15" fmla="*/ 677 h 1412"/>
                  <a:gd name="T16" fmla="*/ 1157 w 1411"/>
                  <a:gd name="T17" fmla="*/ 597 h 1412"/>
                  <a:gd name="T18" fmla="*/ 977 w 1411"/>
                  <a:gd name="T19" fmla="*/ 597 h 1412"/>
                  <a:gd name="T20" fmla="*/ 977 w 1411"/>
                  <a:gd name="T21" fmla="*/ 163 h 1412"/>
                  <a:gd name="T22" fmla="*/ 814 w 1411"/>
                  <a:gd name="T23" fmla="*/ 0 h 1412"/>
                  <a:gd name="T24" fmla="*/ 597 w 1411"/>
                  <a:gd name="T25" fmla="*/ 0 h 1412"/>
                  <a:gd name="T26" fmla="*/ 0 w 1411"/>
                  <a:gd name="T27" fmla="*/ 1032 h 1412"/>
                  <a:gd name="T28" fmla="*/ 0 w 1411"/>
                  <a:gd name="T29" fmla="*/ 1249 h 1412"/>
                  <a:gd name="T30" fmla="*/ 163 w 1411"/>
                  <a:gd name="T31" fmla="*/ 1412 h 1412"/>
                  <a:gd name="T32" fmla="*/ 1248 w 1411"/>
                  <a:gd name="T33" fmla="*/ 1412 h 1412"/>
                  <a:gd name="T34" fmla="*/ 1411 w 1411"/>
                  <a:gd name="T35" fmla="*/ 1249 h 1412"/>
                  <a:gd name="T36" fmla="*/ 1411 w 1411"/>
                  <a:gd name="T37" fmla="*/ 1032 h 1412"/>
                  <a:gd name="T38" fmla="*/ 1302 w 1411"/>
                  <a:gd name="T39" fmla="*/ 1032 h 1412"/>
                  <a:gd name="T40" fmla="*/ 1302 w 1411"/>
                  <a:gd name="T41" fmla="*/ 1249 h 1412"/>
                  <a:gd name="T42" fmla="*/ 1248 w 1411"/>
                  <a:gd name="T43" fmla="*/ 1303 h 1412"/>
                  <a:gd name="T44" fmla="*/ 163 w 1411"/>
                  <a:gd name="T45" fmla="*/ 1303 h 1412"/>
                  <a:gd name="T46" fmla="*/ 108 w 1411"/>
                  <a:gd name="T47" fmla="*/ 1249 h 1412"/>
                  <a:gd name="T48" fmla="*/ 108 w 1411"/>
                  <a:gd name="T49" fmla="*/ 1032 h 1412"/>
                  <a:gd name="T50" fmla="*/ 0 w 1411"/>
                  <a:gd name="T51" fmla="*/ 1032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11" h="1412">
                    <a:moveTo>
                      <a:pt x="597" y="0"/>
                    </a:moveTo>
                    <a:cubicBezTo>
                      <a:pt x="507" y="0"/>
                      <a:pt x="434" y="73"/>
                      <a:pt x="434" y="163"/>
                    </a:cubicBezTo>
                    <a:lnTo>
                      <a:pt x="434" y="597"/>
                    </a:lnTo>
                    <a:lnTo>
                      <a:pt x="258" y="597"/>
                    </a:lnTo>
                    <a:cubicBezTo>
                      <a:pt x="181" y="597"/>
                      <a:pt x="165" y="611"/>
                      <a:pt x="230" y="677"/>
                    </a:cubicBezTo>
                    <a:lnTo>
                      <a:pt x="588" y="1033"/>
                    </a:lnTo>
                    <a:cubicBezTo>
                      <a:pt x="708" y="1153"/>
                      <a:pt x="706" y="1153"/>
                      <a:pt x="826" y="1033"/>
                    </a:cubicBezTo>
                    <a:lnTo>
                      <a:pt x="1182" y="677"/>
                    </a:lnTo>
                    <a:cubicBezTo>
                      <a:pt x="1248" y="611"/>
                      <a:pt x="1226" y="597"/>
                      <a:pt x="1157" y="597"/>
                    </a:cubicBezTo>
                    <a:lnTo>
                      <a:pt x="977" y="597"/>
                    </a:lnTo>
                    <a:lnTo>
                      <a:pt x="977" y="163"/>
                    </a:lnTo>
                    <a:cubicBezTo>
                      <a:pt x="977" y="73"/>
                      <a:pt x="904" y="0"/>
                      <a:pt x="814" y="0"/>
                    </a:cubicBezTo>
                    <a:lnTo>
                      <a:pt x="597" y="0"/>
                    </a:lnTo>
                    <a:close/>
                    <a:moveTo>
                      <a:pt x="0" y="1032"/>
                    </a:moveTo>
                    <a:lnTo>
                      <a:pt x="0" y="1249"/>
                    </a:lnTo>
                    <a:cubicBezTo>
                      <a:pt x="0" y="1339"/>
                      <a:pt x="73" y="1412"/>
                      <a:pt x="163" y="1412"/>
                    </a:cubicBezTo>
                    <a:lnTo>
                      <a:pt x="1248" y="1412"/>
                    </a:lnTo>
                    <a:cubicBezTo>
                      <a:pt x="1338" y="1412"/>
                      <a:pt x="1411" y="1339"/>
                      <a:pt x="1411" y="1249"/>
                    </a:cubicBezTo>
                    <a:lnTo>
                      <a:pt x="1411" y="1032"/>
                    </a:lnTo>
                    <a:lnTo>
                      <a:pt x="1302" y="1032"/>
                    </a:lnTo>
                    <a:lnTo>
                      <a:pt x="1302" y="1249"/>
                    </a:lnTo>
                    <a:cubicBezTo>
                      <a:pt x="1302" y="1279"/>
                      <a:pt x="1278" y="1303"/>
                      <a:pt x="1248" y="1303"/>
                    </a:cubicBezTo>
                    <a:lnTo>
                      <a:pt x="163" y="1303"/>
                    </a:lnTo>
                    <a:cubicBezTo>
                      <a:pt x="133" y="1303"/>
                      <a:pt x="108" y="1279"/>
                      <a:pt x="108" y="1249"/>
                    </a:cubicBezTo>
                    <a:lnTo>
                      <a:pt x="108" y="1032"/>
                    </a:lnTo>
                    <a:lnTo>
                      <a:pt x="0" y="1032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548" name="Scroll Indicator">
            <a:extLst>
              <a:ext uri="{FF2B5EF4-FFF2-40B4-BE49-F238E27FC236}">
                <a16:creationId xmlns:a16="http://schemas.microsoft.com/office/drawing/2014/main" id="{4197DFDA-FB7B-471F-88ED-E4018AA6D9E4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549" name="Track">
              <a:extLst>
                <a:ext uri="{FF2B5EF4-FFF2-40B4-BE49-F238E27FC236}">
                  <a16:creationId xmlns:a16="http://schemas.microsoft.com/office/drawing/2014/main" id="{50CE57A1-2152-45CA-A9CC-A25445F72EE2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0" name="Thumb">
              <a:extLst>
                <a:ext uri="{FF2B5EF4-FFF2-40B4-BE49-F238E27FC236}">
                  <a16:creationId xmlns:a16="http://schemas.microsoft.com/office/drawing/2014/main" id="{0D29D5CB-192F-4F8C-B3C0-48E9A1580CB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55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6495D61A-5F4B-4E8C-87BA-838617BB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319727A-9DCF-4D83-8EEE-A2F14CACB878}"/>
              </a:ext>
            </a:extLst>
          </p:cNvPr>
          <p:cNvGrpSpPr/>
          <p:nvPr/>
        </p:nvGrpSpPr>
        <p:grpSpPr>
          <a:xfrm>
            <a:off x="3238402" y="6192625"/>
            <a:ext cx="4299748" cy="302260"/>
            <a:chOff x="3230072" y="6163069"/>
            <a:chExt cx="4299748" cy="302260"/>
          </a:xfrm>
        </p:grpSpPr>
        <p:sp>
          <p:nvSpPr>
            <p:cNvPr id="551" name="직사각형 550">
              <a:extLst>
                <a:ext uri="{FF2B5EF4-FFF2-40B4-BE49-F238E27FC236}">
                  <a16:creationId xmlns:a16="http://schemas.microsoft.com/office/drawing/2014/main" id="{3E019399-B3A6-4D18-B1C0-43CA19A81C06}"/>
                </a:ext>
              </a:extLst>
            </p:cNvPr>
            <p:cNvSpPr/>
            <p:nvPr/>
          </p:nvSpPr>
          <p:spPr>
            <a:xfrm>
              <a:off x="3230072" y="6228369"/>
              <a:ext cx="429974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 </a:t>
              </a:r>
              <a:r>
                <a:rPr kumimoji="1" lang="en-US" altLang="ko-KR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1" lang="ko-KR" altLang="en-US" sz="18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554" name="사각형: 둥근 모서리 553">
              <a:extLst>
                <a:ext uri="{FF2B5EF4-FFF2-40B4-BE49-F238E27FC236}">
                  <a16:creationId xmlns:a16="http://schemas.microsoft.com/office/drawing/2014/main" id="{F3D461B0-6EC4-442A-94B5-2D5DBD2A6F5A}"/>
                </a:ext>
              </a:extLst>
            </p:cNvPr>
            <p:cNvSpPr/>
            <p:nvPr/>
          </p:nvSpPr>
          <p:spPr>
            <a:xfrm flipV="1"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629" name="그룹 628">
            <a:extLst>
              <a:ext uri="{FF2B5EF4-FFF2-40B4-BE49-F238E27FC236}">
                <a16:creationId xmlns:a16="http://schemas.microsoft.com/office/drawing/2014/main" id="{D4105FB3-3A20-4035-96E5-CA61B708B751}"/>
              </a:ext>
            </a:extLst>
          </p:cNvPr>
          <p:cNvGrpSpPr/>
          <p:nvPr/>
        </p:nvGrpSpPr>
        <p:grpSpPr>
          <a:xfrm>
            <a:off x="3268169" y="3166331"/>
            <a:ext cx="4142270" cy="842682"/>
            <a:chOff x="3268169" y="2242406"/>
            <a:chExt cx="4142270" cy="842682"/>
          </a:xfrm>
        </p:grpSpPr>
        <p:sp>
          <p:nvSpPr>
            <p:cNvPr id="630" name="사각형: 둥근 모서리 629">
              <a:extLst>
                <a:ext uri="{FF2B5EF4-FFF2-40B4-BE49-F238E27FC236}">
                  <a16:creationId xmlns:a16="http://schemas.microsoft.com/office/drawing/2014/main" id="{03914881-518D-4436-BA10-BD0FBF2BCE97}"/>
                </a:ext>
              </a:extLst>
            </p:cNvPr>
            <p:cNvSpPr/>
            <p:nvPr/>
          </p:nvSpPr>
          <p:spPr>
            <a:xfrm>
              <a:off x="3268169" y="2242406"/>
              <a:ext cx="4142270" cy="842682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631" name="그룹 630">
              <a:extLst>
                <a:ext uri="{FF2B5EF4-FFF2-40B4-BE49-F238E27FC236}">
                  <a16:creationId xmlns:a16="http://schemas.microsoft.com/office/drawing/2014/main" id="{14006759-7F73-4538-91CB-33ACDD8EF6CA}"/>
                </a:ext>
              </a:extLst>
            </p:cNvPr>
            <p:cNvGrpSpPr/>
            <p:nvPr/>
          </p:nvGrpSpPr>
          <p:grpSpPr>
            <a:xfrm>
              <a:off x="3421315" y="2330143"/>
              <a:ext cx="483726" cy="667208"/>
              <a:chOff x="3360355" y="2303939"/>
              <a:chExt cx="483726" cy="667208"/>
            </a:xfrm>
          </p:grpSpPr>
          <p:grpSp>
            <p:nvGrpSpPr>
              <p:cNvPr id="642" name="그룹 641">
                <a:extLst>
                  <a:ext uri="{FF2B5EF4-FFF2-40B4-BE49-F238E27FC236}">
                    <a16:creationId xmlns:a16="http://schemas.microsoft.com/office/drawing/2014/main" id="{567086E1-E92B-4896-AB6E-4BF1B8108F22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649" name="그룹 648">
                  <a:extLst>
                    <a:ext uri="{FF2B5EF4-FFF2-40B4-BE49-F238E27FC236}">
                      <a16:creationId xmlns:a16="http://schemas.microsoft.com/office/drawing/2014/main" id="{CE77AACE-F99B-4022-B5C3-FDC9CB1CA622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651" name="타원 650">
                    <a:extLst>
                      <a:ext uri="{FF2B5EF4-FFF2-40B4-BE49-F238E27FC236}">
                        <a16:creationId xmlns:a16="http://schemas.microsoft.com/office/drawing/2014/main" id="{1EA78280-0C1E-4BFA-8955-6405F3142996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2" name="Accept">
                    <a:extLst>
                      <a:ext uri="{FF2B5EF4-FFF2-40B4-BE49-F238E27FC236}">
                        <a16:creationId xmlns:a16="http://schemas.microsoft.com/office/drawing/2014/main" id="{81D7ACAA-4AA7-4347-95B5-E464C45636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50" name="Star">
                  <a:extLst>
                    <a:ext uri="{FF2B5EF4-FFF2-40B4-BE49-F238E27FC236}">
                      <a16:creationId xmlns:a16="http://schemas.microsoft.com/office/drawing/2014/main" id="{819920DE-09EB-4D70-B253-809E3B38736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43" name="그룹 642">
                <a:extLst>
                  <a:ext uri="{FF2B5EF4-FFF2-40B4-BE49-F238E27FC236}">
                    <a16:creationId xmlns:a16="http://schemas.microsoft.com/office/drawing/2014/main" id="{F35EEC53-0C9A-4F7F-8E94-2618DA4C320D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644" name="Profile Picture">
                  <a:extLst>
                    <a:ext uri="{FF2B5EF4-FFF2-40B4-BE49-F238E27FC236}">
                      <a16:creationId xmlns:a16="http://schemas.microsoft.com/office/drawing/2014/main" id="{79272F80-55CC-4027-9768-039F151B08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647" name="Background">
                    <a:extLst>
                      <a:ext uri="{FF2B5EF4-FFF2-40B4-BE49-F238E27FC236}">
                        <a16:creationId xmlns:a16="http://schemas.microsoft.com/office/drawing/2014/main" id="{A5CF8EC9-4428-44FC-A967-77E6173419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48" name="Profile Icon">
                    <a:extLst>
                      <a:ext uri="{FF2B5EF4-FFF2-40B4-BE49-F238E27FC236}">
                        <a16:creationId xmlns:a16="http://schemas.microsoft.com/office/drawing/2014/main" id="{066630EC-97C7-45B4-BB7E-E4C9A07FD7E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45" name="타원 644">
                  <a:extLst>
                    <a:ext uri="{FF2B5EF4-FFF2-40B4-BE49-F238E27FC236}">
                      <a16:creationId xmlns:a16="http://schemas.microsoft.com/office/drawing/2014/main" id="{B2DDC607-017C-4318-A4C7-F3859B69F186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646" name="그래픽 645" descr="스마트폰">
                  <a:extLst>
                    <a:ext uri="{FF2B5EF4-FFF2-40B4-BE49-F238E27FC236}">
                      <a16:creationId xmlns:a16="http://schemas.microsoft.com/office/drawing/2014/main" id="{28F7F7AF-91D5-40CA-A1FA-CCF63DCB48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32" name="그룹 631">
              <a:extLst>
                <a:ext uri="{FF2B5EF4-FFF2-40B4-BE49-F238E27FC236}">
                  <a16:creationId xmlns:a16="http://schemas.microsoft.com/office/drawing/2014/main" id="{BD2E9B0F-AC0E-43CC-B6DE-C9678D39210D}"/>
                </a:ext>
              </a:extLst>
            </p:cNvPr>
            <p:cNvGrpSpPr/>
            <p:nvPr/>
          </p:nvGrpSpPr>
          <p:grpSpPr>
            <a:xfrm>
              <a:off x="4110005" y="2286404"/>
              <a:ext cx="1324766" cy="758559"/>
              <a:chOff x="3919005" y="2286404"/>
              <a:chExt cx="1324766" cy="758559"/>
            </a:xfrm>
          </p:grpSpPr>
          <p:sp>
            <p:nvSpPr>
              <p:cNvPr id="638" name="직사각형 637">
                <a:extLst>
                  <a:ext uri="{FF2B5EF4-FFF2-40B4-BE49-F238E27FC236}">
                    <a16:creationId xmlns:a16="http://schemas.microsoft.com/office/drawing/2014/main" id="{27CD2979-8162-42CB-801B-1F4D4B3949A1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9" name="직사각형 638">
                <a:extLst>
                  <a:ext uri="{FF2B5EF4-FFF2-40B4-BE49-F238E27FC236}">
                    <a16:creationId xmlns:a16="http://schemas.microsoft.com/office/drawing/2014/main" id="{7C5A0E3A-4F36-4E99-BE36-4B70F9A2098C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640" name="직사각형 639">
                <a:extLst>
                  <a:ext uri="{FF2B5EF4-FFF2-40B4-BE49-F238E27FC236}">
                    <a16:creationId xmlns:a16="http://schemas.microsoft.com/office/drawing/2014/main" id="{852684E2-AC33-4C32-BC03-80A1D8F0CCE4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641" name="직사각형 640">
                <a:extLst>
                  <a:ext uri="{FF2B5EF4-FFF2-40B4-BE49-F238E27FC236}">
                    <a16:creationId xmlns:a16="http://schemas.microsoft.com/office/drawing/2014/main" id="{49A22E60-D51E-49EB-B320-E71900F0F4C8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33" name="그룹 632">
              <a:extLst>
                <a:ext uri="{FF2B5EF4-FFF2-40B4-BE49-F238E27FC236}">
                  <a16:creationId xmlns:a16="http://schemas.microsoft.com/office/drawing/2014/main" id="{08A23F01-9965-4BCB-871F-4ECC3235CA56}"/>
                </a:ext>
              </a:extLst>
            </p:cNvPr>
            <p:cNvGrpSpPr/>
            <p:nvPr/>
          </p:nvGrpSpPr>
          <p:grpSpPr>
            <a:xfrm>
              <a:off x="5528730" y="2301793"/>
              <a:ext cx="1624163" cy="743170"/>
              <a:chOff x="5443005" y="2301793"/>
              <a:chExt cx="1624163" cy="743170"/>
            </a:xfrm>
          </p:grpSpPr>
          <p:sp>
            <p:nvSpPr>
              <p:cNvPr id="635" name="직사각형 634">
                <a:extLst>
                  <a:ext uri="{FF2B5EF4-FFF2-40B4-BE49-F238E27FC236}">
                    <a16:creationId xmlns:a16="http://schemas.microsoft.com/office/drawing/2014/main" id="{1F66D356-AC0F-41AD-B7DA-9D6CCA6696E5}"/>
                  </a:ext>
                </a:extLst>
              </p:cNvPr>
              <p:cNvSpPr/>
              <p:nvPr/>
            </p:nvSpPr>
            <p:spPr>
              <a:xfrm>
                <a:off x="5443005" y="2489133"/>
                <a:ext cx="105189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abcde@daesang.com</a:t>
                </a:r>
              </a:p>
            </p:txBody>
          </p:sp>
          <p:sp>
            <p:nvSpPr>
              <p:cNvPr id="636" name="직사각형 635">
                <a:extLst>
                  <a:ext uri="{FF2B5EF4-FFF2-40B4-BE49-F238E27FC236}">
                    <a16:creationId xmlns:a16="http://schemas.microsoft.com/office/drawing/2014/main" id="{EEB36601-A191-4463-AE79-0606DE44E971}"/>
                  </a:ext>
                </a:extLst>
              </p:cNvPr>
              <p:cNvSpPr/>
              <p:nvPr/>
            </p:nvSpPr>
            <p:spPr>
              <a:xfrm>
                <a:off x="5443005" y="2301793"/>
                <a:ext cx="364202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마곡</a:t>
                </a:r>
              </a:p>
            </p:txBody>
          </p:sp>
          <p:sp>
            <p:nvSpPr>
              <p:cNvPr id="637" name="직사각형 636">
                <a:extLst>
                  <a:ext uri="{FF2B5EF4-FFF2-40B4-BE49-F238E27FC236}">
                    <a16:creationId xmlns:a16="http://schemas.microsoft.com/office/drawing/2014/main" id="{0C19BE18-B447-4D4E-89EB-12D3FF426A2E}"/>
                  </a:ext>
                </a:extLst>
              </p:cNvPr>
              <p:cNvSpPr/>
              <p:nvPr/>
            </p:nvSpPr>
            <p:spPr>
              <a:xfrm>
                <a:off x="5443005" y="2650303"/>
                <a:ext cx="1624163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프로젝트 매니저</a:t>
                </a:r>
                <a:endPara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빅데이터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분석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인사정보 담당 등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cxnSp>
          <p:nvCxnSpPr>
            <p:cNvPr id="634" name="Line">
              <a:extLst>
                <a:ext uri="{FF2B5EF4-FFF2-40B4-BE49-F238E27FC236}">
                  <a16:creationId xmlns:a16="http://schemas.microsoft.com/office/drawing/2014/main" id="{EC6AA223-AB4B-4EFD-97F5-640581158D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28917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3" name="그룹 652">
            <a:extLst>
              <a:ext uri="{FF2B5EF4-FFF2-40B4-BE49-F238E27FC236}">
                <a16:creationId xmlns:a16="http://schemas.microsoft.com/office/drawing/2014/main" id="{7CFFC25E-B4BD-4B5E-B2CF-736962EBC5DE}"/>
              </a:ext>
            </a:extLst>
          </p:cNvPr>
          <p:cNvGrpSpPr/>
          <p:nvPr/>
        </p:nvGrpSpPr>
        <p:grpSpPr>
          <a:xfrm>
            <a:off x="3268169" y="4061681"/>
            <a:ext cx="4142270" cy="842682"/>
            <a:chOff x="3268169" y="2242406"/>
            <a:chExt cx="4142270" cy="842682"/>
          </a:xfrm>
        </p:grpSpPr>
        <p:sp>
          <p:nvSpPr>
            <p:cNvPr id="654" name="사각형: 둥근 모서리 653">
              <a:extLst>
                <a:ext uri="{FF2B5EF4-FFF2-40B4-BE49-F238E27FC236}">
                  <a16:creationId xmlns:a16="http://schemas.microsoft.com/office/drawing/2014/main" id="{691DE111-2CBF-4BC5-8A99-7AB0D16111B0}"/>
                </a:ext>
              </a:extLst>
            </p:cNvPr>
            <p:cNvSpPr/>
            <p:nvPr/>
          </p:nvSpPr>
          <p:spPr>
            <a:xfrm>
              <a:off x="3268169" y="2242406"/>
              <a:ext cx="4142270" cy="842682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655" name="그룹 654">
              <a:extLst>
                <a:ext uri="{FF2B5EF4-FFF2-40B4-BE49-F238E27FC236}">
                  <a16:creationId xmlns:a16="http://schemas.microsoft.com/office/drawing/2014/main" id="{1E649CAA-4E4A-4C40-90A7-3D1CFF02DCEC}"/>
                </a:ext>
              </a:extLst>
            </p:cNvPr>
            <p:cNvGrpSpPr/>
            <p:nvPr/>
          </p:nvGrpSpPr>
          <p:grpSpPr>
            <a:xfrm>
              <a:off x="3421315" y="2330143"/>
              <a:ext cx="483726" cy="667208"/>
              <a:chOff x="3360355" y="2303939"/>
              <a:chExt cx="483726" cy="667208"/>
            </a:xfrm>
          </p:grpSpPr>
          <p:grpSp>
            <p:nvGrpSpPr>
              <p:cNvPr id="667" name="그룹 666">
                <a:extLst>
                  <a:ext uri="{FF2B5EF4-FFF2-40B4-BE49-F238E27FC236}">
                    <a16:creationId xmlns:a16="http://schemas.microsoft.com/office/drawing/2014/main" id="{EA98052A-3E07-4FCE-8203-1B9D3F4511C1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674" name="그룹 673">
                  <a:extLst>
                    <a:ext uri="{FF2B5EF4-FFF2-40B4-BE49-F238E27FC236}">
                      <a16:creationId xmlns:a16="http://schemas.microsoft.com/office/drawing/2014/main" id="{0B51F1F6-ACA4-49E3-992B-6E054110B97A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676" name="타원 675">
                    <a:extLst>
                      <a:ext uri="{FF2B5EF4-FFF2-40B4-BE49-F238E27FC236}">
                        <a16:creationId xmlns:a16="http://schemas.microsoft.com/office/drawing/2014/main" id="{C2B13534-1662-42C0-B6AA-D9DEA4D87DEC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14" name="Accept">
                    <a:extLst>
                      <a:ext uri="{FF2B5EF4-FFF2-40B4-BE49-F238E27FC236}">
                        <a16:creationId xmlns:a16="http://schemas.microsoft.com/office/drawing/2014/main" id="{498E277D-E7FC-41DC-A9CE-82FE925AFB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75" name="Star">
                  <a:extLst>
                    <a:ext uri="{FF2B5EF4-FFF2-40B4-BE49-F238E27FC236}">
                      <a16:creationId xmlns:a16="http://schemas.microsoft.com/office/drawing/2014/main" id="{9921E115-2985-4359-A4F1-883FD074D2C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68" name="그룹 667">
                <a:extLst>
                  <a:ext uri="{FF2B5EF4-FFF2-40B4-BE49-F238E27FC236}">
                    <a16:creationId xmlns:a16="http://schemas.microsoft.com/office/drawing/2014/main" id="{2502499B-B681-4A5D-B9DE-6C70D1145AE2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669" name="Profile Picture">
                  <a:extLst>
                    <a:ext uri="{FF2B5EF4-FFF2-40B4-BE49-F238E27FC236}">
                      <a16:creationId xmlns:a16="http://schemas.microsoft.com/office/drawing/2014/main" id="{906094EE-CF20-4E0E-BD21-89720EE9081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672" name="Background">
                    <a:extLst>
                      <a:ext uri="{FF2B5EF4-FFF2-40B4-BE49-F238E27FC236}">
                        <a16:creationId xmlns:a16="http://schemas.microsoft.com/office/drawing/2014/main" id="{DFCA0A76-2D11-4582-ADCD-A318DA2943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73" name="Profile Icon">
                    <a:extLst>
                      <a:ext uri="{FF2B5EF4-FFF2-40B4-BE49-F238E27FC236}">
                        <a16:creationId xmlns:a16="http://schemas.microsoft.com/office/drawing/2014/main" id="{5C67DFFD-4D51-4946-A2B9-4AEAD4BF5B62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70" name="타원 669">
                  <a:extLst>
                    <a:ext uri="{FF2B5EF4-FFF2-40B4-BE49-F238E27FC236}">
                      <a16:creationId xmlns:a16="http://schemas.microsoft.com/office/drawing/2014/main" id="{16244016-804D-46C5-AE26-92C02D6BE60A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671" name="그래픽 670" descr="스마트폰">
                  <a:extLst>
                    <a:ext uri="{FF2B5EF4-FFF2-40B4-BE49-F238E27FC236}">
                      <a16:creationId xmlns:a16="http://schemas.microsoft.com/office/drawing/2014/main" id="{7A347311-F149-4F1C-A1AC-2A9833DE49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56" name="그룹 655">
              <a:extLst>
                <a:ext uri="{FF2B5EF4-FFF2-40B4-BE49-F238E27FC236}">
                  <a16:creationId xmlns:a16="http://schemas.microsoft.com/office/drawing/2014/main" id="{CC7DC19F-1EAD-4A05-A70D-601C1AD690D1}"/>
                </a:ext>
              </a:extLst>
            </p:cNvPr>
            <p:cNvGrpSpPr/>
            <p:nvPr/>
          </p:nvGrpSpPr>
          <p:grpSpPr>
            <a:xfrm>
              <a:off x="4110005" y="2286404"/>
              <a:ext cx="1324766" cy="758559"/>
              <a:chOff x="3919005" y="2286404"/>
              <a:chExt cx="1324766" cy="758559"/>
            </a:xfrm>
          </p:grpSpPr>
          <p:sp>
            <p:nvSpPr>
              <p:cNvPr id="663" name="직사각형 662">
                <a:extLst>
                  <a:ext uri="{FF2B5EF4-FFF2-40B4-BE49-F238E27FC236}">
                    <a16:creationId xmlns:a16="http://schemas.microsoft.com/office/drawing/2014/main" id="{25A09D70-52AE-4BA0-8A8E-691B56C5765B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64" name="직사각형 663">
                <a:extLst>
                  <a:ext uri="{FF2B5EF4-FFF2-40B4-BE49-F238E27FC236}">
                    <a16:creationId xmlns:a16="http://schemas.microsoft.com/office/drawing/2014/main" id="{7A9F8FAF-EAF0-4B15-B804-7E27E4F2FEC9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665" name="직사각형 664">
                <a:extLst>
                  <a:ext uri="{FF2B5EF4-FFF2-40B4-BE49-F238E27FC236}">
                    <a16:creationId xmlns:a16="http://schemas.microsoft.com/office/drawing/2014/main" id="{6A1AF25E-A7AA-4F0D-BA8C-DBF4743EBE15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666" name="직사각형 665">
                <a:extLst>
                  <a:ext uri="{FF2B5EF4-FFF2-40B4-BE49-F238E27FC236}">
                    <a16:creationId xmlns:a16="http://schemas.microsoft.com/office/drawing/2014/main" id="{B224CEAE-C828-4DA4-B0C1-A51CA9348C60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58" name="그룹 657">
              <a:extLst>
                <a:ext uri="{FF2B5EF4-FFF2-40B4-BE49-F238E27FC236}">
                  <a16:creationId xmlns:a16="http://schemas.microsoft.com/office/drawing/2014/main" id="{7DA3A5F1-E0DB-4E2C-BF82-87B473BB5F62}"/>
                </a:ext>
              </a:extLst>
            </p:cNvPr>
            <p:cNvGrpSpPr/>
            <p:nvPr/>
          </p:nvGrpSpPr>
          <p:grpSpPr>
            <a:xfrm>
              <a:off x="5528730" y="2301793"/>
              <a:ext cx="1624163" cy="743170"/>
              <a:chOff x="5443005" y="2301793"/>
              <a:chExt cx="1624163" cy="743170"/>
            </a:xfrm>
          </p:grpSpPr>
          <p:sp>
            <p:nvSpPr>
              <p:cNvPr id="660" name="직사각형 659">
                <a:extLst>
                  <a:ext uri="{FF2B5EF4-FFF2-40B4-BE49-F238E27FC236}">
                    <a16:creationId xmlns:a16="http://schemas.microsoft.com/office/drawing/2014/main" id="{96BF11E5-463D-42EC-BFD6-CDFB78B9D8E5}"/>
                  </a:ext>
                </a:extLst>
              </p:cNvPr>
              <p:cNvSpPr/>
              <p:nvPr/>
            </p:nvSpPr>
            <p:spPr>
              <a:xfrm>
                <a:off x="5443005" y="2489133"/>
                <a:ext cx="105189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abcde@daesang.com</a:t>
                </a:r>
              </a:p>
            </p:txBody>
          </p:sp>
          <p:sp>
            <p:nvSpPr>
              <p:cNvPr id="661" name="직사각형 660">
                <a:extLst>
                  <a:ext uri="{FF2B5EF4-FFF2-40B4-BE49-F238E27FC236}">
                    <a16:creationId xmlns:a16="http://schemas.microsoft.com/office/drawing/2014/main" id="{CA8E35B0-19DB-4E02-80F1-5B7031006723}"/>
                  </a:ext>
                </a:extLst>
              </p:cNvPr>
              <p:cNvSpPr/>
              <p:nvPr/>
            </p:nvSpPr>
            <p:spPr>
              <a:xfrm>
                <a:off x="5443005" y="2301793"/>
                <a:ext cx="364202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마곡</a:t>
                </a:r>
              </a:p>
            </p:txBody>
          </p:sp>
          <p:sp>
            <p:nvSpPr>
              <p:cNvPr id="662" name="직사각형 661">
                <a:extLst>
                  <a:ext uri="{FF2B5EF4-FFF2-40B4-BE49-F238E27FC236}">
                    <a16:creationId xmlns:a16="http://schemas.microsoft.com/office/drawing/2014/main" id="{570B5D2E-4689-4642-8A05-A3C089D83D28}"/>
                  </a:ext>
                </a:extLst>
              </p:cNvPr>
              <p:cNvSpPr/>
              <p:nvPr/>
            </p:nvSpPr>
            <p:spPr>
              <a:xfrm>
                <a:off x="5443005" y="2650303"/>
                <a:ext cx="1624163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프로젝트 매니저</a:t>
                </a:r>
                <a:endPara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빅데이터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분석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인사정보 담당 등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cxnSp>
          <p:nvCxnSpPr>
            <p:cNvPr id="659" name="Line">
              <a:extLst>
                <a:ext uri="{FF2B5EF4-FFF2-40B4-BE49-F238E27FC236}">
                  <a16:creationId xmlns:a16="http://schemas.microsoft.com/office/drawing/2014/main" id="{72411447-152A-423A-B81C-3BAADE637B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28917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5" name="그룹 714">
            <a:extLst>
              <a:ext uri="{FF2B5EF4-FFF2-40B4-BE49-F238E27FC236}">
                <a16:creationId xmlns:a16="http://schemas.microsoft.com/office/drawing/2014/main" id="{08C638C8-9336-488A-8ABF-EC488F712F87}"/>
              </a:ext>
            </a:extLst>
          </p:cNvPr>
          <p:cNvGrpSpPr/>
          <p:nvPr/>
        </p:nvGrpSpPr>
        <p:grpSpPr>
          <a:xfrm>
            <a:off x="3268169" y="4966556"/>
            <a:ext cx="4142270" cy="842682"/>
            <a:chOff x="3268169" y="2242406"/>
            <a:chExt cx="4142270" cy="842682"/>
          </a:xfrm>
        </p:grpSpPr>
        <p:sp>
          <p:nvSpPr>
            <p:cNvPr id="716" name="사각형: 둥근 모서리 715">
              <a:extLst>
                <a:ext uri="{FF2B5EF4-FFF2-40B4-BE49-F238E27FC236}">
                  <a16:creationId xmlns:a16="http://schemas.microsoft.com/office/drawing/2014/main" id="{B0274C88-0749-4649-BB76-244DD5E8B1EC}"/>
                </a:ext>
              </a:extLst>
            </p:cNvPr>
            <p:cNvSpPr/>
            <p:nvPr/>
          </p:nvSpPr>
          <p:spPr>
            <a:xfrm>
              <a:off x="3268169" y="2242406"/>
              <a:ext cx="4142270" cy="842682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720" name="그룹 719">
              <a:extLst>
                <a:ext uri="{FF2B5EF4-FFF2-40B4-BE49-F238E27FC236}">
                  <a16:creationId xmlns:a16="http://schemas.microsoft.com/office/drawing/2014/main" id="{CB4688D7-1442-47D7-BC61-2509F75961E2}"/>
                </a:ext>
              </a:extLst>
            </p:cNvPr>
            <p:cNvGrpSpPr/>
            <p:nvPr/>
          </p:nvGrpSpPr>
          <p:grpSpPr>
            <a:xfrm>
              <a:off x="3421315" y="2330143"/>
              <a:ext cx="483726" cy="667208"/>
              <a:chOff x="3360355" y="2303939"/>
              <a:chExt cx="483726" cy="667208"/>
            </a:xfrm>
          </p:grpSpPr>
          <p:grpSp>
            <p:nvGrpSpPr>
              <p:cNvPr id="742" name="그룹 741">
                <a:extLst>
                  <a:ext uri="{FF2B5EF4-FFF2-40B4-BE49-F238E27FC236}">
                    <a16:creationId xmlns:a16="http://schemas.microsoft.com/office/drawing/2014/main" id="{FD88C148-CDCD-41DF-A4CB-5D32FA342210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749" name="그룹 748">
                  <a:extLst>
                    <a:ext uri="{FF2B5EF4-FFF2-40B4-BE49-F238E27FC236}">
                      <a16:creationId xmlns:a16="http://schemas.microsoft.com/office/drawing/2014/main" id="{F16ED16E-0895-4309-9366-677627AD051E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751" name="타원 750">
                    <a:extLst>
                      <a:ext uri="{FF2B5EF4-FFF2-40B4-BE49-F238E27FC236}">
                        <a16:creationId xmlns:a16="http://schemas.microsoft.com/office/drawing/2014/main" id="{CD48E94F-7E98-4E1C-BC07-B513B4B166E0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52" name="Accept">
                    <a:extLst>
                      <a:ext uri="{FF2B5EF4-FFF2-40B4-BE49-F238E27FC236}">
                        <a16:creationId xmlns:a16="http://schemas.microsoft.com/office/drawing/2014/main" id="{FB0AFE8D-ED7D-4EE5-BB9F-69C3F8DDA1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750" name="Star">
                  <a:extLst>
                    <a:ext uri="{FF2B5EF4-FFF2-40B4-BE49-F238E27FC236}">
                      <a16:creationId xmlns:a16="http://schemas.microsoft.com/office/drawing/2014/main" id="{D3004254-4203-48D8-BC45-B4E722415CA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743" name="그룹 742">
                <a:extLst>
                  <a:ext uri="{FF2B5EF4-FFF2-40B4-BE49-F238E27FC236}">
                    <a16:creationId xmlns:a16="http://schemas.microsoft.com/office/drawing/2014/main" id="{60373248-7261-42FA-8AB4-713225FC77E9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744" name="Profile Picture">
                  <a:extLst>
                    <a:ext uri="{FF2B5EF4-FFF2-40B4-BE49-F238E27FC236}">
                      <a16:creationId xmlns:a16="http://schemas.microsoft.com/office/drawing/2014/main" id="{4B99CAB3-FAF6-481E-98D9-E15F3CC8B15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747" name="Background">
                    <a:extLst>
                      <a:ext uri="{FF2B5EF4-FFF2-40B4-BE49-F238E27FC236}">
                        <a16:creationId xmlns:a16="http://schemas.microsoft.com/office/drawing/2014/main" id="{623EC975-90A2-4269-8B18-AC085A57D4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748" name="Profile Icon">
                    <a:extLst>
                      <a:ext uri="{FF2B5EF4-FFF2-40B4-BE49-F238E27FC236}">
                        <a16:creationId xmlns:a16="http://schemas.microsoft.com/office/drawing/2014/main" id="{227A04D7-58C1-4E4E-A9A8-47978ED92D37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745" name="타원 744">
                  <a:extLst>
                    <a:ext uri="{FF2B5EF4-FFF2-40B4-BE49-F238E27FC236}">
                      <a16:creationId xmlns:a16="http://schemas.microsoft.com/office/drawing/2014/main" id="{27C247AC-0C0A-4471-AFCD-FA8F7D4DE606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746" name="그래픽 745" descr="스마트폰">
                  <a:extLst>
                    <a:ext uri="{FF2B5EF4-FFF2-40B4-BE49-F238E27FC236}">
                      <a16:creationId xmlns:a16="http://schemas.microsoft.com/office/drawing/2014/main" id="{1E5BD815-6426-4DB7-87AD-5751350895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21" name="그룹 720">
              <a:extLst>
                <a:ext uri="{FF2B5EF4-FFF2-40B4-BE49-F238E27FC236}">
                  <a16:creationId xmlns:a16="http://schemas.microsoft.com/office/drawing/2014/main" id="{861CA762-D894-4A34-883A-7CA53D7631DF}"/>
                </a:ext>
              </a:extLst>
            </p:cNvPr>
            <p:cNvGrpSpPr/>
            <p:nvPr/>
          </p:nvGrpSpPr>
          <p:grpSpPr>
            <a:xfrm>
              <a:off x="4110005" y="2286404"/>
              <a:ext cx="1324766" cy="758559"/>
              <a:chOff x="3919005" y="2286404"/>
              <a:chExt cx="1324766" cy="758559"/>
            </a:xfrm>
          </p:grpSpPr>
          <p:sp>
            <p:nvSpPr>
              <p:cNvPr id="737" name="직사각형 736">
                <a:extLst>
                  <a:ext uri="{FF2B5EF4-FFF2-40B4-BE49-F238E27FC236}">
                    <a16:creationId xmlns:a16="http://schemas.microsoft.com/office/drawing/2014/main" id="{E5E3E075-652A-4C0A-8E74-C691B7190588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8" name="직사각형 737">
                <a:extLst>
                  <a:ext uri="{FF2B5EF4-FFF2-40B4-BE49-F238E27FC236}">
                    <a16:creationId xmlns:a16="http://schemas.microsoft.com/office/drawing/2014/main" id="{C489B716-4803-41DF-957E-91AAA1EF6D63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739" name="직사각형 738">
                <a:extLst>
                  <a:ext uri="{FF2B5EF4-FFF2-40B4-BE49-F238E27FC236}">
                    <a16:creationId xmlns:a16="http://schemas.microsoft.com/office/drawing/2014/main" id="{2432BF21-1E1C-4DC9-BE1C-743EB7AD7CB7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740" name="직사각형 739">
                <a:extLst>
                  <a:ext uri="{FF2B5EF4-FFF2-40B4-BE49-F238E27FC236}">
                    <a16:creationId xmlns:a16="http://schemas.microsoft.com/office/drawing/2014/main" id="{837E22F3-D6BC-4194-BD6F-1DB5BB63B65E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22" name="그룹 721">
              <a:extLst>
                <a:ext uri="{FF2B5EF4-FFF2-40B4-BE49-F238E27FC236}">
                  <a16:creationId xmlns:a16="http://schemas.microsoft.com/office/drawing/2014/main" id="{9FD9262A-5401-44B0-9170-6FE0CD7467C2}"/>
                </a:ext>
              </a:extLst>
            </p:cNvPr>
            <p:cNvGrpSpPr/>
            <p:nvPr/>
          </p:nvGrpSpPr>
          <p:grpSpPr>
            <a:xfrm>
              <a:off x="5528730" y="2301793"/>
              <a:ext cx="1624163" cy="743170"/>
              <a:chOff x="5443005" y="2301793"/>
              <a:chExt cx="1624163" cy="743170"/>
            </a:xfrm>
          </p:grpSpPr>
          <p:sp>
            <p:nvSpPr>
              <p:cNvPr id="733" name="직사각형 732">
                <a:extLst>
                  <a:ext uri="{FF2B5EF4-FFF2-40B4-BE49-F238E27FC236}">
                    <a16:creationId xmlns:a16="http://schemas.microsoft.com/office/drawing/2014/main" id="{E7018A99-B201-4785-84CF-F6EA11B0A7E0}"/>
                  </a:ext>
                </a:extLst>
              </p:cNvPr>
              <p:cNvSpPr/>
              <p:nvPr/>
            </p:nvSpPr>
            <p:spPr>
              <a:xfrm>
                <a:off x="5443005" y="2489133"/>
                <a:ext cx="105189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abcde@daesang.com</a:t>
                </a:r>
              </a:p>
            </p:txBody>
          </p:sp>
          <p:sp>
            <p:nvSpPr>
              <p:cNvPr id="735" name="직사각형 734">
                <a:extLst>
                  <a:ext uri="{FF2B5EF4-FFF2-40B4-BE49-F238E27FC236}">
                    <a16:creationId xmlns:a16="http://schemas.microsoft.com/office/drawing/2014/main" id="{06C549F8-416B-4AF9-B060-75ADB8E04B3F}"/>
                  </a:ext>
                </a:extLst>
              </p:cNvPr>
              <p:cNvSpPr/>
              <p:nvPr/>
            </p:nvSpPr>
            <p:spPr>
              <a:xfrm>
                <a:off x="5443005" y="2301793"/>
                <a:ext cx="364202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마곡</a:t>
                </a:r>
              </a:p>
            </p:txBody>
          </p:sp>
          <p:sp>
            <p:nvSpPr>
              <p:cNvPr id="736" name="직사각형 735">
                <a:extLst>
                  <a:ext uri="{FF2B5EF4-FFF2-40B4-BE49-F238E27FC236}">
                    <a16:creationId xmlns:a16="http://schemas.microsoft.com/office/drawing/2014/main" id="{90F7E82E-32C4-4FEB-AAEE-A80A84FBC00A}"/>
                  </a:ext>
                </a:extLst>
              </p:cNvPr>
              <p:cNvSpPr/>
              <p:nvPr/>
            </p:nvSpPr>
            <p:spPr>
              <a:xfrm>
                <a:off x="5443005" y="2650303"/>
                <a:ext cx="1624163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프로젝트 매니저</a:t>
                </a:r>
                <a:endPara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빅데이터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분석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인사정보 담당 등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cxnSp>
          <p:nvCxnSpPr>
            <p:cNvPr id="723" name="Line">
              <a:extLst>
                <a:ext uri="{FF2B5EF4-FFF2-40B4-BE49-F238E27FC236}">
                  <a16:creationId xmlns:a16="http://schemas.microsoft.com/office/drawing/2014/main" id="{0C413926-7AD3-4171-A24F-C47C48D70B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28917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3" name="Scroll Indicator">
            <a:extLst>
              <a:ext uri="{FF2B5EF4-FFF2-40B4-BE49-F238E27FC236}">
                <a16:creationId xmlns:a16="http://schemas.microsoft.com/office/drawing/2014/main" id="{BAF217C5-7F97-4DDB-97A3-891DA8FC8BA1}"/>
              </a:ext>
            </a:extLst>
          </p:cNvPr>
          <p:cNvGrpSpPr/>
          <p:nvPr/>
        </p:nvGrpSpPr>
        <p:grpSpPr>
          <a:xfrm>
            <a:off x="7476021" y="2608676"/>
            <a:ext cx="25400" cy="3348000"/>
            <a:chOff x="892175" y="1261242"/>
            <a:chExt cx="25400" cy="3016250"/>
          </a:xfrm>
        </p:grpSpPr>
        <p:cxnSp>
          <p:nvCxnSpPr>
            <p:cNvPr id="754" name="Track">
              <a:extLst>
                <a:ext uri="{FF2B5EF4-FFF2-40B4-BE49-F238E27FC236}">
                  <a16:creationId xmlns:a16="http://schemas.microsoft.com/office/drawing/2014/main" id="{607E3710-E8B3-461D-95EA-46544FFB7940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5" name="Thumb">
              <a:extLst>
                <a:ext uri="{FF2B5EF4-FFF2-40B4-BE49-F238E27FC236}">
                  <a16:creationId xmlns:a16="http://schemas.microsoft.com/office/drawing/2014/main" id="{2C9F6999-F130-404E-9E4C-E32088A6D0C2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756" name="Line">
            <a:extLst>
              <a:ext uri="{FF2B5EF4-FFF2-40B4-BE49-F238E27FC236}">
                <a16:creationId xmlns:a16="http://schemas.microsoft.com/office/drawing/2014/main" id="{7321072B-18FD-4C25-907F-3465C426905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ACBDB39E-C147-4AF8-A74A-0941051D109B}"/>
              </a:ext>
            </a:extLst>
          </p:cNvPr>
          <p:cNvGrpSpPr/>
          <p:nvPr/>
        </p:nvGrpSpPr>
        <p:grpSpPr>
          <a:xfrm>
            <a:off x="3267214" y="5862754"/>
            <a:ext cx="4140928" cy="154838"/>
            <a:chOff x="3267214" y="5977054"/>
            <a:chExt cx="4140928" cy="154838"/>
          </a:xfrm>
        </p:grpSpPr>
        <p:sp>
          <p:nvSpPr>
            <p:cNvPr id="762" name="직사각형 761">
              <a:extLst>
                <a:ext uri="{FF2B5EF4-FFF2-40B4-BE49-F238E27FC236}">
                  <a16:creationId xmlns:a16="http://schemas.microsoft.com/office/drawing/2014/main" id="{5C815E35-665D-4175-B428-FBB4F97956B8}"/>
                </a:ext>
              </a:extLst>
            </p:cNvPr>
            <p:cNvSpPr/>
            <p:nvPr/>
          </p:nvSpPr>
          <p:spPr>
            <a:xfrm>
              <a:off x="3267214" y="5977073"/>
              <a:ext cx="3643188" cy="15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더보기</a:t>
              </a:r>
              <a:endParaRPr kumimoji="1" lang="ko-KR" altLang="en-US" sz="12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766" name="직사각형 765">
              <a:extLst>
                <a:ext uri="{FF2B5EF4-FFF2-40B4-BE49-F238E27FC236}">
                  <a16:creationId xmlns:a16="http://schemas.microsoft.com/office/drawing/2014/main" id="{E6C5E4BE-91CB-4A72-95CB-906A7BCE9058}"/>
                </a:ext>
              </a:extLst>
            </p:cNvPr>
            <p:cNvSpPr/>
            <p:nvPr/>
          </p:nvSpPr>
          <p:spPr>
            <a:xfrm>
              <a:off x="6940142" y="5977054"/>
              <a:ext cx="468000" cy="154838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▲ </a:t>
              </a:r>
              <a:r>
                <a:rPr kumimoji="1" lang="en-US" altLang="ko-KR" sz="6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TOP</a:t>
              </a:r>
              <a:endParaRPr kumimoji="1" lang="ko-KR" altLang="en-US" sz="12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</p:grpSp>
      <p:sp>
        <p:nvSpPr>
          <p:cNvPr id="767" name="사각형: 둥근 모서리 766">
            <a:extLst>
              <a:ext uri="{FF2B5EF4-FFF2-40B4-BE49-F238E27FC236}">
                <a16:creationId xmlns:a16="http://schemas.microsoft.com/office/drawing/2014/main" id="{EE2ED0C1-C88B-4D90-9DCB-05B961032285}"/>
              </a:ext>
            </a:extLst>
          </p:cNvPr>
          <p:cNvSpPr/>
          <p:nvPr/>
        </p:nvSpPr>
        <p:spPr>
          <a:xfrm>
            <a:off x="536711" y="1353380"/>
            <a:ext cx="1935947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</a:p>
        </p:txBody>
      </p:sp>
      <p:grpSp>
        <p:nvGrpSpPr>
          <p:cNvPr id="768" name="그룹 767">
            <a:extLst>
              <a:ext uri="{FF2B5EF4-FFF2-40B4-BE49-F238E27FC236}">
                <a16:creationId xmlns:a16="http://schemas.microsoft.com/office/drawing/2014/main" id="{625B7D33-0907-4EE7-BBFF-AFAEB66C5320}"/>
              </a:ext>
            </a:extLst>
          </p:cNvPr>
          <p:cNvGrpSpPr/>
          <p:nvPr/>
        </p:nvGrpSpPr>
        <p:grpSpPr>
          <a:xfrm>
            <a:off x="639657" y="1580285"/>
            <a:ext cx="611595" cy="212366"/>
            <a:chOff x="7255268" y="2647228"/>
            <a:chExt cx="611595" cy="212366"/>
          </a:xfrm>
        </p:grpSpPr>
        <p:sp>
          <p:nvSpPr>
            <p:cNvPr id="769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D86D3DD-DF05-4E76-88B3-E34192CE9ACA}"/>
                </a:ext>
              </a:extLst>
            </p:cNvPr>
            <p:cNvSpPr txBox="1"/>
            <p:nvPr/>
          </p:nvSpPr>
          <p:spPr>
            <a:xfrm>
              <a:off x="7372882" y="2647228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0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883C909-8363-4A2C-AA5B-6AC14339892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5268" y="2694605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71" name="그룹 770">
            <a:extLst>
              <a:ext uri="{FF2B5EF4-FFF2-40B4-BE49-F238E27FC236}">
                <a16:creationId xmlns:a16="http://schemas.microsoft.com/office/drawing/2014/main" id="{5859959D-8200-4880-987E-0899D173B4AB}"/>
              </a:ext>
            </a:extLst>
          </p:cNvPr>
          <p:cNvGrpSpPr/>
          <p:nvPr/>
        </p:nvGrpSpPr>
        <p:grpSpPr>
          <a:xfrm>
            <a:off x="830157" y="1796353"/>
            <a:ext cx="957844" cy="212366"/>
            <a:chOff x="7445768" y="2859594"/>
            <a:chExt cx="957844" cy="212366"/>
          </a:xfrm>
        </p:grpSpPr>
        <p:sp>
          <p:nvSpPr>
            <p:cNvPr id="772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5817CB7C-3796-49D7-AC02-D66B6A2CE1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2906970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3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EC95BA6-3BD4-49B3-8615-CB43A9991E8B}"/>
                </a:ext>
              </a:extLst>
            </p:cNvPr>
            <p:cNvSpPr txBox="1"/>
            <p:nvPr/>
          </p:nvSpPr>
          <p:spPr>
            <a:xfrm>
              <a:off x="7563382" y="2859594"/>
              <a:ext cx="840230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정도경영담당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74" name="그룹 773">
            <a:extLst>
              <a:ext uri="{FF2B5EF4-FFF2-40B4-BE49-F238E27FC236}">
                <a16:creationId xmlns:a16="http://schemas.microsoft.com/office/drawing/2014/main" id="{1CFFE657-0D57-4960-95F1-50CA5E703FAB}"/>
              </a:ext>
            </a:extLst>
          </p:cNvPr>
          <p:cNvGrpSpPr/>
          <p:nvPr/>
        </p:nvGrpSpPr>
        <p:grpSpPr>
          <a:xfrm>
            <a:off x="830157" y="2012421"/>
            <a:ext cx="611595" cy="212366"/>
            <a:chOff x="7445768" y="3071960"/>
            <a:chExt cx="611595" cy="212366"/>
          </a:xfrm>
        </p:grpSpPr>
        <p:sp>
          <p:nvSpPr>
            <p:cNvPr id="775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55675A8C-913F-4729-9B79-6FF0443B9F6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119337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6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FA8B144-08FA-442C-B4EF-5F77F8A09706}"/>
                </a:ext>
              </a:extLst>
            </p:cNvPr>
            <p:cNvSpPr txBox="1"/>
            <p:nvPr/>
          </p:nvSpPr>
          <p:spPr>
            <a:xfrm>
              <a:off x="7563382" y="3071960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고문실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77" name="그룹 776">
            <a:extLst>
              <a:ext uri="{FF2B5EF4-FFF2-40B4-BE49-F238E27FC236}">
                <a16:creationId xmlns:a16="http://schemas.microsoft.com/office/drawing/2014/main" id="{D559D67F-9474-4750-8922-FF8E4E56522C}"/>
              </a:ext>
            </a:extLst>
          </p:cNvPr>
          <p:cNvGrpSpPr/>
          <p:nvPr/>
        </p:nvGrpSpPr>
        <p:grpSpPr>
          <a:xfrm>
            <a:off x="1020657" y="2228489"/>
            <a:ext cx="856855" cy="212366"/>
            <a:chOff x="7636268" y="3284326"/>
            <a:chExt cx="856855" cy="212366"/>
          </a:xfrm>
        </p:grpSpPr>
        <p:sp>
          <p:nvSpPr>
            <p:cNvPr id="778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6A2E31F-D5D9-4454-87F4-190B6E66AE1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6268" y="3331702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79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01009CF8-9F42-40D5-B022-40B87ACFBAF0}"/>
                </a:ext>
              </a:extLst>
            </p:cNvPr>
            <p:cNvSpPr txBox="1"/>
            <p:nvPr/>
          </p:nvSpPr>
          <p:spPr>
            <a:xfrm>
              <a:off x="7753882" y="3284326"/>
              <a:ext cx="73924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 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O/H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80" name="그룹 779">
            <a:extLst>
              <a:ext uri="{FF2B5EF4-FFF2-40B4-BE49-F238E27FC236}">
                <a16:creationId xmlns:a16="http://schemas.microsoft.com/office/drawing/2014/main" id="{2910921A-D067-4A14-91F6-10FE375CF86C}"/>
              </a:ext>
            </a:extLst>
          </p:cNvPr>
          <p:cNvGrpSpPr/>
          <p:nvPr/>
        </p:nvGrpSpPr>
        <p:grpSpPr>
          <a:xfrm>
            <a:off x="830157" y="2444557"/>
            <a:ext cx="1188676" cy="212366"/>
            <a:chOff x="7445768" y="3496692"/>
            <a:chExt cx="1188676" cy="212366"/>
          </a:xfrm>
        </p:grpSpPr>
        <p:sp>
          <p:nvSpPr>
            <p:cNvPr id="781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04C4BA34-5949-415F-8BDD-2816728C606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8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DFAEBA3-B1B8-4ED4-AEB4-AF1C6FE10688}"/>
                </a:ext>
              </a:extLst>
            </p:cNvPr>
            <p:cNvSpPr txBox="1"/>
            <p:nvPr/>
          </p:nvSpPr>
          <p:spPr>
            <a:xfrm>
              <a:off x="7563382" y="3496692"/>
              <a:ext cx="10710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sz="9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83" name="그룹 782">
            <a:extLst>
              <a:ext uri="{FF2B5EF4-FFF2-40B4-BE49-F238E27FC236}">
                <a16:creationId xmlns:a16="http://schemas.microsoft.com/office/drawing/2014/main" id="{05F02AB6-B7E3-4796-9198-59C143C806A7}"/>
              </a:ext>
            </a:extLst>
          </p:cNvPr>
          <p:cNvGrpSpPr/>
          <p:nvPr/>
        </p:nvGrpSpPr>
        <p:grpSpPr>
          <a:xfrm>
            <a:off x="830157" y="2660625"/>
            <a:ext cx="1474011" cy="212366"/>
            <a:chOff x="7445768" y="3496692"/>
            <a:chExt cx="1474011" cy="212366"/>
          </a:xfrm>
        </p:grpSpPr>
        <p:sp>
          <p:nvSpPr>
            <p:cNvPr id="784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58D6928-6A67-4F2C-B5FA-1D6A4347189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8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5336E7A2-5ED6-4D46-AFDE-6F7F348230AB}"/>
                </a:ext>
              </a:extLst>
            </p:cNvPr>
            <p:cNvSpPr txBox="1"/>
            <p:nvPr/>
          </p:nvSpPr>
          <p:spPr>
            <a:xfrm>
              <a:off x="7563382" y="3496692"/>
              <a:ext cx="1356397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86" name="그룹 785">
            <a:extLst>
              <a:ext uri="{FF2B5EF4-FFF2-40B4-BE49-F238E27FC236}">
                <a16:creationId xmlns:a16="http://schemas.microsoft.com/office/drawing/2014/main" id="{5C656C53-04C0-4646-A988-7160EC97A4B9}"/>
              </a:ext>
            </a:extLst>
          </p:cNvPr>
          <p:cNvGrpSpPr/>
          <p:nvPr/>
        </p:nvGrpSpPr>
        <p:grpSpPr>
          <a:xfrm>
            <a:off x="830157" y="2876693"/>
            <a:ext cx="1105320" cy="212366"/>
            <a:chOff x="7445768" y="3496692"/>
            <a:chExt cx="1105320" cy="212366"/>
          </a:xfrm>
        </p:grpSpPr>
        <p:sp>
          <p:nvSpPr>
            <p:cNvPr id="787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1956CD4D-B480-4CC3-8DD1-8AF850475B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8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E6F57B6F-FC66-4420-9BEC-DC6168389748}"/>
                </a:ext>
              </a:extLst>
            </p:cNvPr>
            <p:cNvSpPr txBox="1"/>
            <p:nvPr/>
          </p:nvSpPr>
          <p:spPr>
            <a:xfrm>
              <a:off x="7563382" y="3496692"/>
              <a:ext cx="987706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클라우드 사업부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89" name="직사각형 788">
            <a:extLst>
              <a:ext uri="{FF2B5EF4-FFF2-40B4-BE49-F238E27FC236}">
                <a16:creationId xmlns:a16="http://schemas.microsoft.com/office/drawing/2014/main" id="{3B3A8A34-7EDA-485F-92DE-1DC63144998D}"/>
              </a:ext>
            </a:extLst>
          </p:cNvPr>
          <p:cNvSpPr/>
          <p:nvPr/>
        </p:nvSpPr>
        <p:spPr>
          <a:xfrm>
            <a:off x="3205239" y="1984381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검색결과 </a:t>
            </a:r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8885A13-A692-4E02-8863-FE52A9D5EE9C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3538920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CCD9CFD-4195-4993-B805-9357DDCA13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37</a:t>
            </a:fld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C9A209-8D07-4353-9E5C-B25579A0385B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D026B4A-99AC-4406-93BC-8A338084C7D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FD2284-568C-4EA7-86EF-70EE66748242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678DA14-8BE6-4412-A92A-657B5971E66A}"/>
              </a:ext>
            </a:extLst>
          </p:cNvPr>
          <p:cNvSpPr/>
          <p:nvPr/>
        </p:nvSpPr>
        <p:spPr>
          <a:xfrm>
            <a:off x="536711" y="1353380"/>
            <a:ext cx="1935947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4CD47A-2BD4-487D-A254-59E0D4289607}"/>
              </a:ext>
            </a:extLst>
          </p:cNvPr>
          <p:cNvGrpSpPr/>
          <p:nvPr/>
        </p:nvGrpSpPr>
        <p:grpSpPr>
          <a:xfrm>
            <a:off x="639657" y="1580285"/>
            <a:ext cx="611595" cy="212366"/>
            <a:chOff x="7255268" y="2647228"/>
            <a:chExt cx="611595" cy="212366"/>
          </a:xfrm>
        </p:grpSpPr>
        <p:sp>
          <p:nvSpPr>
            <p:cNvPr id="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D8ED504-28EA-4CE6-8A11-2126988A951A}"/>
                </a:ext>
              </a:extLst>
            </p:cNvPr>
            <p:cNvSpPr txBox="1"/>
            <p:nvPr/>
          </p:nvSpPr>
          <p:spPr>
            <a:xfrm>
              <a:off x="7372882" y="2647228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1E8A3C90-B6BA-48EE-BB03-7C763C135A5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5268" y="2694605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45391D4-B00F-4B01-B885-15FCD677C7EF}"/>
              </a:ext>
            </a:extLst>
          </p:cNvPr>
          <p:cNvGrpSpPr/>
          <p:nvPr/>
        </p:nvGrpSpPr>
        <p:grpSpPr>
          <a:xfrm>
            <a:off x="830157" y="1796353"/>
            <a:ext cx="957844" cy="212366"/>
            <a:chOff x="7445768" y="2859594"/>
            <a:chExt cx="957844" cy="212366"/>
          </a:xfrm>
        </p:grpSpPr>
        <p:sp>
          <p:nvSpPr>
            <p:cNvPr id="11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76734791-42F1-420B-A722-29CF922CD5B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2906970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2FE1E0B-B451-4792-A847-A0A72C4177DB}"/>
                </a:ext>
              </a:extLst>
            </p:cNvPr>
            <p:cNvSpPr txBox="1"/>
            <p:nvPr/>
          </p:nvSpPr>
          <p:spPr>
            <a:xfrm>
              <a:off x="7563382" y="2859594"/>
              <a:ext cx="840230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정도경영담당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FAC79-EAAF-4DD4-9FD8-9C57AF83DB06}"/>
              </a:ext>
            </a:extLst>
          </p:cNvPr>
          <p:cNvGrpSpPr/>
          <p:nvPr/>
        </p:nvGrpSpPr>
        <p:grpSpPr>
          <a:xfrm>
            <a:off x="830157" y="2012421"/>
            <a:ext cx="611595" cy="212366"/>
            <a:chOff x="7445768" y="3071960"/>
            <a:chExt cx="611595" cy="212366"/>
          </a:xfrm>
        </p:grpSpPr>
        <p:sp>
          <p:nvSpPr>
            <p:cNvPr id="14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7B00F72-86B2-4BEB-BE75-38D866E6AE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119337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60147A1-D023-4D6E-A8BF-E57469CAF241}"/>
                </a:ext>
              </a:extLst>
            </p:cNvPr>
            <p:cNvSpPr txBox="1"/>
            <p:nvPr/>
          </p:nvSpPr>
          <p:spPr>
            <a:xfrm>
              <a:off x="7563382" y="3071960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고문실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0C57BF0-B6E0-4908-B164-379AA45F9C4B}"/>
              </a:ext>
            </a:extLst>
          </p:cNvPr>
          <p:cNvGrpSpPr/>
          <p:nvPr/>
        </p:nvGrpSpPr>
        <p:grpSpPr>
          <a:xfrm>
            <a:off x="1020657" y="2228489"/>
            <a:ext cx="856855" cy="212366"/>
            <a:chOff x="7636268" y="3284326"/>
            <a:chExt cx="856855" cy="212366"/>
          </a:xfrm>
        </p:grpSpPr>
        <p:sp>
          <p:nvSpPr>
            <p:cNvPr id="17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64985F2-BED0-48B8-804A-5A297AEC83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6268" y="3331702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8E84A0F-88C6-49F1-9496-153A559FB5B5}"/>
                </a:ext>
              </a:extLst>
            </p:cNvPr>
            <p:cNvSpPr txBox="1"/>
            <p:nvPr/>
          </p:nvSpPr>
          <p:spPr>
            <a:xfrm>
              <a:off x="7753882" y="3284326"/>
              <a:ext cx="73924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 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O/H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EBDD1CE-E277-4614-8885-1B2F600B02DC}"/>
              </a:ext>
            </a:extLst>
          </p:cNvPr>
          <p:cNvGrpSpPr/>
          <p:nvPr/>
        </p:nvGrpSpPr>
        <p:grpSpPr>
          <a:xfrm>
            <a:off x="830157" y="2444557"/>
            <a:ext cx="1188676" cy="212366"/>
            <a:chOff x="7445768" y="3496692"/>
            <a:chExt cx="1188676" cy="212366"/>
          </a:xfrm>
        </p:grpSpPr>
        <p:sp>
          <p:nvSpPr>
            <p:cNvPr id="20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E861CCF-D086-4F83-B8F1-6E574E4F75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1C16C17-669E-4089-AEA6-F83A88C06F2B}"/>
                </a:ext>
              </a:extLst>
            </p:cNvPr>
            <p:cNvSpPr txBox="1"/>
            <p:nvPr/>
          </p:nvSpPr>
          <p:spPr>
            <a:xfrm>
              <a:off x="7563382" y="3496692"/>
              <a:ext cx="10710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sz="9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975165-B2CB-46DF-B286-90B37A26E093}"/>
              </a:ext>
            </a:extLst>
          </p:cNvPr>
          <p:cNvGrpSpPr/>
          <p:nvPr/>
        </p:nvGrpSpPr>
        <p:grpSpPr>
          <a:xfrm>
            <a:off x="830157" y="2660625"/>
            <a:ext cx="1474011" cy="212366"/>
            <a:chOff x="7445768" y="3496692"/>
            <a:chExt cx="1474011" cy="212366"/>
          </a:xfrm>
        </p:grpSpPr>
        <p:sp>
          <p:nvSpPr>
            <p:cNvPr id="23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48584BB-4178-440D-9D1E-7E5F7B6375D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37A7E07-D60E-4855-869F-7BFDBF5B220A}"/>
                </a:ext>
              </a:extLst>
            </p:cNvPr>
            <p:cNvSpPr txBox="1"/>
            <p:nvPr/>
          </p:nvSpPr>
          <p:spPr>
            <a:xfrm>
              <a:off x="7563382" y="3496692"/>
              <a:ext cx="1356397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BA185AC-ADFE-4872-A37D-EB61C6EA938F}"/>
              </a:ext>
            </a:extLst>
          </p:cNvPr>
          <p:cNvGrpSpPr/>
          <p:nvPr/>
        </p:nvGrpSpPr>
        <p:grpSpPr>
          <a:xfrm>
            <a:off x="830157" y="2876693"/>
            <a:ext cx="1105320" cy="212366"/>
            <a:chOff x="7445768" y="3496692"/>
            <a:chExt cx="1105320" cy="212366"/>
          </a:xfrm>
        </p:grpSpPr>
        <p:sp>
          <p:nvSpPr>
            <p:cNvPr id="26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B626D0D-B856-446D-9E62-D4DB5AE42DB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7BF4E92-AF64-42BC-8592-9445D46EF22F}"/>
                </a:ext>
              </a:extLst>
            </p:cNvPr>
            <p:cNvSpPr txBox="1"/>
            <p:nvPr/>
          </p:nvSpPr>
          <p:spPr>
            <a:xfrm>
              <a:off x="7563382" y="3496692"/>
              <a:ext cx="987706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클라우드 사업부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237F32B-572A-48DE-B6C8-3C89DD9DC46B}"/>
              </a:ext>
            </a:extLst>
          </p:cNvPr>
          <p:cNvGrpSpPr/>
          <p:nvPr/>
        </p:nvGrpSpPr>
        <p:grpSpPr>
          <a:xfrm>
            <a:off x="4774467" y="1037508"/>
            <a:ext cx="2675006" cy="215444"/>
            <a:chOff x="4774467" y="1037508"/>
            <a:chExt cx="2675006" cy="21544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23312B0-E3A1-4D1A-8FA8-2F8BE17CB0F3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31" name="Line">
              <a:extLst>
                <a:ext uri="{FF2B5EF4-FFF2-40B4-BE49-F238E27FC236}">
                  <a16:creationId xmlns:a16="http://schemas.microsoft.com/office/drawing/2014/main" id="{E7865316-2003-4BBF-81A3-6FDF2D99F40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95FD8A7A-412B-4154-B8EB-1892A2EEA916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F0BF27D-E732-4C8E-8CA9-FC40398FDEE9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34" name="Search Icon">
                <a:extLst>
                  <a:ext uri="{FF2B5EF4-FFF2-40B4-BE49-F238E27FC236}">
                    <a16:creationId xmlns:a16="http://schemas.microsoft.com/office/drawing/2014/main" id="{46233923-64C2-4CEF-9A01-2CC957C999D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5770F0C-9DA6-4316-A72D-CB08D810503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935F5C6-BF9A-4047-B8F4-E85193654668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84A0605-0642-4A55-BA8D-D97B77C7197E}"/>
              </a:ext>
            </a:extLst>
          </p:cNvPr>
          <p:cNvSpPr/>
          <p:nvPr/>
        </p:nvSpPr>
        <p:spPr>
          <a:xfrm flipV="1">
            <a:off x="3230072" y="1311250"/>
            <a:ext cx="4299748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4AAAE1C-6897-4C7C-9B53-CBE1D41BD831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5F58527D-9CF7-4D17-9304-BB31C3EDA7A9}"/>
              </a:ext>
            </a:extLst>
          </p:cNvPr>
          <p:cNvSpPr/>
          <p:nvPr/>
        </p:nvSpPr>
        <p:spPr>
          <a:xfrm>
            <a:off x="3230073" y="1310645"/>
            <a:ext cx="4299749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E9F0164-D07A-4FDD-B2A5-FA651A27DE61}"/>
              </a:ext>
            </a:extLst>
          </p:cNvPr>
          <p:cNvGrpSpPr/>
          <p:nvPr/>
        </p:nvGrpSpPr>
        <p:grpSpPr>
          <a:xfrm>
            <a:off x="3258082" y="1703406"/>
            <a:ext cx="4275217" cy="216197"/>
            <a:chOff x="3258082" y="1703406"/>
            <a:chExt cx="4275217" cy="216197"/>
          </a:xfrm>
        </p:grpSpPr>
        <p:cxnSp>
          <p:nvCxnSpPr>
            <p:cNvPr id="65" name="Line">
              <a:extLst>
                <a:ext uri="{FF2B5EF4-FFF2-40B4-BE49-F238E27FC236}">
                  <a16:creationId xmlns:a16="http://schemas.microsoft.com/office/drawing/2014/main" id="{D4250018-A07C-4C8C-B6E1-C2EAE774C2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4236412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BEB1736-FDA4-4397-87AB-9EDA65531801}"/>
                </a:ext>
              </a:extLst>
            </p:cNvPr>
            <p:cNvGrpSpPr/>
            <p:nvPr/>
          </p:nvGrpSpPr>
          <p:grpSpPr>
            <a:xfrm>
              <a:off x="3258082" y="1703406"/>
              <a:ext cx="4275217" cy="201600"/>
              <a:chOff x="3258082" y="1703406"/>
              <a:chExt cx="4275217" cy="20160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41B07711-983F-4893-9296-7410FC19827E}"/>
                  </a:ext>
                </a:extLst>
              </p:cNvPr>
              <p:cNvSpPr/>
              <p:nvPr/>
            </p:nvSpPr>
            <p:spPr>
              <a:xfrm>
                <a:off x="677293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39853363-7C9B-44E5-A3AD-681B76A9916F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DA612801-5307-4848-8887-3B16D1560FDB}"/>
                  </a:ext>
                </a:extLst>
              </p:cNvPr>
              <p:cNvSpPr/>
              <p:nvPr/>
            </p:nvSpPr>
            <p:spPr>
              <a:xfrm>
                <a:off x="449108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8B326D51-00AE-4035-AF22-10D7C9A2EB55}"/>
                  </a:ext>
                </a:extLst>
              </p:cNvPr>
              <p:cNvSpPr/>
              <p:nvPr/>
            </p:nvSpPr>
            <p:spPr>
              <a:xfrm>
                <a:off x="56839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10A00B4-58FB-422F-B3B9-7D508BC324C9}"/>
              </a:ext>
            </a:extLst>
          </p:cNvPr>
          <p:cNvGrpSpPr/>
          <p:nvPr/>
        </p:nvGrpSpPr>
        <p:grpSpPr>
          <a:xfrm>
            <a:off x="3288269" y="1984381"/>
            <a:ext cx="762895" cy="200055"/>
            <a:chOff x="3288269" y="2255151"/>
            <a:chExt cx="762895" cy="200055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B4DAAAE-ED08-4251-A7BC-7C9B03DD3A5E}"/>
                </a:ext>
              </a:extLst>
            </p:cNvPr>
            <p:cNvGrpSpPr/>
            <p:nvPr/>
          </p:nvGrpSpPr>
          <p:grpSpPr>
            <a:xfrm>
              <a:off x="3288269" y="2288578"/>
              <a:ext cx="133200" cy="133200"/>
              <a:chOff x="5967646" y="4043883"/>
              <a:chExt cx="212654" cy="212654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2E3E91AB-80CA-4991-BFB5-22DEBAF6683D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dirty="0"/>
                  <a:t>`</a:t>
                </a:r>
                <a:endParaRPr lang="ko-KR" altLang="en-US" dirty="0"/>
              </a:p>
            </p:txBody>
          </p:sp>
          <p:sp>
            <p:nvSpPr>
              <p:cNvPr id="75" name="Accept">
                <a:extLst>
                  <a:ext uri="{FF2B5EF4-FFF2-40B4-BE49-F238E27FC236}">
                    <a16:creationId xmlns:a16="http://schemas.microsoft.com/office/drawing/2014/main" id="{DC9E653E-8F88-489A-8EFF-E24AD4430A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rgbClr val="FF8989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6B392347-0CDD-4B18-86BE-2CD2C9A44436}"/>
                </a:ext>
              </a:extLst>
            </p:cNvPr>
            <p:cNvSpPr/>
            <p:nvPr/>
          </p:nvSpPr>
          <p:spPr>
            <a:xfrm>
              <a:off x="3367164" y="225515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698472EA-06E6-4E33-94D0-386241E4B4F8}"/>
              </a:ext>
            </a:extLst>
          </p:cNvPr>
          <p:cNvGrpSpPr/>
          <p:nvPr/>
        </p:nvGrpSpPr>
        <p:grpSpPr>
          <a:xfrm>
            <a:off x="4071673" y="1930520"/>
            <a:ext cx="3461266" cy="307777"/>
            <a:chOff x="4071673" y="1890515"/>
            <a:chExt cx="3461266" cy="307777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2FCF5F09-13D2-477C-8830-B4ED01EC2EDC}"/>
                </a:ext>
              </a:extLst>
            </p:cNvPr>
            <p:cNvGrpSpPr/>
            <p:nvPr/>
          </p:nvGrpSpPr>
          <p:grpSpPr>
            <a:xfrm>
              <a:off x="4071673" y="1944376"/>
              <a:ext cx="507774" cy="200055"/>
              <a:chOff x="4329329" y="4411683"/>
              <a:chExt cx="507774" cy="200055"/>
            </a:xfrm>
          </p:grpSpPr>
          <p:sp>
            <p:nvSpPr>
              <p:cNvPr id="90" name="Sorting (Ascending)">
                <a:extLst>
                  <a:ext uri="{FF2B5EF4-FFF2-40B4-BE49-F238E27FC236}">
                    <a16:creationId xmlns:a16="http://schemas.microsoft.com/office/drawing/2014/main" id="{B5C3B592-1591-4770-A794-8937E37E3C7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1" name="직사각형 90">
                <a:extLst>
                  <a:ext uri="{FF2B5EF4-FFF2-40B4-BE49-F238E27FC236}">
                    <a16:creationId xmlns:a16="http://schemas.microsoft.com/office/drawing/2014/main" id="{E2B6B97B-6642-449B-B4A5-B70CB7C4D814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396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endParaRPr lang="ko-KR" altLang="en-US" dirty="0"/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BF3EAF39-7369-4741-B9D7-76EF7494C0CC}"/>
                </a:ext>
              </a:extLst>
            </p:cNvPr>
            <p:cNvGrpSpPr/>
            <p:nvPr/>
          </p:nvGrpSpPr>
          <p:grpSpPr>
            <a:xfrm>
              <a:off x="6881165" y="1890515"/>
              <a:ext cx="651774" cy="307777"/>
              <a:chOff x="4329329" y="4357822"/>
              <a:chExt cx="651774" cy="307777"/>
            </a:xfrm>
          </p:grpSpPr>
          <p:sp>
            <p:nvSpPr>
              <p:cNvPr id="88" name="Sorting (Ascending)">
                <a:extLst>
                  <a:ext uri="{FF2B5EF4-FFF2-40B4-BE49-F238E27FC236}">
                    <a16:creationId xmlns:a16="http://schemas.microsoft.com/office/drawing/2014/main" id="{658A12AB-DA03-4656-A108-A475E9EC330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5DC380E1-0F13-4937-B771-88D4A3D68D26}"/>
                  </a:ext>
                </a:extLst>
              </p:cNvPr>
              <p:cNvSpPr/>
              <p:nvPr/>
            </p:nvSpPr>
            <p:spPr>
              <a:xfrm>
                <a:off x="4441103" y="4357822"/>
                <a:ext cx="54000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담당업무</a:t>
                </a:r>
                <a:endParaRPr lang="ko-KR" altLang="en-US" dirty="0"/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F49B0D30-4CE7-4E1E-BA0D-CB8D5FCAFB0A}"/>
                </a:ext>
              </a:extLst>
            </p:cNvPr>
            <p:cNvGrpSpPr/>
            <p:nvPr/>
          </p:nvGrpSpPr>
          <p:grpSpPr>
            <a:xfrm>
              <a:off x="5440419" y="1944376"/>
              <a:ext cx="579774" cy="200055"/>
              <a:chOff x="4329329" y="4411683"/>
              <a:chExt cx="579774" cy="200055"/>
            </a:xfrm>
          </p:grpSpPr>
          <p:sp>
            <p:nvSpPr>
              <p:cNvPr id="86" name="Sorting (Ascending)">
                <a:extLst>
                  <a:ext uri="{FF2B5EF4-FFF2-40B4-BE49-F238E27FC236}">
                    <a16:creationId xmlns:a16="http://schemas.microsoft.com/office/drawing/2014/main" id="{3701C0E5-DAF5-4493-A4B4-B2C1905A43F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6E830A3-A693-4708-A8FA-C9E3422920A6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</a:t>
                </a:r>
                <a:endParaRPr lang="ko-KR" altLang="en-US" dirty="0"/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0A706283-B932-4661-B138-09E5E491B28E}"/>
                </a:ext>
              </a:extLst>
            </p:cNvPr>
            <p:cNvGrpSpPr/>
            <p:nvPr/>
          </p:nvGrpSpPr>
          <p:grpSpPr>
            <a:xfrm>
              <a:off x="4720046" y="1944376"/>
              <a:ext cx="579774" cy="200055"/>
              <a:chOff x="4329329" y="4411683"/>
              <a:chExt cx="579774" cy="200055"/>
            </a:xfrm>
          </p:grpSpPr>
          <p:sp>
            <p:nvSpPr>
              <p:cNvPr id="84" name="Sorting (Ascending)">
                <a:extLst>
                  <a:ext uri="{FF2B5EF4-FFF2-40B4-BE49-F238E27FC236}">
                    <a16:creationId xmlns:a16="http://schemas.microsoft.com/office/drawing/2014/main" id="{7FE80847-0539-44D1-9837-2600FD0AEB5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8445F328-28F9-439D-93BF-CDF14203A332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연락처</a:t>
                </a:r>
                <a:endParaRPr lang="ko-KR" altLang="en-US" dirty="0"/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FBC8485C-070D-4861-A870-8283689691C5}"/>
                </a:ext>
              </a:extLst>
            </p:cNvPr>
            <p:cNvGrpSpPr/>
            <p:nvPr/>
          </p:nvGrpSpPr>
          <p:grpSpPr>
            <a:xfrm>
              <a:off x="6160792" y="1944376"/>
              <a:ext cx="579774" cy="200055"/>
              <a:chOff x="4329329" y="4411683"/>
              <a:chExt cx="579774" cy="200055"/>
            </a:xfrm>
          </p:grpSpPr>
          <p:sp>
            <p:nvSpPr>
              <p:cNvPr id="82" name="Sorting (Ascending)">
                <a:extLst>
                  <a:ext uri="{FF2B5EF4-FFF2-40B4-BE49-F238E27FC236}">
                    <a16:creationId xmlns:a16="http://schemas.microsoft.com/office/drawing/2014/main" id="{1E59F8DB-9807-4442-979A-A7605D6EF6D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378E9648-6AD4-4638-B223-7176F8802B1C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근무지</a:t>
                </a:r>
                <a:endParaRPr lang="ko-KR" altLang="en-US" dirty="0"/>
              </a:p>
            </p:txBody>
          </p:sp>
        </p:grpSp>
      </p:grpSp>
      <p:grpSp>
        <p:nvGrpSpPr>
          <p:cNvPr id="92" name="Scroll Indicator">
            <a:extLst>
              <a:ext uri="{FF2B5EF4-FFF2-40B4-BE49-F238E27FC236}">
                <a16:creationId xmlns:a16="http://schemas.microsoft.com/office/drawing/2014/main" id="{960E7A22-074F-4401-9162-9959C0CC74CA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93" name="Track">
              <a:extLst>
                <a:ext uri="{FF2B5EF4-FFF2-40B4-BE49-F238E27FC236}">
                  <a16:creationId xmlns:a16="http://schemas.microsoft.com/office/drawing/2014/main" id="{D3700EA3-94BD-47D5-8A29-57AE04CBA93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humb">
              <a:extLst>
                <a:ext uri="{FF2B5EF4-FFF2-40B4-BE49-F238E27FC236}">
                  <a16:creationId xmlns:a16="http://schemas.microsoft.com/office/drawing/2014/main" id="{44ADABB9-97CE-4BF0-B323-A0769D8C94F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70" name="Scroll Indicator">
            <a:extLst>
              <a:ext uri="{FF2B5EF4-FFF2-40B4-BE49-F238E27FC236}">
                <a16:creationId xmlns:a16="http://schemas.microsoft.com/office/drawing/2014/main" id="{483C2E8D-DA27-4040-BC71-CC4CC0AAA914}"/>
              </a:ext>
            </a:extLst>
          </p:cNvPr>
          <p:cNvGrpSpPr/>
          <p:nvPr/>
        </p:nvGrpSpPr>
        <p:grpSpPr>
          <a:xfrm>
            <a:off x="7476021" y="2608676"/>
            <a:ext cx="25400" cy="2268000"/>
            <a:chOff x="892175" y="1261242"/>
            <a:chExt cx="25400" cy="3016250"/>
          </a:xfrm>
        </p:grpSpPr>
        <p:cxnSp>
          <p:nvCxnSpPr>
            <p:cNvPr id="171" name="Track">
              <a:extLst>
                <a:ext uri="{FF2B5EF4-FFF2-40B4-BE49-F238E27FC236}">
                  <a16:creationId xmlns:a16="http://schemas.microsoft.com/office/drawing/2014/main" id="{EA9A285C-C3FD-4154-A727-675C1D0C52A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humb">
              <a:extLst>
                <a:ext uri="{FF2B5EF4-FFF2-40B4-BE49-F238E27FC236}">
                  <a16:creationId xmlns:a16="http://schemas.microsoft.com/office/drawing/2014/main" id="{35E6D163-2867-4941-9FCF-2764A0B95D6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173" name="Line">
            <a:extLst>
              <a:ext uri="{FF2B5EF4-FFF2-40B4-BE49-F238E27FC236}">
                <a16:creationId xmlns:a16="http://schemas.microsoft.com/office/drawing/2014/main" id="{9295C893-273C-4A86-8C7E-57900BF74BB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5516A1C-A41B-4EE5-9B58-E1476217D0D0}"/>
              </a:ext>
            </a:extLst>
          </p:cNvPr>
          <p:cNvSpPr/>
          <p:nvPr/>
        </p:nvSpPr>
        <p:spPr>
          <a:xfrm>
            <a:off x="3230072" y="5196522"/>
            <a:ext cx="4308078" cy="1287401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A6A6A6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선택한 인원 </a:t>
            </a:r>
            <a:r>
              <a:rPr kumimoji="1" lang="en-US" altLang="ko-KR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0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86C6F84F-1D21-4FE8-B891-A4D72067A0E8}"/>
              </a:ext>
            </a:extLst>
          </p:cNvPr>
          <p:cNvGrpSpPr/>
          <p:nvPr/>
        </p:nvGrpSpPr>
        <p:grpSpPr>
          <a:xfrm>
            <a:off x="3238402" y="5011525"/>
            <a:ext cx="4299748" cy="302260"/>
            <a:chOff x="3230072" y="6163069"/>
            <a:chExt cx="4299748" cy="302260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3FA6DD0A-C7EC-464C-95CB-269187D69316}"/>
                </a:ext>
              </a:extLst>
            </p:cNvPr>
            <p:cNvSpPr/>
            <p:nvPr/>
          </p:nvSpPr>
          <p:spPr>
            <a:xfrm>
              <a:off x="3230072" y="6228369"/>
              <a:ext cx="429974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</a:t>
              </a:r>
              <a:r>
                <a:rPr kumimoji="1" lang="ko-KR" altLang="en-US" sz="90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05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ko-KR" altLang="en-US" sz="1800" b="1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E69E6F69-E136-40B6-9AA1-EE8486784D18}"/>
                </a:ext>
              </a:extLst>
            </p:cNvPr>
            <p:cNvSpPr/>
            <p:nvPr/>
          </p:nvSpPr>
          <p:spPr>
            <a:xfrm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77C82744-FFF0-40D7-9718-CFE35F45B1A0}"/>
              </a:ext>
            </a:extLst>
          </p:cNvPr>
          <p:cNvGrpSpPr/>
          <p:nvPr/>
        </p:nvGrpSpPr>
        <p:grpSpPr>
          <a:xfrm>
            <a:off x="3305651" y="6206015"/>
            <a:ext cx="4148592" cy="234170"/>
            <a:chOff x="5413700" y="5671657"/>
            <a:chExt cx="4510602" cy="234170"/>
          </a:xfrm>
        </p:grpSpPr>
        <p:sp>
          <p:nvSpPr>
            <p:cNvPr id="113" name="Flyout">
              <a:extLst>
                <a:ext uri="{FF2B5EF4-FFF2-40B4-BE49-F238E27FC236}">
                  <a16:creationId xmlns:a16="http://schemas.microsoft.com/office/drawing/2014/main" id="{CA5F5D19-AD88-4445-B95D-60DA8887D2AF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대화하기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" name="Flyout">
              <a:extLst>
                <a:ext uri="{FF2B5EF4-FFF2-40B4-BE49-F238E27FC236}">
                  <a16:creationId xmlns:a16="http://schemas.microsoft.com/office/drawing/2014/main" id="{6C4760D9-160F-41B5-9D3C-FA2183332242}"/>
                </a:ext>
              </a:extLst>
            </p:cNvPr>
            <p:cNvSpPr/>
            <p:nvPr/>
          </p:nvSpPr>
          <p:spPr>
            <a:xfrm>
              <a:off x="63230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쪽지전송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5" name="Flyout">
              <a:extLst>
                <a:ext uri="{FF2B5EF4-FFF2-40B4-BE49-F238E27FC236}">
                  <a16:creationId xmlns:a16="http://schemas.microsoft.com/office/drawing/2014/main" id="{D0A906FA-3E03-46C3-A7A6-710AFB42D394}"/>
                </a:ext>
              </a:extLst>
            </p:cNvPr>
            <p:cNvSpPr/>
            <p:nvPr/>
          </p:nvSpPr>
          <p:spPr>
            <a:xfrm>
              <a:off x="723310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전화하기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" name="Flyout">
              <a:extLst>
                <a:ext uri="{FF2B5EF4-FFF2-40B4-BE49-F238E27FC236}">
                  <a16:creationId xmlns:a16="http://schemas.microsoft.com/office/drawing/2014/main" id="{AEB9BB17-DB8B-4C9C-B10B-F91BB5D30C07}"/>
                </a:ext>
              </a:extLst>
            </p:cNvPr>
            <p:cNvSpPr/>
            <p:nvPr/>
          </p:nvSpPr>
          <p:spPr>
            <a:xfrm>
              <a:off x="8143101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화상회의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" name="Flyout">
              <a:extLst>
                <a:ext uri="{FF2B5EF4-FFF2-40B4-BE49-F238E27FC236}">
                  <a16:creationId xmlns:a16="http://schemas.microsoft.com/office/drawing/2014/main" id="{AF51B3EE-F89D-4B2A-995D-86125FA77FF1}"/>
                </a:ext>
              </a:extLst>
            </p:cNvPr>
            <p:cNvSpPr/>
            <p:nvPr/>
          </p:nvSpPr>
          <p:spPr>
            <a:xfrm>
              <a:off x="9053102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추가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3B9487DA-BD01-415C-93C8-13E2E8D7CE30}"/>
              </a:ext>
            </a:extLst>
          </p:cNvPr>
          <p:cNvGrpSpPr/>
          <p:nvPr/>
        </p:nvGrpSpPr>
        <p:grpSpPr>
          <a:xfrm>
            <a:off x="3336874" y="5386446"/>
            <a:ext cx="4094474" cy="238363"/>
            <a:chOff x="3321622" y="5367396"/>
            <a:chExt cx="4094474" cy="238363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16B892F-0464-4445-A8AD-52D97BCB3FF0}"/>
                </a:ext>
              </a:extLst>
            </p:cNvPr>
            <p:cNvGrpSpPr/>
            <p:nvPr/>
          </p:nvGrpSpPr>
          <p:grpSpPr>
            <a:xfrm>
              <a:off x="3321622" y="5367396"/>
              <a:ext cx="665474" cy="238363"/>
              <a:chOff x="9330957" y="3225165"/>
              <a:chExt cx="665474" cy="238363"/>
            </a:xfrm>
          </p:grpSpPr>
          <p:sp>
            <p:nvSpPr>
              <p:cNvPr id="110" name="Title Bar">
                <a:extLst>
                  <a:ext uri="{FF2B5EF4-FFF2-40B4-BE49-F238E27FC236}">
                    <a16:creationId xmlns:a16="http://schemas.microsoft.com/office/drawing/2014/main" id="{66B03FD6-586D-4895-891B-816283334F28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11" name="Close Button">
                <a:extLst>
                  <a:ext uri="{FF2B5EF4-FFF2-40B4-BE49-F238E27FC236}">
                    <a16:creationId xmlns:a16="http://schemas.microsoft.com/office/drawing/2014/main" id="{CB63CE05-BB41-4D94-952E-7E00018936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EE818029-5CD2-441E-B8B4-08E76383C005}"/>
                </a:ext>
              </a:extLst>
            </p:cNvPr>
            <p:cNvGrpSpPr/>
            <p:nvPr/>
          </p:nvGrpSpPr>
          <p:grpSpPr>
            <a:xfrm>
              <a:off x="4178872" y="5367396"/>
              <a:ext cx="665474" cy="238363"/>
              <a:chOff x="9330957" y="3225165"/>
              <a:chExt cx="665474" cy="238363"/>
            </a:xfrm>
          </p:grpSpPr>
          <p:sp>
            <p:nvSpPr>
              <p:cNvPr id="119" name="Title Bar">
                <a:extLst>
                  <a:ext uri="{FF2B5EF4-FFF2-40B4-BE49-F238E27FC236}">
                    <a16:creationId xmlns:a16="http://schemas.microsoft.com/office/drawing/2014/main" id="{3445E480-BAC2-46CC-B642-B7F8228C3F2A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0" name="Close Button">
                <a:extLst>
                  <a:ext uri="{FF2B5EF4-FFF2-40B4-BE49-F238E27FC236}">
                    <a16:creationId xmlns:a16="http://schemas.microsoft.com/office/drawing/2014/main" id="{01312666-CBD9-461A-BCC3-FCFF1193EA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DE6C82B2-204D-4BE3-949A-6670398B3CA2}"/>
                </a:ext>
              </a:extLst>
            </p:cNvPr>
            <p:cNvGrpSpPr/>
            <p:nvPr/>
          </p:nvGrpSpPr>
          <p:grpSpPr>
            <a:xfrm>
              <a:off x="5036122" y="5367396"/>
              <a:ext cx="665474" cy="238363"/>
              <a:chOff x="9330957" y="3225165"/>
              <a:chExt cx="665474" cy="238363"/>
            </a:xfrm>
          </p:grpSpPr>
          <p:sp>
            <p:nvSpPr>
              <p:cNvPr id="122" name="Title Bar">
                <a:extLst>
                  <a:ext uri="{FF2B5EF4-FFF2-40B4-BE49-F238E27FC236}">
                    <a16:creationId xmlns:a16="http://schemas.microsoft.com/office/drawing/2014/main" id="{538CDE87-22B1-4E9A-8C91-7A3615A1C082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3" name="Close Button">
                <a:extLst>
                  <a:ext uri="{FF2B5EF4-FFF2-40B4-BE49-F238E27FC236}">
                    <a16:creationId xmlns:a16="http://schemas.microsoft.com/office/drawing/2014/main" id="{817EC296-0B5D-4806-BD89-FD91E96185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7EBEBCBB-B514-4235-BCF0-EAF279CC01BD}"/>
                </a:ext>
              </a:extLst>
            </p:cNvPr>
            <p:cNvGrpSpPr/>
            <p:nvPr/>
          </p:nvGrpSpPr>
          <p:grpSpPr>
            <a:xfrm>
              <a:off x="5893372" y="5367396"/>
              <a:ext cx="665474" cy="238363"/>
              <a:chOff x="9330957" y="3225165"/>
              <a:chExt cx="665474" cy="238363"/>
            </a:xfrm>
          </p:grpSpPr>
          <p:sp>
            <p:nvSpPr>
              <p:cNvPr id="125" name="Title Bar">
                <a:extLst>
                  <a:ext uri="{FF2B5EF4-FFF2-40B4-BE49-F238E27FC236}">
                    <a16:creationId xmlns:a16="http://schemas.microsoft.com/office/drawing/2014/main" id="{3104BFD1-BE78-4D52-ACDA-ECE90B00E71D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6" name="Close Button">
                <a:extLst>
                  <a:ext uri="{FF2B5EF4-FFF2-40B4-BE49-F238E27FC236}">
                    <a16:creationId xmlns:a16="http://schemas.microsoft.com/office/drawing/2014/main" id="{6D7FDAEA-5822-4883-BAFE-DDE36BB255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EC4C0674-B982-450A-B3E3-5EF790CD3718}"/>
                </a:ext>
              </a:extLst>
            </p:cNvPr>
            <p:cNvGrpSpPr/>
            <p:nvPr/>
          </p:nvGrpSpPr>
          <p:grpSpPr>
            <a:xfrm>
              <a:off x="6750622" y="5367396"/>
              <a:ext cx="665474" cy="238363"/>
              <a:chOff x="9330957" y="3225165"/>
              <a:chExt cx="665474" cy="238363"/>
            </a:xfrm>
          </p:grpSpPr>
          <p:sp>
            <p:nvSpPr>
              <p:cNvPr id="128" name="Title Bar">
                <a:extLst>
                  <a:ext uri="{FF2B5EF4-FFF2-40B4-BE49-F238E27FC236}">
                    <a16:creationId xmlns:a16="http://schemas.microsoft.com/office/drawing/2014/main" id="{14BDD74C-F90B-4270-9186-94C2945AFC71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Close Button">
                <a:extLst>
                  <a:ext uri="{FF2B5EF4-FFF2-40B4-BE49-F238E27FC236}">
                    <a16:creationId xmlns:a16="http://schemas.microsoft.com/office/drawing/2014/main" id="{8A9D0EC3-8276-41A8-898E-91C4A40E74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FE97E884-51EA-4E5F-AAD8-C04A77E54BDC}"/>
              </a:ext>
            </a:extLst>
          </p:cNvPr>
          <p:cNvGrpSpPr/>
          <p:nvPr/>
        </p:nvGrpSpPr>
        <p:grpSpPr>
          <a:xfrm>
            <a:off x="3336874" y="5681721"/>
            <a:ext cx="665474" cy="238363"/>
            <a:chOff x="9330957" y="3225165"/>
            <a:chExt cx="665474" cy="238363"/>
          </a:xfrm>
        </p:grpSpPr>
        <p:sp>
          <p:nvSpPr>
            <p:cNvPr id="151" name="Title Bar">
              <a:extLst>
                <a:ext uri="{FF2B5EF4-FFF2-40B4-BE49-F238E27FC236}">
                  <a16:creationId xmlns:a16="http://schemas.microsoft.com/office/drawing/2014/main" id="{0CEF9CBB-91EF-467D-B7AF-2E5B6201143E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2" name="Close Button">
              <a:extLst>
                <a:ext uri="{FF2B5EF4-FFF2-40B4-BE49-F238E27FC236}">
                  <a16:creationId xmlns:a16="http://schemas.microsoft.com/office/drawing/2014/main" id="{D3CF4B50-839C-4B73-A68C-198198AF21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1F5ED485-F1A1-44F3-8D52-117004E2CE69}"/>
              </a:ext>
            </a:extLst>
          </p:cNvPr>
          <p:cNvGrpSpPr/>
          <p:nvPr/>
        </p:nvGrpSpPr>
        <p:grpSpPr>
          <a:xfrm>
            <a:off x="4194124" y="5681721"/>
            <a:ext cx="665474" cy="238363"/>
            <a:chOff x="9330957" y="3225165"/>
            <a:chExt cx="665474" cy="238363"/>
          </a:xfrm>
        </p:grpSpPr>
        <p:sp>
          <p:nvSpPr>
            <p:cNvPr id="149" name="Title Bar">
              <a:extLst>
                <a:ext uri="{FF2B5EF4-FFF2-40B4-BE49-F238E27FC236}">
                  <a16:creationId xmlns:a16="http://schemas.microsoft.com/office/drawing/2014/main" id="{2990204B-D2EC-4B0A-85CD-C04A70ADD8F1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0" name="Close Button">
              <a:extLst>
                <a:ext uri="{FF2B5EF4-FFF2-40B4-BE49-F238E27FC236}">
                  <a16:creationId xmlns:a16="http://schemas.microsoft.com/office/drawing/2014/main" id="{B197A2D3-624E-45C4-9B36-59CA170070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435A82E4-8AC6-429E-B3A0-1D6EE6549684}"/>
              </a:ext>
            </a:extLst>
          </p:cNvPr>
          <p:cNvGrpSpPr/>
          <p:nvPr/>
        </p:nvGrpSpPr>
        <p:grpSpPr>
          <a:xfrm>
            <a:off x="3268169" y="2261456"/>
            <a:ext cx="4142270" cy="842682"/>
            <a:chOff x="3268169" y="2261456"/>
            <a:chExt cx="4142270" cy="842682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9E3C078F-26C7-4219-9C0D-2E3FF90698AF}"/>
                </a:ext>
              </a:extLst>
            </p:cNvPr>
            <p:cNvSpPr/>
            <p:nvPr/>
          </p:nvSpPr>
          <p:spPr>
            <a:xfrm>
              <a:off x="3268169" y="2261456"/>
              <a:ext cx="4142270" cy="842682"/>
            </a:xfrm>
            <a:prstGeom prst="roundRect">
              <a:avLst>
                <a:gd name="adj" fmla="val 6946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3811ECDB-4C12-4602-8F85-D26BEF878283}"/>
                </a:ext>
              </a:extLst>
            </p:cNvPr>
            <p:cNvGrpSpPr/>
            <p:nvPr/>
          </p:nvGrpSpPr>
          <p:grpSpPr>
            <a:xfrm>
              <a:off x="3421315" y="2349193"/>
              <a:ext cx="483726" cy="667208"/>
              <a:chOff x="3360355" y="2303939"/>
              <a:chExt cx="483726" cy="667208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59CE1990-E168-400E-B405-3D0ED2769C75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04265ADF-D0D2-4A49-8D72-0796E60AFFA5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52E83797-9A68-43A2-A0C4-3F9B2F4AE87C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Accept">
                    <a:extLst>
                      <a:ext uri="{FF2B5EF4-FFF2-40B4-BE49-F238E27FC236}">
                        <a16:creationId xmlns:a16="http://schemas.microsoft.com/office/drawing/2014/main" id="{793CE95C-4D1E-496C-A9FF-6F2AA907F9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0" name="Star">
                  <a:extLst>
                    <a:ext uri="{FF2B5EF4-FFF2-40B4-BE49-F238E27FC236}">
                      <a16:creationId xmlns:a16="http://schemas.microsoft.com/office/drawing/2014/main" id="{116DAB14-6BDE-4963-87A4-5EFE2E285D6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9DAC21D9-B8AE-40D0-93B2-B9F5B14BF749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54" name="Profile Picture">
                  <a:extLst>
                    <a:ext uri="{FF2B5EF4-FFF2-40B4-BE49-F238E27FC236}">
                      <a16:creationId xmlns:a16="http://schemas.microsoft.com/office/drawing/2014/main" id="{D2B662E3-A581-4FD4-A665-355BA3A5929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57" name="Background">
                    <a:extLst>
                      <a:ext uri="{FF2B5EF4-FFF2-40B4-BE49-F238E27FC236}">
                        <a16:creationId xmlns:a16="http://schemas.microsoft.com/office/drawing/2014/main" id="{D1B2766E-8DEE-49C8-A21F-ACD37EAB5C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58" name="Profile Icon">
                    <a:extLst>
                      <a:ext uri="{FF2B5EF4-FFF2-40B4-BE49-F238E27FC236}">
                        <a16:creationId xmlns:a16="http://schemas.microsoft.com/office/drawing/2014/main" id="{16FBDC73-9C8E-43E8-983C-589E749E469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818213DF-2A6D-4F82-B320-C4E5CB2F4BBD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56" name="그래픽 55" descr="스마트폰">
                  <a:extLst>
                    <a:ext uri="{FF2B5EF4-FFF2-40B4-BE49-F238E27FC236}">
                      <a16:creationId xmlns:a16="http://schemas.microsoft.com/office/drawing/2014/main" id="{B9576D40-7FE5-4211-99E2-83CC68EC15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2D9E2B6-AAC1-4751-B673-AC83AA9FB8EC}"/>
                </a:ext>
              </a:extLst>
            </p:cNvPr>
            <p:cNvGrpSpPr/>
            <p:nvPr/>
          </p:nvGrpSpPr>
          <p:grpSpPr>
            <a:xfrm>
              <a:off x="4110005" y="2305454"/>
              <a:ext cx="1324766" cy="758559"/>
              <a:chOff x="3919005" y="2286404"/>
              <a:chExt cx="1324766" cy="758559"/>
            </a:xfrm>
          </p:grpSpPr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98859F66-1B45-40D9-8B6C-C89834F5EEBB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F8131473-5CBA-46EE-AAC2-514DCF28C92B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FA9EFB52-3761-4FB6-BDE5-F43DBC9A2513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22D25B5-9968-4F30-9210-435E3C3A2BCE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E82833E-FF3C-4FBD-8C99-C53514E66DC3}"/>
                </a:ext>
              </a:extLst>
            </p:cNvPr>
            <p:cNvGrpSpPr/>
            <p:nvPr/>
          </p:nvGrpSpPr>
          <p:grpSpPr>
            <a:xfrm>
              <a:off x="5528730" y="2320843"/>
              <a:ext cx="1624163" cy="743170"/>
              <a:chOff x="5443005" y="2301793"/>
              <a:chExt cx="1624163" cy="743170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3E15ED58-FDE5-43C6-A7F2-F1C6695078B2}"/>
                  </a:ext>
                </a:extLst>
              </p:cNvPr>
              <p:cNvSpPr/>
              <p:nvPr/>
            </p:nvSpPr>
            <p:spPr>
              <a:xfrm>
                <a:off x="5443005" y="2489133"/>
                <a:ext cx="105189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abcde@daesang.com</a:t>
                </a: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7DD1D8EB-5DDC-404B-AA72-2FD6775463D7}"/>
                  </a:ext>
                </a:extLst>
              </p:cNvPr>
              <p:cNvSpPr/>
              <p:nvPr/>
            </p:nvSpPr>
            <p:spPr>
              <a:xfrm>
                <a:off x="5443005" y="2301793"/>
                <a:ext cx="364202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마곡</a:t>
                </a: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B53B180C-30E8-4705-BCBC-AB6F8047F139}"/>
                  </a:ext>
                </a:extLst>
              </p:cNvPr>
              <p:cNvSpPr/>
              <p:nvPr/>
            </p:nvSpPr>
            <p:spPr>
              <a:xfrm>
                <a:off x="5443005" y="2650303"/>
                <a:ext cx="1624163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프로젝트 매니저</a:t>
                </a:r>
                <a:endPara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marL="92075" lvl="0" indent="-92075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700" kern="120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빅데이터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분석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인사정보 담당 등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cxnSp>
          <p:nvCxnSpPr>
            <p:cNvPr id="44" name="Line">
              <a:extLst>
                <a:ext uri="{FF2B5EF4-FFF2-40B4-BE49-F238E27FC236}">
                  <a16:creationId xmlns:a16="http://schemas.microsoft.com/office/drawing/2014/main" id="{3E559BEB-721B-4ECD-B5E9-957FBA8302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3048B2B1-DBBD-4BB0-B91B-636842E889D8}"/>
                </a:ext>
              </a:extLst>
            </p:cNvPr>
            <p:cNvGrpSpPr/>
            <p:nvPr/>
          </p:nvGrpSpPr>
          <p:grpSpPr>
            <a:xfrm>
              <a:off x="3466611" y="2879485"/>
              <a:ext cx="133200" cy="133200"/>
              <a:chOff x="5967646" y="4043883"/>
              <a:chExt cx="212654" cy="212654"/>
            </a:xfrm>
          </p:grpSpPr>
          <p:sp>
            <p:nvSpPr>
              <p:cNvPr id="154" name="타원 153">
                <a:extLst>
                  <a:ext uri="{FF2B5EF4-FFF2-40B4-BE49-F238E27FC236}">
                    <a16:creationId xmlns:a16="http://schemas.microsoft.com/office/drawing/2014/main" id="{F4FD5BCB-F938-409E-A561-473FCBB3A51C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5" name="Accept">
                <a:extLst>
                  <a:ext uri="{FF2B5EF4-FFF2-40B4-BE49-F238E27FC236}">
                    <a16:creationId xmlns:a16="http://schemas.microsoft.com/office/drawing/2014/main" id="{527697EB-DEB4-4CB5-9130-46AABF421B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86" name="Google Shape;2188;p25">
            <a:extLst>
              <a:ext uri="{FF2B5EF4-FFF2-40B4-BE49-F238E27FC236}">
                <a16:creationId xmlns:a16="http://schemas.microsoft.com/office/drawing/2014/main" id="{F1E07577-2879-4E96-BD03-EAD2857A2B30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187" name="Google Shape;2199;p25">
            <a:extLst>
              <a:ext uri="{FF2B5EF4-FFF2-40B4-BE49-F238E27FC236}">
                <a16:creationId xmlns:a16="http://schemas.microsoft.com/office/drawing/2014/main" id="{C207683C-1F5C-4544-A2E7-DBCDB5124A3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</a:t>
            </a:r>
          </a:p>
        </p:txBody>
      </p:sp>
      <p:sp>
        <p:nvSpPr>
          <p:cNvPr id="236" name="직사각형 235">
            <a:extLst>
              <a:ext uri="{FF2B5EF4-FFF2-40B4-BE49-F238E27FC236}">
                <a16:creationId xmlns:a16="http://schemas.microsoft.com/office/drawing/2014/main" id="{A026797C-420F-455A-8CB8-A2E75500AA68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644845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CCD9CFD-4195-4993-B805-9357DDCA13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38</a:t>
            </a:fld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C9A209-8D07-4353-9E5C-B25579A0385B}"/>
              </a:ext>
            </a:extLst>
          </p:cNvPr>
          <p:cNvSpPr/>
          <p:nvPr/>
        </p:nvSpPr>
        <p:spPr>
          <a:xfrm>
            <a:off x="547579" y="977899"/>
            <a:ext cx="50966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D026B4A-99AC-4406-93BC-8A338084C7D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FD2284-568C-4EA7-86EF-70EE66748242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678DA14-8BE6-4412-A92A-657B5971E66A}"/>
              </a:ext>
            </a:extLst>
          </p:cNvPr>
          <p:cNvSpPr/>
          <p:nvPr/>
        </p:nvSpPr>
        <p:spPr>
          <a:xfrm>
            <a:off x="536711" y="1353380"/>
            <a:ext cx="1935947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4CD47A-2BD4-487D-A254-59E0D4289607}"/>
              </a:ext>
            </a:extLst>
          </p:cNvPr>
          <p:cNvGrpSpPr/>
          <p:nvPr/>
        </p:nvGrpSpPr>
        <p:grpSpPr>
          <a:xfrm>
            <a:off x="639657" y="1580285"/>
            <a:ext cx="611595" cy="212366"/>
            <a:chOff x="7255268" y="2647228"/>
            <a:chExt cx="611595" cy="212366"/>
          </a:xfrm>
        </p:grpSpPr>
        <p:sp>
          <p:nvSpPr>
            <p:cNvPr id="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D8ED504-28EA-4CE6-8A11-2126988A951A}"/>
                </a:ext>
              </a:extLst>
            </p:cNvPr>
            <p:cNvSpPr txBox="1"/>
            <p:nvPr/>
          </p:nvSpPr>
          <p:spPr>
            <a:xfrm>
              <a:off x="7372882" y="2647228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1E8A3C90-B6BA-48EE-BB03-7C763C135A5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5268" y="2694605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45391D4-B00F-4B01-B885-15FCD677C7EF}"/>
              </a:ext>
            </a:extLst>
          </p:cNvPr>
          <p:cNvGrpSpPr/>
          <p:nvPr/>
        </p:nvGrpSpPr>
        <p:grpSpPr>
          <a:xfrm>
            <a:off x="830157" y="1796353"/>
            <a:ext cx="957844" cy="212366"/>
            <a:chOff x="7445768" y="2859594"/>
            <a:chExt cx="957844" cy="212366"/>
          </a:xfrm>
        </p:grpSpPr>
        <p:sp>
          <p:nvSpPr>
            <p:cNvPr id="11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76734791-42F1-420B-A722-29CF922CD5B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2906970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2FE1E0B-B451-4792-A847-A0A72C4177DB}"/>
                </a:ext>
              </a:extLst>
            </p:cNvPr>
            <p:cNvSpPr txBox="1"/>
            <p:nvPr/>
          </p:nvSpPr>
          <p:spPr>
            <a:xfrm>
              <a:off x="7563382" y="2859594"/>
              <a:ext cx="840230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정도경영담당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FAC79-EAAF-4DD4-9FD8-9C57AF83DB06}"/>
              </a:ext>
            </a:extLst>
          </p:cNvPr>
          <p:cNvGrpSpPr/>
          <p:nvPr/>
        </p:nvGrpSpPr>
        <p:grpSpPr>
          <a:xfrm>
            <a:off x="830157" y="2012421"/>
            <a:ext cx="611595" cy="212366"/>
            <a:chOff x="7445768" y="3071960"/>
            <a:chExt cx="611595" cy="212366"/>
          </a:xfrm>
        </p:grpSpPr>
        <p:sp>
          <p:nvSpPr>
            <p:cNvPr id="14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7B00F72-86B2-4BEB-BE75-38D866E6AE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119337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60147A1-D023-4D6E-A8BF-E57469CAF241}"/>
                </a:ext>
              </a:extLst>
            </p:cNvPr>
            <p:cNvSpPr txBox="1"/>
            <p:nvPr/>
          </p:nvSpPr>
          <p:spPr>
            <a:xfrm>
              <a:off x="7563382" y="3071960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고문실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0C57BF0-B6E0-4908-B164-379AA45F9C4B}"/>
              </a:ext>
            </a:extLst>
          </p:cNvPr>
          <p:cNvGrpSpPr/>
          <p:nvPr/>
        </p:nvGrpSpPr>
        <p:grpSpPr>
          <a:xfrm>
            <a:off x="1020657" y="2228489"/>
            <a:ext cx="856855" cy="212366"/>
            <a:chOff x="7636268" y="3284326"/>
            <a:chExt cx="856855" cy="212366"/>
          </a:xfrm>
        </p:grpSpPr>
        <p:sp>
          <p:nvSpPr>
            <p:cNvPr id="17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64985F2-BED0-48B8-804A-5A297AEC83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6268" y="3331702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8E84A0F-88C6-49F1-9496-153A559FB5B5}"/>
                </a:ext>
              </a:extLst>
            </p:cNvPr>
            <p:cNvSpPr txBox="1"/>
            <p:nvPr/>
          </p:nvSpPr>
          <p:spPr>
            <a:xfrm>
              <a:off x="7753882" y="3284326"/>
              <a:ext cx="73924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 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O/H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EBDD1CE-E277-4614-8885-1B2F600B02DC}"/>
              </a:ext>
            </a:extLst>
          </p:cNvPr>
          <p:cNvGrpSpPr/>
          <p:nvPr/>
        </p:nvGrpSpPr>
        <p:grpSpPr>
          <a:xfrm>
            <a:off x="830157" y="2444557"/>
            <a:ext cx="1188676" cy="212366"/>
            <a:chOff x="7445768" y="3496692"/>
            <a:chExt cx="1188676" cy="212366"/>
          </a:xfrm>
        </p:grpSpPr>
        <p:sp>
          <p:nvSpPr>
            <p:cNvPr id="20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E861CCF-D086-4F83-B8F1-6E574E4F75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1C16C17-669E-4089-AEA6-F83A88C06F2B}"/>
                </a:ext>
              </a:extLst>
            </p:cNvPr>
            <p:cNvSpPr txBox="1"/>
            <p:nvPr/>
          </p:nvSpPr>
          <p:spPr>
            <a:xfrm>
              <a:off x="7563382" y="3496692"/>
              <a:ext cx="10710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sz="9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975165-B2CB-46DF-B286-90B37A26E093}"/>
              </a:ext>
            </a:extLst>
          </p:cNvPr>
          <p:cNvGrpSpPr/>
          <p:nvPr/>
        </p:nvGrpSpPr>
        <p:grpSpPr>
          <a:xfrm>
            <a:off x="830157" y="2660625"/>
            <a:ext cx="1474011" cy="212366"/>
            <a:chOff x="7445768" y="3496692"/>
            <a:chExt cx="1474011" cy="212366"/>
          </a:xfrm>
        </p:grpSpPr>
        <p:sp>
          <p:nvSpPr>
            <p:cNvPr id="23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48584BB-4178-440D-9D1E-7E5F7B6375D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37A7E07-D60E-4855-869F-7BFDBF5B220A}"/>
                </a:ext>
              </a:extLst>
            </p:cNvPr>
            <p:cNvSpPr txBox="1"/>
            <p:nvPr/>
          </p:nvSpPr>
          <p:spPr>
            <a:xfrm>
              <a:off x="7563382" y="3496692"/>
              <a:ext cx="1356397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BA185AC-ADFE-4872-A37D-EB61C6EA938F}"/>
              </a:ext>
            </a:extLst>
          </p:cNvPr>
          <p:cNvGrpSpPr/>
          <p:nvPr/>
        </p:nvGrpSpPr>
        <p:grpSpPr>
          <a:xfrm>
            <a:off x="830157" y="2876693"/>
            <a:ext cx="1105320" cy="212366"/>
            <a:chOff x="7445768" y="3496692"/>
            <a:chExt cx="1105320" cy="212366"/>
          </a:xfrm>
        </p:grpSpPr>
        <p:sp>
          <p:nvSpPr>
            <p:cNvPr id="26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B626D0D-B856-446D-9E62-D4DB5AE42DB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7BF4E92-AF64-42BC-8592-9445D46EF22F}"/>
                </a:ext>
              </a:extLst>
            </p:cNvPr>
            <p:cNvSpPr txBox="1"/>
            <p:nvPr/>
          </p:nvSpPr>
          <p:spPr>
            <a:xfrm>
              <a:off x="7563382" y="3496692"/>
              <a:ext cx="987706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클라우드 사업부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237F32B-572A-48DE-B6C8-3C89DD9DC46B}"/>
              </a:ext>
            </a:extLst>
          </p:cNvPr>
          <p:cNvGrpSpPr/>
          <p:nvPr/>
        </p:nvGrpSpPr>
        <p:grpSpPr>
          <a:xfrm>
            <a:off x="2907567" y="1037508"/>
            <a:ext cx="2675006" cy="215444"/>
            <a:chOff x="4774467" y="1037508"/>
            <a:chExt cx="2675006" cy="21544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23312B0-E3A1-4D1A-8FA8-2F8BE17CB0F3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31" name="Line">
              <a:extLst>
                <a:ext uri="{FF2B5EF4-FFF2-40B4-BE49-F238E27FC236}">
                  <a16:creationId xmlns:a16="http://schemas.microsoft.com/office/drawing/2014/main" id="{E7865316-2003-4BBF-81A3-6FDF2D99F40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95FD8A7A-412B-4154-B8EB-1892A2EEA916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F0BF27D-E732-4C8E-8CA9-FC40398FDEE9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34" name="Search Icon">
                <a:extLst>
                  <a:ext uri="{FF2B5EF4-FFF2-40B4-BE49-F238E27FC236}">
                    <a16:creationId xmlns:a16="http://schemas.microsoft.com/office/drawing/2014/main" id="{46233923-64C2-4CEF-9A01-2CC957C999D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5770F0C-9DA6-4316-A72D-CB08D810503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935F5C6-BF9A-4047-B8F4-E85193654668}"/>
              </a:ext>
            </a:extLst>
          </p:cNvPr>
          <p:cNvSpPr/>
          <p:nvPr/>
        </p:nvSpPr>
        <p:spPr>
          <a:xfrm>
            <a:off x="3268169" y="1295278"/>
            <a:ext cx="2350703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84A0605-0642-4A55-BA8D-D97B77C7197E}"/>
              </a:ext>
            </a:extLst>
          </p:cNvPr>
          <p:cNvSpPr/>
          <p:nvPr/>
        </p:nvSpPr>
        <p:spPr>
          <a:xfrm flipV="1">
            <a:off x="3230072" y="1311250"/>
            <a:ext cx="2414200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4AAAE1C-6897-4C7C-9B53-CBE1D41BD831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E9F0164-D07A-4FDD-B2A5-FA651A27DE61}"/>
              </a:ext>
            </a:extLst>
          </p:cNvPr>
          <p:cNvGrpSpPr/>
          <p:nvPr/>
        </p:nvGrpSpPr>
        <p:grpSpPr>
          <a:xfrm>
            <a:off x="3258082" y="1703406"/>
            <a:ext cx="2389267" cy="216197"/>
            <a:chOff x="3258082" y="1703406"/>
            <a:chExt cx="2389267" cy="216197"/>
          </a:xfrm>
        </p:grpSpPr>
        <p:cxnSp>
          <p:nvCxnSpPr>
            <p:cNvPr id="65" name="Line">
              <a:extLst>
                <a:ext uri="{FF2B5EF4-FFF2-40B4-BE49-F238E27FC236}">
                  <a16:creationId xmlns:a16="http://schemas.microsoft.com/office/drawing/2014/main" id="{D4250018-A07C-4C8C-B6E1-C2EAE774C2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2304518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BEB1736-FDA4-4397-87AB-9EDA65531801}"/>
                </a:ext>
              </a:extLst>
            </p:cNvPr>
            <p:cNvGrpSpPr/>
            <p:nvPr/>
          </p:nvGrpSpPr>
          <p:grpSpPr>
            <a:xfrm>
              <a:off x="3258082" y="1703406"/>
              <a:ext cx="2389267" cy="201600"/>
              <a:chOff x="3258082" y="1703406"/>
              <a:chExt cx="2389267" cy="20160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41B07711-983F-4893-9296-7410FC19827E}"/>
                  </a:ext>
                </a:extLst>
              </p:cNvPr>
              <p:cNvSpPr/>
              <p:nvPr/>
            </p:nvSpPr>
            <p:spPr>
              <a:xfrm>
                <a:off x="488698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39853363-7C9B-44E5-A3AD-681B76A9916F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DA612801-5307-4848-8887-3B16D1560FDB}"/>
                  </a:ext>
                </a:extLst>
              </p:cNvPr>
              <p:cNvSpPr/>
              <p:nvPr/>
            </p:nvSpPr>
            <p:spPr>
              <a:xfrm>
                <a:off x="386243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8B326D51-00AE-4035-AF22-10D7C9A2EB55}"/>
                  </a:ext>
                </a:extLst>
              </p:cNvPr>
              <p:cNvSpPr/>
              <p:nvPr/>
            </p:nvSpPr>
            <p:spPr>
              <a:xfrm>
                <a:off x="44266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10A00B4-58FB-422F-B3B9-7D508BC324C9}"/>
              </a:ext>
            </a:extLst>
          </p:cNvPr>
          <p:cNvGrpSpPr/>
          <p:nvPr/>
        </p:nvGrpSpPr>
        <p:grpSpPr>
          <a:xfrm>
            <a:off x="3288269" y="1984381"/>
            <a:ext cx="762895" cy="200055"/>
            <a:chOff x="3288269" y="2255151"/>
            <a:chExt cx="762895" cy="200055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B4DAAAE-ED08-4251-A7BC-7C9B03DD3A5E}"/>
                </a:ext>
              </a:extLst>
            </p:cNvPr>
            <p:cNvGrpSpPr/>
            <p:nvPr/>
          </p:nvGrpSpPr>
          <p:grpSpPr>
            <a:xfrm>
              <a:off x="3288269" y="2288578"/>
              <a:ext cx="133200" cy="133200"/>
              <a:chOff x="5967646" y="4043883"/>
              <a:chExt cx="212654" cy="212654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2E3E91AB-80CA-4991-BFB5-22DEBAF6683D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dirty="0"/>
                  <a:t>`</a:t>
                </a:r>
                <a:endParaRPr lang="ko-KR" altLang="en-US" dirty="0"/>
              </a:p>
            </p:txBody>
          </p:sp>
          <p:sp>
            <p:nvSpPr>
              <p:cNvPr id="75" name="Accept">
                <a:extLst>
                  <a:ext uri="{FF2B5EF4-FFF2-40B4-BE49-F238E27FC236}">
                    <a16:creationId xmlns:a16="http://schemas.microsoft.com/office/drawing/2014/main" id="{DC9E653E-8F88-489A-8EFF-E24AD4430A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rgbClr val="FF8989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6B392347-0CDD-4B18-86BE-2CD2C9A44436}"/>
                </a:ext>
              </a:extLst>
            </p:cNvPr>
            <p:cNvSpPr/>
            <p:nvPr/>
          </p:nvSpPr>
          <p:spPr>
            <a:xfrm>
              <a:off x="3367164" y="225515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FCF5F09-13D2-477C-8830-B4ED01EC2EDC}"/>
              </a:ext>
            </a:extLst>
          </p:cNvPr>
          <p:cNvGrpSpPr/>
          <p:nvPr/>
        </p:nvGrpSpPr>
        <p:grpSpPr>
          <a:xfrm>
            <a:off x="4071673" y="1984381"/>
            <a:ext cx="507774" cy="200055"/>
            <a:chOff x="4329329" y="4411683"/>
            <a:chExt cx="507774" cy="200055"/>
          </a:xfrm>
        </p:grpSpPr>
        <p:sp>
          <p:nvSpPr>
            <p:cNvPr id="90" name="Sorting (Ascending)">
              <a:extLst>
                <a:ext uri="{FF2B5EF4-FFF2-40B4-BE49-F238E27FC236}">
                  <a16:creationId xmlns:a16="http://schemas.microsoft.com/office/drawing/2014/main" id="{B5C3B592-1591-4770-A794-8937E37E3C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E2B6B97B-6642-449B-B4A5-B70CB7C4D814}"/>
                </a:ext>
              </a:extLst>
            </p:cNvPr>
            <p:cNvSpPr/>
            <p:nvPr/>
          </p:nvSpPr>
          <p:spPr>
            <a:xfrm>
              <a:off x="4441103" y="4411683"/>
              <a:ext cx="396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endParaRPr lang="ko-KR" altLang="en-US" dirty="0"/>
            </a:p>
          </p:txBody>
        </p:sp>
      </p:grpSp>
      <p:grpSp>
        <p:nvGrpSpPr>
          <p:cNvPr id="92" name="Scroll Indicator">
            <a:extLst>
              <a:ext uri="{FF2B5EF4-FFF2-40B4-BE49-F238E27FC236}">
                <a16:creationId xmlns:a16="http://schemas.microsoft.com/office/drawing/2014/main" id="{960E7A22-074F-4401-9162-9959C0CC74CA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93" name="Track">
              <a:extLst>
                <a:ext uri="{FF2B5EF4-FFF2-40B4-BE49-F238E27FC236}">
                  <a16:creationId xmlns:a16="http://schemas.microsoft.com/office/drawing/2014/main" id="{D3700EA3-94BD-47D5-8A29-57AE04CBA93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humb">
              <a:extLst>
                <a:ext uri="{FF2B5EF4-FFF2-40B4-BE49-F238E27FC236}">
                  <a16:creationId xmlns:a16="http://schemas.microsoft.com/office/drawing/2014/main" id="{44ADABB9-97CE-4BF0-B323-A0769D8C94F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70" name="Scroll Indicator">
            <a:extLst>
              <a:ext uri="{FF2B5EF4-FFF2-40B4-BE49-F238E27FC236}">
                <a16:creationId xmlns:a16="http://schemas.microsoft.com/office/drawing/2014/main" id="{483C2E8D-DA27-4040-BC71-CC4CC0AAA914}"/>
              </a:ext>
            </a:extLst>
          </p:cNvPr>
          <p:cNvGrpSpPr/>
          <p:nvPr/>
        </p:nvGrpSpPr>
        <p:grpSpPr>
          <a:xfrm>
            <a:off x="5618872" y="2251543"/>
            <a:ext cx="25400" cy="2268000"/>
            <a:chOff x="892175" y="1261242"/>
            <a:chExt cx="25400" cy="3016250"/>
          </a:xfrm>
        </p:grpSpPr>
        <p:cxnSp>
          <p:nvCxnSpPr>
            <p:cNvPr id="171" name="Track">
              <a:extLst>
                <a:ext uri="{FF2B5EF4-FFF2-40B4-BE49-F238E27FC236}">
                  <a16:creationId xmlns:a16="http://schemas.microsoft.com/office/drawing/2014/main" id="{EA9A285C-C3FD-4154-A727-675C1D0C52A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humb">
              <a:extLst>
                <a:ext uri="{FF2B5EF4-FFF2-40B4-BE49-F238E27FC236}">
                  <a16:creationId xmlns:a16="http://schemas.microsoft.com/office/drawing/2014/main" id="{35E6D163-2867-4941-9FCF-2764A0B95D6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173" name="Line">
            <a:extLst>
              <a:ext uri="{FF2B5EF4-FFF2-40B4-BE49-F238E27FC236}">
                <a16:creationId xmlns:a16="http://schemas.microsoft.com/office/drawing/2014/main" id="{9295C893-273C-4A86-8C7E-57900BF74BB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5516A1C-A41B-4EE5-9B58-E1476217D0D0}"/>
              </a:ext>
            </a:extLst>
          </p:cNvPr>
          <p:cNvSpPr/>
          <p:nvPr/>
        </p:nvSpPr>
        <p:spPr>
          <a:xfrm>
            <a:off x="3230072" y="5081986"/>
            <a:ext cx="2418177" cy="1401937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A6A6A6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선택한 인원 </a:t>
            </a:r>
            <a:r>
              <a:rPr kumimoji="1" lang="en-US" altLang="ko-KR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0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86C6F84F-1D21-4FE8-B891-A4D72067A0E8}"/>
              </a:ext>
            </a:extLst>
          </p:cNvPr>
          <p:cNvGrpSpPr/>
          <p:nvPr/>
        </p:nvGrpSpPr>
        <p:grpSpPr>
          <a:xfrm>
            <a:off x="3230071" y="4868650"/>
            <a:ext cx="2432852" cy="302260"/>
            <a:chOff x="5088641" y="6163069"/>
            <a:chExt cx="2432852" cy="302260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3FA6DD0A-C7EC-464C-95CB-269187D69316}"/>
                </a:ext>
              </a:extLst>
            </p:cNvPr>
            <p:cNvSpPr/>
            <p:nvPr/>
          </p:nvSpPr>
          <p:spPr>
            <a:xfrm>
              <a:off x="5088641" y="6228369"/>
              <a:ext cx="241817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</a:t>
              </a:r>
              <a:r>
                <a:rPr kumimoji="1" lang="ko-KR" altLang="en-US" sz="90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05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ko-KR" altLang="en-US" sz="1800" b="1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E69E6F69-E136-40B6-9AA1-EE8486784D18}"/>
                </a:ext>
              </a:extLst>
            </p:cNvPr>
            <p:cNvSpPr/>
            <p:nvPr/>
          </p:nvSpPr>
          <p:spPr>
            <a:xfrm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77C82744-FFF0-40D7-9718-CFE35F45B1A0}"/>
              </a:ext>
            </a:extLst>
          </p:cNvPr>
          <p:cNvGrpSpPr/>
          <p:nvPr/>
        </p:nvGrpSpPr>
        <p:grpSpPr>
          <a:xfrm>
            <a:off x="3267551" y="6196490"/>
            <a:ext cx="2342598" cy="234170"/>
            <a:chOff x="5413700" y="5671657"/>
            <a:chExt cx="4510602" cy="234170"/>
          </a:xfrm>
        </p:grpSpPr>
        <p:sp>
          <p:nvSpPr>
            <p:cNvPr id="113" name="Flyout">
              <a:extLst>
                <a:ext uri="{FF2B5EF4-FFF2-40B4-BE49-F238E27FC236}">
                  <a16:creationId xmlns:a16="http://schemas.microsoft.com/office/drawing/2014/main" id="{CA5F5D19-AD88-4445-B95D-60DA8887D2AF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대화하기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" name="Flyout">
              <a:extLst>
                <a:ext uri="{FF2B5EF4-FFF2-40B4-BE49-F238E27FC236}">
                  <a16:creationId xmlns:a16="http://schemas.microsoft.com/office/drawing/2014/main" id="{6C4760D9-160F-41B5-9D3C-FA2183332242}"/>
                </a:ext>
              </a:extLst>
            </p:cNvPr>
            <p:cNvSpPr/>
            <p:nvPr/>
          </p:nvSpPr>
          <p:spPr>
            <a:xfrm>
              <a:off x="63230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쪽지전송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5" name="Flyout">
              <a:extLst>
                <a:ext uri="{FF2B5EF4-FFF2-40B4-BE49-F238E27FC236}">
                  <a16:creationId xmlns:a16="http://schemas.microsoft.com/office/drawing/2014/main" id="{D0A906FA-3E03-46C3-A7A6-710AFB42D394}"/>
                </a:ext>
              </a:extLst>
            </p:cNvPr>
            <p:cNvSpPr/>
            <p:nvPr/>
          </p:nvSpPr>
          <p:spPr>
            <a:xfrm>
              <a:off x="723310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전화하기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" name="Flyout">
              <a:extLst>
                <a:ext uri="{FF2B5EF4-FFF2-40B4-BE49-F238E27FC236}">
                  <a16:creationId xmlns:a16="http://schemas.microsoft.com/office/drawing/2014/main" id="{AEB9BB17-DB8B-4C9C-B10B-F91BB5D30C07}"/>
                </a:ext>
              </a:extLst>
            </p:cNvPr>
            <p:cNvSpPr/>
            <p:nvPr/>
          </p:nvSpPr>
          <p:spPr>
            <a:xfrm>
              <a:off x="8143101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화상회의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" name="Flyout">
              <a:extLst>
                <a:ext uri="{FF2B5EF4-FFF2-40B4-BE49-F238E27FC236}">
                  <a16:creationId xmlns:a16="http://schemas.microsoft.com/office/drawing/2014/main" id="{AF51B3EE-F89D-4B2A-995D-86125FA77FF1}"/>
                </a:ext>
              </a:extLst>
            </p:cNvPr>
            <p:cNvSpPr/>
            <p:nvPr/>
          </p:nvSpPr>
          <p:spPr>
            <a:xfrm>
              <a:off x="9053102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추가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716B892F-0464-4445-A8AD-52D97BCB3FF0}"/>
              </a:ext>
            </a:extLst>
          </p:cNvPr>
          <p:cNvGrpSpPr/>
          <p:nvPr/>
        </p:nvGrpSpPr>
        <p:grpSpPr>
          <a:xfrm>
            <a:off x="3306324" y="5243571"/>
            <a:ext cx="665474" cy="238363"/>
            <a:chOff x="9330957" y="3225165"/>
            <a:chExt cx="665474" cy="238363"/>
          </a:xfrm>
        </p:grpSpPr>
        <p:sp>
          <p:nvSpPr>
            <p:cNvPr id="110" name="Title Bar">
              <a:extLst>
                <a:ext uri="{FF2B5EF4-FFF2-40B4-BE49-F238E27FC236}">
                  <a16:creationId xmlns:a16="http://schemas.microsoft.com/office/drawing/2014/main" id="{66B03FD6-586D-4895-891B-816283334F28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" name="Close Button">
              <a:extLst>
                <a:ext uri="{FF2B5EF4-FFF2-40B4-BE49-F238E27FC236}">
                  <a16:creationId xmlns:a16="http://schemas.microsoft.com/office/drawing/2014/main" id="{CB63CE05-BB41-4D94-952E-7E00018936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EE818029-5CD2-441E-B8B4-08E76383C005}"/>
              </a:ext>
            </a:extLst>
          </p:cNvPr>
          <p:cNvGrpSpPr/>
          <p:nvPr/>
        </p:nvGrpSpPr>
        <p:grpSpPr>
          <a:xfrm>
            <a:off x="4106424" y="5243571"/>
            <a:ext cx="665474" cy="238363"/>
            <a:chOff x="9330957" y="3225165"/>
            <a:chExt cx="665474" cy="238363"/>
          </a:xfrm>
        </p:grpSpPr>
        <p:sp>
          <p:nvSpPr>
            <p:cNvPr id="119" name="Title Bar">
              <a:extLst>
                <a:ext uri="{FF2B5EF4-FFF2-40B4-BE49-F238E27FC236}">
                  <a16:creationId xmlns:a16="http://schemas.microsoft.com/office/drawing/2014/main" id="{3445E480-BAC2-46CC-B642-B7F8228C3F2A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0" name="Close Button">
              <a:extLst>
                <a:ext uri="{FF2B5EF4-FFF2-40B4-BE49-F238E27FC236}">
                  <a16:creationId xmlns:a16="http://schemas.microsoft.com/office/drawing/2014/main" id="{01312666-CBD9-461A-BCC3-FCFF1193EA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DE6C82B2-204D-4BE3-949A-6670398B3CA2}"/>
              </a:ext>
            </a:extLst>
          </p:cNvPr>
          <p:cNvGrpSpPr/>
          <p:nvPr/>
        </p:nvGrpSpPr>
        <p:grpSpPr>
          <a:xfrm>
            <a:off x="4906524" y="5243571"/>
            <a:ext cx="665474" cy="238363"/>
            <a:chOff x="9330957" y="3225165"/>
            <a:chExt cx="665474" cy="238363"/>
          </a:xfrm>
        </p:grpSpPr>
        <p:sp>
          <p:nvSpPr>
            <p:cNvPr id="122" name="Title Bar">
              <a:extLst>
                <a:ext uri="{FF2B5EF4-FFF2-40B4-BE49-F238E27FC236}">
                  <a16:creationId xmlns:a16="http://schemas.microsoft.com/office/drawing/2014/main" id="{538CDE87-22B1-4E9A-8C91-7A3615A1C082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3" name="Close Button">
              <a:extLst>
                <a:ext uri="{FF2B5EF4-FFF2-40B4-BE49-F238E27FC236}">
                  <a16:creationId xmlns:a16="http://schemas.microsoft.com/office/drawing/2014/main" id="{817EC296-0B5D-4806-BD89-FD91E9618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929CC070-6152-4565-9EA8-4D7C185E3D85}"/>
              </a:ext>
            </a:extLst>
          </p:cNvPr>
          <p:cNvSpPr/>
          <p:nvPr/>
        </p:nvSpPr>
        <p:spPr>
          <a:xfrm>
            <a:off x="3230074" y="1310645"/>
            <a:ext cx="2418176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E35DBC15-0C09-4C96-9000-06DD8ADD18D1}"/>
              </a:ext>
            </a:extLst>
          </p:cNvPr>
          <p:cNvGrpSpPr/>
          <p:nvPr/>
        </p:nvGrpSpPr>
        <p:grpSpPr>
          <a:xfrm>
            <a:off x="3306324" y="5572183"/>
            <a:ext cx="665474" cy="238363"/>
            <a:chOff x="9330957" y="3225165"/>
            <a:chExt cx="665474" cy="238363"/>
          </a:xfrm>
        </p:grpSpPr>
        <p:sp>
          <p:nvSpPr>
            <p:cNvPr id="201" name="Title Bar">
              <a:extLst>
                <a:ext uri="{FF2B5EF4-FFF2-40B4-BE49-F238E27FC236}">
                  <a16:creationId xmlns:a16="http://schemas.microsoft.com/office/drawing/2014/main" id="{EB6A96B2-132F-4A91-A2D4-750A725DC9A9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2" name="Close Button">
              <a:extLst>
                <a:ext uri="{FF2B5EF4-FFF2-40B4-BE49-F238E27FC236}">
                  <a16:creationId xmlns:a16="http://schemas.microsoft.com/office/drawing/2014/main" id="{3AA692BB-68F7-404C-9E03-4B48EF836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2A43C843-20B5-4F14-AFE5-E735AB8888C7}"/>
              </a:ext>
            </a:extLst>
          </p:cNvPr>
          <p:cNvGrpSpPr/>
          <p:nvPr/>
        </p:nvGrpSpPr>
        <p:grpSpPr>
          <a:xfrm>
            <a:off x="4106424" y="5572183"/>
            <a:ext cx="665474" cy="238363"/>
            <a:chOff x="9330957" y="3225165"/>
            <a:chExt cx="665474" cy="238363"/>
          </a:xfrm>
        </p:grpSpPr>
        <p:sp>
          <p:nvSpPr>
            <p:cNvPr id="199" name="Title Bar">
              <a:extLst>
                <a:ext uri="{FF2B5EF4-FFF2-40B4-BE49-F238E27FC236}">
                  <a16:creationId xmlns:a16="http://schemas.microsoft.com/office/drawing/2014/main" id="{DAC58150-63D1-45FB-BACE-D392CA470DAB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0" name="Close Button">
              <a:extLst>
                <a:ext uri="{FF2B5EF4-FFF2-40B4-BE49-F238E27FC236}">
                  <a16:creationId xmlns:a16="http://schemas.microsoft.com/office/drawing/2014/main" id="{7E27E149-D02C-4681-A882-B234E4E49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03A548CC-6F19-4EC4-9F82-786F4622F4F8}"/>
              </a:ext>
            </a:extLst>
          </p:cNvPr>
          <p:cNvGrpSpPr/>
          <p:nvPr/>
        </p:nvGrpSpPr>
        <p:grpSpPr>
          <a:xfrm>
            <a:off x="4906524" y="5572183"/>
            <a:ext cx="665474" cy="238363"/>
            <a:chOff x="9330957" y="3225165"/>
            <a:chExt cx="665474" cy="238363"/>
          </a:xfrm>
        </p:grpSpPr>
        <p:sp>
          <p:nvSpPr>
            <p:cNvPr id="197" name="Title Bar">
              <a:extLst>
                <a:ext uri="{FF2B5EF4-FFF2-40B4-BE49-F238E27FC236}">
                  <a16:creationId xmlns:a16="http://schemas.microsoft.com/office/drawing/2014/main" id="{5D219732-6179-4016-A58C-8A2099D70515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8" name="Close Button">
              <a:extLst>
                <a:ext uri="{FF2B5EF4-FFF2-40B4-BE49-F238E27FC236}">
                  <a16:creationId xmlns:a16="http://schemas.microsoft.com/office/drawing/2014/main" id="{DA54D39E-AD14-481A-82BD-D7B0EDB69E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207ABF9A-23B8-457B-A9FE-5915A5AEBC66}"/>
              </a:ext>
            </a:extLst>
          </p:cNvPr>
          <p:cNvGrpSpPr/>
          <p:nvPr/>
        </p:nvGrpSpPr>
        <p:grpSpPr>
          <a:xfrm>
            <a:off x="3306324" y="5900796"/>
            <a:ext cx="665474" cy="238363"/>
            <a:chOff x="9330957" y="3225165"/>
            <a:chExt cx="665474" cy="238363"/>
          </a:xfrm>
        </p:grpSpPr>
        <p:sp>
          <p:nvSpPr>
            <p:cNvPr id="211" name="Title Bar">
              <a:extLst>
                <a:ext uri="{FF2B5EF4-FFF2-40B4-BE49-F238E27FC236}">
                  <a16:creationId xmlns:a16="http://schemas.microsoft.com/office/drawing/2014/main" id="{AB34DA56-6B11-43CC-8FEC-99927C685EA0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2" name="Close Button">
              <a:extLst>
                <a:ext uri="{FF2B5EF4-FFF2-40B4-BE49-F238E27FC236}">
                  <a16:creationId xmlns:a16="http://schemas.microsoft.com/office/drawing/2014/main" id="{211B070E-9F9A-4C48-9A30-5E356EEA8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D3F51739-4C43-4544-ACA2-4D9E6D234DA6}"/>
              </a:ext>
            </a:extLst>
          </p:cNvPr>
          <p:cNvGrpSpPr/>
          <p:nvPr/>
        </p:nvGrpSpPr>
        <p:grpSpPr>
          <a:xfrm>
            <a:off x="4106424" y="5900796"/>
            <a:ext cx="665474" cy="238363"/>
            <a:chOff x="9330957" y="3225165"/>
            <a:chExt cx="665474" cy="238363"/>
          </a:xfrm>
        </p:grpSpPr>
        <p:sp>
          <p:nvSpPr>
            <p:cNvPr id="209" name="Title Bar">
              <a:extLst>
                <a:ext uri="{FF2B5EF4-FFF2-40B4-BE49-F238E27FC236}">
                  <a16:creationId xmlns:a16="http://schemas.microsoft.com/office/drawing/2014/main" id="{48899E5A-9D19-4CB2-A9AE-427D3308E86D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0" name="Close Button">
              <a:extLst>
                <a:ext uri="{FF2B5EF4-FFF2-40B4-BE49-F238E27FC236}">
                  <a16:creationId xmlns:a16="http://schemas.microsoft.com/office/drawing/2014/main" id="{19C0F3A2-F892-4BC0-B51A-D25EE67649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14" name="사각형: 둥근 모서리 213">
            <a:extLst>
              <a:ext uri="{FF2B5EF4-FFF2-40B4-BE49-F238E27FC236}">
                <a16:creationId xmlns:a16="http://schemas.microsoft.com/office/drawing/2014/main" id="{9C5DDB35-AA20-4CC9-A988-491BB3E0A9C9}"/>
              </a:ext>
            </a:extLst>
          </p:cNvPr>
          <p:cNvSpPr/>
          <p:nvPr/>
        </p:nvSpPr>
        <p:spPr>
          <a:xfrm>
            <a:off x="3268168" y="2259776"/>
            <a:ext cx="2251570" cy="842682"/>
          </a:xfrm>
          <a:prstGeom prst="roundRect">
            <a:avLst>
              <a:gd name="adj" fmla="val 6946"/>
            </a:avLst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FBB813BE-65F9-434F-9D9B-21BDEF0BB663}"/>
              </a:ext>
            </a:extLst>
          </p:cNvPr>
          <p:cNvGrpSpPr/>
          <p:nvPr/>
        </p:nvGrpSpPr>
        <p:grpSpPr>
          <a:xfrm>
            <a:off x="3421315" y="2347513"/>
            <a:ext cx="483726" cy="667208"/>
            <a:chOff x="3360355" y="2303939"/>
            <a:chExt cx="483726" cy="667208"/>
          </a:xfrm>
        </p:grpSpPr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403155DB-C592-458C-A3E3-53B396B864B6}"/>
                </a:ext>
              </a:extLst>
            </p:cNvPr>
            <p:cNvGrpSpPr/>
            <p:nvPr/>
          </p:nvGrpSpPr>
          <p:grpSpPr>
            <a:xfrm>
              <a:off x="3405654" y="2827147"/>
              <a:ext cx="393129" cy="144000"/>
              <a:chOff x="3414652" y="2871597"/>
              <a:chExt cx="393129" cy="144000"/>
            </a:xfrm>
          </p:grpSpPr>
          <p:grpSp>
            <p:nvGrpSpPr>
              <p:cNvPr id="232" name="그룹 231">
                <a:extLst>
                  <a:ext uri="{FF2B5EF4-FFF2-40B4-BE49-F238E27FC236}">
                    <a16:creationId xmlns:a16="http://schemas.microsoft.com/office/drawing/2014/main" id="{C90AC898-DA5A-4930-B19F-B810B672CC42}"/>
                  </a:ext>
                </a:extLst>
              </p:cNvPr>
              <p:cNvGrpSpPr/>
              <p:nvPr/>
            </p:nvGrpSpPr>
            <p:grpSpPr>
              <a:xfrm>
                <a:off x="3414652" y="2871597"/>
                <a:ext cx="144000" cy="144000"/>
                <a:chOff x="5967646" y="4037717"/>
                <a:chExt cx="229896" cy="229896"/>
              </a:xfrm>
            </p:grpSpPr>
            <p:sp>
              <p:nvSpPr>
                <p:cNvPr id="234" name="타원 233">
                  <a:extLst>
                    <a:ext uri="{FF2B5EF4-FFF2-40B4-BE49-F238E27FC236}">
                      <a16:creationId xmlns:a16="http://schemas.microsoft.com/office/drawing/2014/main" id="{0C071FCD-C012-4935-9CF6-5D224590B059}"/>
                    </a:ext>
                  </a:extLst>
                </p:cNvPr>
                <p:cNvSpPr/>
                <p:nvPr/>
              </p:nvSpPr>
              <p:spPr>
                <a:xfrm>
                  <a:off x="5967646" y="4037717"/>
                  <a:ext cx="229896" cy="22989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5" name="Accept">
                  <a:extLst>
                    <a:ext uri="{FF2B5EF4-FFF2-40B4-BE49-F238E27FC236}">
                      <a16:creationId xmlns:a16="http://schemas.microsoft.com/office/drawing/2014/main" id="{8D2BD37C-E0A4-41EC-B658-BC38608AAD4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7421" y="4101284"/>
                  <a:ext cx="133104" cy="118128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233" name="Star">
                <a:extLst>
                  <a:ext uri="{FF2B5EF4-FFF2-40B4-BE49-F238E27FC236}">
                    <a16:creationId xmlns:a16="http://schemas.microsoft.com/office/drawing/2014/main" id="{A99EEA6E-A86E-40FE-B59A-44B402444AD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656581" y="2871816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26" name="그룹 225">
              <a:extLst>
                <a:ext uri="{FF2B5EF4-FFF2-40B4-BE49-F238E27FC236}">
                  <a16:creationId xmlns:a16="http://schemas.microsoft.com/office/drawing/2014/main" id="{FAF966CD-D647-460A-94C7-FC0CDBC07BEF}"/>
                </a:ext>
              </a:extLst>
            </p:cNvPr>
            <p:cNvGrpSpPr/>
            <p:nvPr/>
          </p:nvGrpSpPr>
          <p:grpSpPr>
            <a:xfrm>
              <a:off x="3360355" y="2303939"/>
              <a:ext cx="483726" cy="466088"/>
              <a:chOff x="3360355" y="2322989"/>
              <a:chExt cx="483726" cy="466088"/>
            </a:xfrm>
          </p:grpSpPr>
          <p:grpSp>
            <p:nvGrpSpPr>
              <p:cNvPr id="227" name="Profile Picture">
                <a:extLst>
                  <a:ext uri="{FF2B5EF4-FFF2-40B4-BE49-F238E27FC236}">
                    <a16:creationId xmlns:a16="http://schemas.microsoft.com/office/drawing/2014/main" id="{2A3461CC-E6E1-4683-A27C-806763AA3A5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60355" y="2322989"/>
                <a:ext cx="466088" cy="466088"/>
                <a:chOff x="5459192" y="1847688"/>
                <a:chExt cx="1371600" cy="1371600"/>
              </a:xfrm>
            </p:grpSpPr>
            <p:sp>
              <p:nvSpPr>
                <p:cNvPr id="230" name="Background">
                  <a:extLst>
                    <a:ext uri="{FF2B5EF4-FFF2-40B4-BE49-F238E27FC236}">
                      <a16:creationId xmlns:a16="http://schemas.microsoft.com/office/drawing/2014/main" id="{5A296CC2-2127-495F-A1C3-B05081B58C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FFFFFF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31" name="Profile Icon">
                  <a:extLst>
                    <a:ext uri="{FF2B5EF4-FFF2-40B4-BE49-F238E27FC236}">
                      <a16:creationId xmlns:a16="http://schemas.microsoft.com/office/drawing/2014/main" id="{12A4F528-8791-46E3-86B9-841D956A868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AB415C1B-3C01-4506-9DDB-8DE54A848382}"/>
                  </a:ext>
                </a:extLst>
              </p:cNvPr>
              <p:cNvSpPr/>
              <p:nvPr/>
            </p:nvSpPr>
            <p:spPr>
              <a:xfrm>
                <a:off x="3377994" y="2348531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29" name="그래픽 228" descr="스마트폰">
                <a:extLst>
                  <a:ext uri="{FF2B5EF4-FFF2-40B4-BE49-F238E27FC236}">
                    <a16:creationId xmlns:a16="http://schemas.microsoft.com/office/drawing/2014/main" id="{7847384F-AD5C-4809-B160-A4F693AF2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700081" y="2620059"/>
                <a:ext cx="144000" cy="144000"/>
              </a:xfrm>
              <a:prstGeom prst="rect">
                <a:avLst/>
              </a:prstGeom>
            </p:spPr>
          </p:pic>
        </p:grp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3D1B806A-C6F3-4488-8F61-33995D404B33}"/>
              </a:ext>
            </a:extLst>
          </p:cNvPr>
          <p:cNvGrpSpPr/>
          <p:nvPr/>
        </p:nvGrpSpPr>
        <p:grpSpPr>
          <a:xfrm>
            <a:off x="4110005" y="2303774"/>
            <a:ext cx="1324766" cy="758559"/>
            <a:chOff x="3919005" y="2286404"/>
            <a:chExt cx="1324766" cy="758559"/>
          </a:xfrm>
        </p:grpSpPr>
        <p:sp>
          <p:nvSpPr>
            <p:cNvPr id="221" name="직사각형 220">
              <a:extLst>
                <a:ext uri="{FF2B5EF4-FFF2-40B4-BE49-F238E27FC236}">
                  <a16:creationId xmlns:a16="http://schemas.microsoft.com/office/drawing/2014/main" id="{35E1F245-8E7F-4739-985F-39EA08841929}"/>
                </a:ext>
              </a:extLst>
            </p:cNvPr>
            <p:cNvSpPr/>
            <p:nvPr/>
          </p:nvSpPr>
          <p:spPr>
            <a:xfrm>
              <a:off x="3919005" y="2286404"/>
              <a:ext cx="801823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826B8967-D7CE-4B1E-92C2-E415D7CA8650}"/>
                </a:ext>
              </a:extLst>
            </p:cNvPr>
            <p:cNvSpPr/>
            <p:nvPr/>
          </p:nvSpPr>
          <p:spPr>
            <a:xfrm>
              <a:off x="3919005" y="2650303"/>
              <a:ext cx="837089" cy="39466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lnSpc>
                  <a:spcPct val="150000"/>
                </a:lnSpc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010-1234-5678 </a:t>
              </a:r>
            </a:p>
            <a:p>
              <a:pPr lvl="0">
                <a:lnSpc>
                  <a:spcPct val="150000"/>
                </a:lnSpc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02-1234-5678</a:t>
              </a:r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41845538-ECF8-4ED4-A160-5C2EE8677E71}"/>
                </a:ext>
              </a:extLst>
            </p:cNvPr>
            <p:cNvSpPr/>
            <p:nvPr/>
          </p:nvSpPr>
          <p:spPr>
            <a:xfrm>
              <a:off x="3919005" y="2489133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:a16="http://schemas.microsoft.com/office/drawing/2014/main" id="{C0B1E2BC-8AC3-4723-A364-3C83AE6AEFB7}"/>
                </a:ext>
              </a:extLst>
            </p:cNvPr>
            <p:cNvSpPr/>
            <p:nvPr/>
          </p:nvSpPr>
          <p:spPr>
            <a:xfrm>
              <a:off x="4308900" y="248913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아키텍쳐 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17" name="Line">
            <a:extLst>
              <a:ext uri="{FF2B5EF4-FFF2-40B4-BE49-F238E27FC236}">
                <a16:creationId xmlns:a16="http://schemas.microsoft.com/office/drawing/2014/main" id="{5CDA0976-15E4-4085-8414-98B7426C4E1C}"/>
              </a:ext>
            </a:extLst>
          </p:cNvPr>
          <p:cNvCxnSpPr>
            <a:cxnSpLocks/>
          </p:cNvCxnSpPr>
          <p:nvPr/>
        </p:nvCxnSpPr>
        <p:spPr bwMode="auto">
          <a:xfrm>
            <a:off x="4040724" y="2306549"/>
            <a:ext cx="0" cy="749136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6" name="그룹 235">
            <a:extLst>
              <a:ext uri="{FF2B5EF4-FFF2-40B4-BE49-F238E27FC236}">
                <a16:creationId xmlns:a16="http://schemas.microsoft.com/office/drawing/2014/main" id="{4047C543-1ED1-49C5-96E4-CF44DCAF34F2}"/>
              </a:ext>
            </a:extLst>
          </p:cNvPr>
          <p:cNvGrpSpPr/>
          <p:nvPr/>
        </p:nvGrpSpPr>
        <p:grpSpPr>
          <a:xfrm>
            <a:off x="3466611" y="2879485"/>
            <a:ext cx="133200" cy="133200"/>
            <a:chOff x="5967646" y="4043883"/>
            <a:chExt cx="212654" cy="212654"/>
          </a:xfrm>
        </p:grpSpPr>
        <p:sp>
          <p:nvSpPr>
            <p:cNvPr id="237" name="타원 236">
              <a:extLst>
                <a:ext uri="{FF2B5EF4-FFF2-40B4-BE49-F238E27FC236}">
                  <a16:creationId xmlns:a16="http://schemas.microsoft.com/office/drawing/2014/main" id="{ACC08F1E-DBA2-45FC-816A-47E1669D3A1D}"/>
                </a:ext>
              </a:extLst>
            </p:cNvPr>
            <p:cNvSpPr/>
            <p:nvPr/>
          </p:nvSpPr>
          <p:spPr>
            <a:xfrm>
              <a:off x="5967646" y="4043883"/>
              <a:ext cx="212654" cy="2126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38" name="Accept">
              <a:extLst>
                <a:ext uri="{FF2B5EF4-FFF2-40B4-BE49-F238E27FC236}">
                  <a16:creationId xmlns:a16="http://schemas.microsoft.com/office/drawing/2014/main" id="{4AB019E7-2B86-430F-A103-19D42A288A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421" y="4101284"/>
              <a:ext cx="133104" cy="118128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9" name="Star">
            <a:extLst>
              <a:ext uri="{FF2B5EF4-FFF2-40B4-BE49-F238E27FC236}">
                <a16:creationId xmlns:a16="http://schemas.microsoft.com/office/drawing/2014/main" id="{82D43725-7A4C-4397-B5C1-86DB42991CA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708543" y="2872620"/>
            <a:ext cx="151200" cy="143563"/>
          </a:xfrm>
          <a:custGeom>
            <a:avLst/>
            <a:gdLst>
              <a:gd name="T0" fmla="*/ 322 w 644"/>
              <a:gd name="T1" fmla="*/ 0 h 612"/>
              <a:gd name="T2" fmla="*/ 237 w 644"/>
              <a:gd name="T3" fmla="*/ 221 h 612"/>
              <a:gd name="T4" fmla="*/ 0 w 644"/>
              <a:gd name="T5" fmla="*/ 233 h 612"/>
              <a:gd name="T6" fmla="*/ 184 w 644"/>
              <a:gd name="T7" fmla="*/ 383 h 612"/>
              <a:gd name="T8" fmla="*/ 123 w 644"/>
              <a:gd name="T9" fmla="*/ 612 h 612"/>
              <a:gd name="T10" fmla="*/ 322 w 644"/>
              <a:gd name="T11" fmla="*/ 483 h 612"/>
              <a:gd name="T12" fmla="*/ 521 w 644"/>
              <a:gd name="T13" fmla="*/ 612 h 612"/>
              <a:gd name="T14" fmla="*/ 460 w 644"/>
              <a:gd name="T15" fmla="*/ 383 h 612"/>
              <a:gd name="T16" fmla="*/ 644 w 644"/>
              <a:gd name="T17" fmla="*/ 233 h 612"/>
              <a:gd name="T18" fmla="*/ 407 w 644"/>
              <a:gd name="T19" fmla="*/ 221 h 612"/>
              <a:gd name="T20" fmla="*/ 322 w 644"/>
              <a:gd name="T21" fmla="*/ 0 h 612"/>
              <a:gd name="T22" fmla="*/ 322 w 644"/>
              <a:gd name="T23" fmla="*/ 74 h 612"/>
              <a:gd name="T24" fmla="*/ 389 w 644"/>
              <a:gd name="T25" fmla="*/ 246 h 612"/>
              <a:gd name="T26" fmla="*/ 573 w 644"/>
              <a:gd name="T27" fmla="*/ 256 h 612"/>
              <a:gd name="T28" fmla="*/ 430 w 644"/>
              <a:gd name="T29" fmla="*/ 373 h 612"/>
              <a:gd name="T30" fmla="*/ 477 w 644"/>
              <a:gd name="T31" fmla="*/ 552 h 612"/>
              <a:gd name="T32" fmla="*/ 322 w 644"/>
              <a:gd name="T33" fmla="*/ 451 h 612"/>
              <a:gd name="T34" fmla="*/ 167 w 644"/>
              <a:gd name="T35" fmla="*/ 552 h 612"/>
              <a:gd name="T36" fmla="*/ 214 w 644"/>
              <a:gd name="T37" fmla="*/ 373 h 612"/>
              <a:gd name="T38" fmla="*/ 71 w 644"/>
              <a:gd name="T39" fmla="*/ 256 h 612"/>
              <a:gd name="T40" fmla="*/ 255 w 644"/>
              <a:gd name="T41" fmla="*/ 246 h 612"/>
              <a:gd name="T42" fmla="*/ 322 w 644"/>
              <a:gd name="T43" fmla="*/ 74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612">
                <a:moveTo>
                  <a:pt x="322" y="0"/>
                </a:moveTo>
                <a:cubicBezTo>
                  <a:pt x="294" y="73"/>
                  <a:pt x="265" y="147"/>
                  <a:pt x="237" y="221"/>
                </a:cubicBezTo>
                <a:lnTo>
                  <a:pt x="0" y="233"/>
                </a:lnTo>
                <a:lnTo>
                  <a:pt x="184" y="383"/>
                </a:lnTo>
                <a:lnTo>
                  <a:pt x="123" y="612"/>
                </a:lnTo>
                <a:lnTo>
                  <a:pt x="322" y="483"/>
                </a:lnTo>
                <a:lnTo>
                  <a:pt x="521" y="612"/>
                </a:lnTo>
                <a:lnTo>
                  <a:pt x="460" y="383"/>
                </a:lnTo>
                <a:lnTo>
                  <a:pt x="644" y="233"/>
                </a:lnTo>
                <a:lnTo>
                  <a:pt x="407" y="221"/>
                </a:lnTo>
                <a:lnTo>
                  <a:pt x="322" y="0"/>
                </a:lnTo>
                <a:close/>
                <a:moveTo>
                  <a:pt x="322" y="74"/>
                </a:moveTo>
                <a:lnTo>
                  <a:pt x="389" y="246"/>
                </a:lnTo>
                <a:lnTo>
                  <a:pt x="573" y="256"/>
                </a:lnTo>
                <a:lnTo>
                  <a:pt x="430" y="373"/>
                </a:lnTo>
                <a:lnTo>
                  <a:pt x="477" y="552"/>
                </a:lnTo>
                <a:lnTo>
                  <a:pt x="322" y="451"/>
                </a:lnTo>
                <a:lnTo>
                  <a:pt x="167" y="552"/>
                </a:lnTo>
                <a:lnTo>
                  <a:pt x="214" y="373"/>
                </a:lnTo>
                <a:lnTo>
                  <a:pt x="71" y="256"/>
                </a:lnTo>
                <a:lnTo>
                  <a:pt x="255" y="246"/>
                </a:lnTo>
                <a:lnTo>
                  <a:pt x="322" y="7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2" name="Google Shape;2188;p25">
            <a:extLst>
              <a:ext uri="{FF2B5EF4-FFF2-40B4-BE49-F238E27FC236}">
                <a16:creationId xmlns:a16="http://schemas.microsoft.com/office/drawing/2014/main" id="{BB168102-7957-412B-988C-6A253E262F40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43" name="Google Shape;2199;p25">
            <a:extLst>
              <a:ext uri="{FF2B5EF4-FFF2-40B4-BE49-F238E27FC236}">
                <a16:creationId xmlns:a16="http://schemas.microsoft.com/office/drawing/2014/main" id="{ACEB5CEF-5CC5-4726-9A6D-20FB7A258CE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화면 축소 시</a:t>
            </a:r>
          </a:p>
        </p:txBody>
      </p: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8E433AF9-5F15-419D-B28A-5E40AB63501A}"/>
              </a:ext>
            </a:extLst>
          </p:cNvPr>
          <p:cNvGrpSpPr/>
          <p:nvPr/>
        </p:nvGrpSpPr>
        <p:grpSpPr>
          <a:xfrm>
            <a:off x="3268169" y="2261456"/>
            <a:ext cx="2268153" cy="842682"/>
            <a:chOff x="3268169" y="2261456"/>
            <a:chExt cx="2268153" cy="842682"/>
          </a:xfrm>
        </p:grpSpPr>
        <p:sp>
          <p:nvSpPr>
            <p:cNvPr id="245" name="사각형: 둥근 모서리 244">
              <a:extLst>
                <a:ext uri="{FF2B5EF4-FFF2-40B4-BE49-F238E27FC236}">
                  <a16:creationId xmlns:a16="http://schemas.microsoft.com/office/drawing/2014/main" id="{6FF6A71A-AF8F-49B7-B451-FD9661E47DEA}"/>
                </a:ext>
              </a:extLst>
            </p:cNvPr>
            <p:cNvSpPr/>
            <p:nvPr/>
          </p:nvSpPr>
          <p:spPr>
            <a:xfrm>
              <a:off x="3268169" y="2261456"/>
              <a:ext cx="2268153" cy="842682"/>
            </a:xfrm>
            <a:prstGeom prst="roundRect">
              <a:avLst>
                <a:gd name="adj" fmla="val 6946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0D22E320-E585-47CC-A4F7-AE63DC619D67}"/>
                </a:ext>
              </a:extLst>
            </p:cNvPr>
            <p:cNvGrpSpPr/>
            <p:nvPr/>
          </p:nvGrpSpPr>
          <p:grpSpPr>
            <a:xfrm>
              <a:off x="3421315" y="2349193"/>
              <a:ext cx="483726" cy="667208"/>
              <a:chOff x="3360355" y="2303939"/>
              <a:chExt cx="483726" cy="667208"/>
            </a:xfrm>
          </p:grpSpPr>
          <p:grpSp>
            <p:nvGrpSpPr>
              <p:cNvPr id="260" name="그룹 259">
                <a:extLst>
                  <a:ext uri="{FF2B5EF4-FFF2-40B4-BE49-F238E27FC236}">
                    <a16:creationId xmlns:a16="http://schemas.microsoft.com/office/drawing/2014/main" id="{FD6AAA6A-1DBD-47F1-B6A3-49D32A1AE473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267" name="그룹 266">
                  <a:extLst>
                    <a:ext uri="{FF2B5EF4-FFF2-40B4-BE49-F238E27FC236}">
                      <a16:creationId xmlns:a16="http://schemas.microsoft.com/office/drawing/2014/main" id="{8E6B85FD-68E1-40E3-A9B5-D140B2127AD0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269" name="타원 268">
                    <a:extLst>
                      <a:ext uri="{FF2B5EF4-FFF2-40B4-BE49-F238E27FC236}">
                        <a16:creationId xmlns:a16="http://schemas.microsoft.com/office/drawing/2014/main" id="{61C12CB6-F1F2-4632-96E8-F8DF5E409A8D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0" name="Accept">
                    <a:extLst>
                      <a:ext uri="{FF2B5EF4-FFF2-40B4-BE49-F238E27FC236}">
                        <a16:creationId xmlns:a16="http://schemas.microsoft.com/office/drawing/2014/main" id="{E58AC5B7-DEA0-4455-ADC7-29283D1BC6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68" name="Star">
                  <a:extLst>
                    <a:ext uri="{FF2B5EF4-FFF2-40B4-BE49-F238E27FC236}">
                      <a16:creationId xmlns:a16="http://schemas.microsoft.com/office/drawing/2014/main" id="{58639BC3-C5BE-4AC4-985E-C8B27BD3985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61" name="그룹 260">
                <a:extLst>
                  <a:ext uri="{FF2B5EF4-FFF2-40B4-BE49-F238E27FC236}">
                    <a16:creationId xmlns:a16="http://schemas.microsoft.com/office/drawing/2014/main" id="{0E689A2E-E0F9-4CE8-822E-36668B8A4FF2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262" name="Profile Picture">
                  <a:extLst>
                    <a:ext uri="{FF2B5EF4-FFF2-40B4-BE49-F238E27FC236}">
                      <a16:creationId xmlns:a16="http://schemas.microsoft.com/office/drawing/2014/main" id="{96F10FDF-8A39-4DF4-94DB-2DA9A227B0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265" name="Background">
                    <a:extLst>
                      <a:ext uri="{FF2B5EF4-FFF2-40B4-BE49-F238E27FC236}">
                        <a16:creationId xmlns:a16="http://schemas.microsoft.com/office/drawing/2014/main" id="{79B16E5E-7E87-4007-9ED5-DC002E0A5B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66" name="Profile Icon">
                    <a:extLst>
                      <a:ext uri="{FF2B5EF4-FFF2-40B4-BE49-F238E27FC236}">
                        <a16:creationId xmlns:a16="http://schemas.microsoft.com/office/drawing/2014/main" id="{F9D21CAA-5656-47A6-8FDC-FD124FB72B14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63" name="타원 262">
                  <a:extLst>
                    <a:ext uri="{FF2B5EF4-FFF2-40B4-BE49-F238E27FC236}">
                      <a16:creationId xmlns:a16="http://schemas.microsoft.com/office/drawing/2014/main" id="{E5A22F0E-D725-4C4E-80F7-439D7316A329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264" name="그래픽 263" descr="스마트폰">
                  <a:extLst>
                    <a:ext uri="{FF2B5EF4-FFF2-40B4-BE49-F238E27FC236}">
                      <a16:creationId xmlns:a16="http://schemas.microsoft.com/office/drawing/2014/main" id="{BCC70CB0-3369-41C4-AAF7-71060776AC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892DA46D-93CA-416B-90C9-207FEB0732CE}"/>
                </a:ext>
              </a:extLst>
            </p:cNvPr>
            <p:cNvGrpSpPr/>
            <p:nvPr/>
          </p:nvGrpSpPr>
          <p:grpSpPr>
            <a:xfrm>
              <a:off x="4110005" y="2305454"/>
              <a:ext cx="1324766" cy="758559"/>
              <a:chOff x="3919005" y="2286404"/>
              <a:chExt cx="1324766" cy="758559"/>
            </a:xfrm>
          </p:grpSpPr>
          <p:sp>
            <p:nvSpPr>
              <p:cNvPr id="256" name="직사각형 255">
                <a:extLst>
                  <a:ext uri="{FF2B5EF4-FFF2-40B4-BE49-F238E27FC236}">
                    <a16:creationId xmlns:a16="http://schemas.microsoft.com/office/drawing/2014/main" id="{549C7C58-A757-4D66-8323-2F2FC9612742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7" name="직사각형 256">
                <a:extLst>
                  <a:ext uri="{FF2B5EF4-FFF2-40B4-BE49-F238E27FC236}">
                    <a16:creationId xmlns:a16="http://schemas.microsoft.com/office/drawing/2014/main" id="{30094AAE-975B-4210-B147-5B08B5454531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  <p:sp>
            <p:nvSpPr>
              <p:cNvPr id="258" name="직사각형 257">
                <a:extLst>
                  <a:ext uri="{FF2B5EF4-FFF2-40B4-BE49-F238E27FC236}">
                    <a16:creationId xmlns:a16="http://schemas.microsoft.com/office/drawing/2014/main" id="{518F0828-A416-44AC-BF4B-8A6A5A0C9FF2}"/>
                  </a:ext>
                </a:extLst>
              </p:cNvPr>
              <p:cNvSpPr/>
              <p:nvPr/>
            </p:nvSpPr>
            <p:spPr>
              <a:xfrm>
                <a:off x="3919005" y="2489133"/>
                <a:ext cx="508473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buClrTx/>
                  <a:defRPr/>
                </a:pP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LG CNS</a:t>
                </a:r>
              </a:p>
            </p:txBody>
          </p:sp>
          <p:sp>
            <p:nvSpPr>
              <p:cNvPr id="259" name="직사각형 258">
                <a:extLst>
                  <a:ext uri="{FF2B5EF4-FFF2-40B4-BE49-F238E27FC236}">
                    <a16:creationId xmlns:a16="http://schemas.microsoft.com/office/drawing/2014/main" id="{D00732E4-50BF-4AD0-B444-3990A872AE64}"/>
                  </a:ext>
                </a:extLst>
              </p:cNvPr>
              <p:cNvSpPr/>
              <p:nvPr/>
            </p:nvSpPr>
            <p:spPr>
              <a:xfrm>
                <a:off x="4308900" y="2489133"/>
                <a:ext cx="93487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 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249" name="Line">
              <a:extLst>
                <a:ext uri="{FF2B5EF4-FFF2-40B4-BE49-F238E27FC236}">
                  <a16:creationId xmlns:a16="http://schemas.microsoft.com/office/drawing/2014/main" id="{61C63DFA-D462-4360-B9F6-E7B51F9073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724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95456A94-A741-40C5-8DA1-162FE6FE2A25}"/>
                </a:ext>
              </a:extLst>
            </p:cNvPr>
            <p:cNvGrpSpPr/>
            <p:nvPr/>
          </p:nvGrpSpPr>
          <p:grpSpPr>
            <a:xfrm>
              <a:off x="3466611" y="2879485"/>
              <a:ext cx="133200" cy="133200"/>
              <a:chOff x="5967646" y="4043883"/>
              <a:chExt cx="212654" cy="212654"/>
            </a:xfrm>
          </p:grpSpPr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50054000-9A18-49D3-9527-63C03E6E91AD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2" name="Accept">
                <a:extLst>
                  <a:ext uri="{FF2B5EF4-FFF2-40B4-BE49-F238E27FC236}">
                    <a16:creationId xmlns:a16="http://schemas.microsoft.com/office/drawing/2014/main" id="{7F3BA42F-C973-4DBE-BEB2-FF86EF94539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72" name="Oval">
            <a:extLst>
              <a:ext uri="{FF2B5EF4-FFF2-40B4-BE49-F238E27FC236}">
                <a16:creationId xmlns:a16="http://schemas.microsoft.com/office/drawing/2014/main" id="{2C7DBA1F-821A-40DA-91B4-8A6828DBAF9C}"/>
              </a:ext>
            </a:extLst>
          </p:cNvPr>
          <p:cNvSpPr/>
          <p:nvPr/>
        </p:nvSpPr>
        <p:spPr>
          <a:xfrm flipH="1">
            <a:off x="5424488" y="2572423"/>
            <a:ext cx="19050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3" name="Add">
            <a:extLst>
              <a:ext uri="{FF2B5EF4-FFF2-40B4-BE49-F238E27FC236}">
                <a16:creationId xmlns:a16="http://schemas.microsoft.com/office/drawing/2014/main" id="{E80CB961-ED6E-4766-92FC-382C980AD1B2}"/>
              </a:ext>
            </a:extLst>
          </p:cNvPr>
          <p:cNvSpPr>
            <a:spLocks noChangeAspect="1"/>
          </p:cNvSpPr>
          <p:nvPr/>
        </p:nvSpPr>
        <p:spPr bwMode="auto">
          <a:xfrm flipH="1">
            <a:off x="5472113" y="2620048"/>
            <a:ext cx="95250" cy="95250"/>
          </a:xfrm>
          <a:custGeom>
            <a:avLst/>
            <a:gdLst>
              <a:gd name="T0" fmla="*/ 29 w 66"/>
              <a:gd name="T1" fmla="*/ 0 h 66"/>
              <a:gd name="T2" fmla="*/ 29 w 66"/>
              <a:gd name="T3" fmla="*/ 29 h 66"/>
              <a:gd name="T4" fmla="*/ 0 w 66"/>
              <a:gd name="T5" fmla="*/ 29 h 66"/>
              <a:gd name="T6" fmla="*/ 0 w 66"/>
              <a:gd name="T7" fmla="*/ 37 h 66"/>
              <a:gd name="T8" fmla="*/ 29 w 66"/>
              <a:gd name="T9" fmla="*/ 37 h 66"/>
              <a:gd name="T10" fmla="*/ 29 w 66"/>
              <a:gd name="T11" fmla="*/ 66 h 66"/>
              <a:gd name="T12" fmla="*/ 37 w 66"/>
              <a:gd name="T13" fmla="*/ 66 h 66"/>
              <a:gd name="T14" fmla="*/ 37 w 66"/>
              <a:gd name="T15" fmla="*/ 37 h 66"/>
              <a:gd name="T16" fmla="*/ 66 w 66"/>
              <a:gd name="T17" fmla="*/ 37 h 66"/>
              <a:gd name="T18" fmla="*/ 66 w 66"/>
              <a:gd name="T19" fmla="*/ 29 h 66"/>
              <a:gd name="T20" fmla="*/ 37 w 66"/>
              <a:gd name="T21" fmla="*/ 29 h 66"/>
              <a:gd name="T22" fmla="*/ 37 w 66"/>
              <a:gd name="T23" fmla="*/ 0 h 66"/>
              <a:gd name="T24" fmla="*/ 29 w 66"/>
              <a:gd name="T25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66">
                <a:moveTo>
                  <a:pt x="29" y="0"/>
                </a:moveTo>
                <a:lnTo>
                  <a:pt x="29" y="29"/>
                </a:lnTo>
                <a:lnTo>
                  <a:pt x="0" y="29"/>
                </a:lnTo>
                <a:lnTo>
                  <a:pt x="0" y="37"/>
                </a:lnTo>
                <a:lnTo>
                  <a:pt x="29" y="37"/>
                </a:lnTo>
                <a:lnTo>
                  <a:pt x="29" y="66"/>
                </a:lnTo>
                <a:lnTo>
                  <a:pt x="37" y="66"/>
                </a:lnTo>
                <a:lnTo>
                  <a:pt x="37" y="37"/>
                </a:lnTo>
                <a:lnTo>
                  <a:pt x="66" y="37"/>
                </a:lnTo>
                <a:lnTo>
                  <a:pt x="66" y="29"/>
                </a:lnTo>
                <a:lnTo>
                  <a:pt x="37" y="29"/>
                </a:lnTo>
                <a:lnTo>
                  <a:pt x="37" y="0"/>
                </a:lnTo>
                <a:lnTo>
                  <a:pt x="2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4" name="직사각형 273">
            <a:extLst>
              <a:ext uri="{FF2B5EF4-FFF2-40B4-BE49-F238E27FC236}">
                <a16:creationId xmlns:a16="http://schemas.microsoft.com/office/drawing/2014/main" id="{AC940998-CC31-4DBB-A101-2FB22453CDB3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20322018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493743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직위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전화번호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이메일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사번 등으로 검색 시 해당 직원이 있는 부서는 볼드 처리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부서명으로 검색 시 해당 부서명 볼드 처리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직위로 검색 시 트리구조에 변동 없음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선택한 부서는 붉은색 볼드 처리</a:t>
                      </a: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검색목록의 개수 정보 노출</a:t>
                      </a:r>
                      <a:endParaRPr lang="en-US" altLang="ko-KR"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좌측의 트리에서 특정 부서 선택 시에는 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‘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검색 결과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’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대신 부서명 노출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회사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근무지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직위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상태는 콤보 박스를 통해 여러 항목 선택 가능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dirty="0">
                          <a:ea typeface="LG스마트체 Regular" panose="020B0600000101010101"/>
                        </a:rPr>
                        <a:t>콤보 박스 예시</a:t>
                      </a: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b="1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필터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기준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이름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부서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담당업무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가나다 순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이메일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알파벳 순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‒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핸드폰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,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사무실 </a:t>
                      </a:r>
                      <a:r>
                        <a:rPr lang="en-US" altLang="ko-KR" sz="800" dirty="0">
                          <a:ea typeface="LG스마트체 Regular" panose="020B0600000101010101"/>
                        </a:rPr>
                        <a:t>: </a:t>
                      </a:r>
                      <a:r>
                        <a:rPr lang="ko-KR" altLang="en-US" sz="800" dirty="0">
                          <a:ea typeface="LG스마트체 Regular" panose="020B0600000101010101"/>
                        </a:rPr>
                        <a:t>숫자 순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ea typeface="LG스마트체 Regular" panose="020B0600000101010101"/>
                        </a:rPr>
                        <a:t>정렬 필터 예시</a:t>
                      </a: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en-US" altLang="ko-KR" sz="800" dirty="0">
                        <a:ea typeface="LG스마트체 Regular" panose="020B0600000101010101"/>
                      </a:endParaRPr>
                    </a:p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</a:t>
            </a:r>
          </a:p>
        </p:txBody>
      </p:sp>
      <p:grpSp>
        <p:nvGrpSpPr>
          <p:cNvPr id="464" name="그룹 463">
            <a:extLst>
              <a:ext uri="{FF2B5EF4-FFF2-40B4-BE49-F238E27FC236}">
                <a16:creationId xmlns:a16="http://schemas.microsoft.com/office/drawing/2014/main" id="{8268D2D2-438D-4E5D-A1F3-C93583F14251}"/>
              </a:ext>
            </a:extLst>
          </p:cNvPr>
          <p:cNvGrpSpPr/>
          <p:nvPr/>
        </p:nvGrpSpPr>
        <p:grpSpPr>
          <a:xfrm>
            <a:off x="8062758" y="2414229"/>
            <a:ext cx="1368150" cy="1139107"/>
            <a:chOff x="7873111" y="3091458"/>
            <a:chExt cx="1368150" cy="1139107"/>
          </a:xfrm>
        </p:grpSpPr>
        <p:grpSp>
          <p:nvGrpSpPr>
            <p:cNvPr id="465" name="Drop-Down Box (Expanded)" descr="&lt;SmartSettings&gt;&lt;SmartResize enabled=&quot;True&quot; minWidth=&quot;0&quot; minHeight=&quot;0&quot; /&gt;&lt;/SmartSettings&gt;">
              <a:extLst>
                <a:ext uri="{FF2B5EF4-FFF2-40B4-BE49-F238E27FC236}">
                  <a16:creationId xmlns:a16="http://schemas.microsoft.com/office/drawing/2014/main" id="{E47AE12B-6D2B-4B0A-ABA4-C3CC479A8B1B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>
              <a:off x="7873111" y="3091458"/>
              <a:ext cx="1368150" cy="1139107"/>
              <a:chOff x="595686" y="1261242"/>
              <a:chExt cx="1368150" cy="1139107"/>
            </a:xfrm>
          </p:grpSpPr>
          <p:grpSp>
            <p:nvGrpSpPr>
              <p:cNvPr id="471" name="Drop-Down Box">
                <a:extLst>
                  <a:ext uri="{FF2B5EF4-FFF2-40B4-BE49-F238E27FC236}">
                    <a16:creationId xmlns:a16="http://schemas.microsoft.com/office/drawing/2014/main" id="{17BCA8CE-B4C1-4FE7-A2B6-2AC445BE8F06}"/>
                  </a:ext>
                </a:extLst>
              </p:cNvPr>
              <p:cNvGrpSpPr/>
              <p:nvPr/>
            </p:nvGrpSpPr>
            <p:grpSpPr>
              <a:xfrm>
                <a:off x="595686" y="1261242"/>
                <a:ext cx="1368150" cy="241092"/>
                <a:chOff x="595686" y="1261242"/>
                <a:chExt cx="1368150" cy="241092"/>
              </a:xfrm>
            </p:grpSpPr>
            <p:sp>
              <p:nvSpPr>
                <p:cNvPr id="473" name="Text Box" descr="&lt;SmartSettings&gt;&lt;SmartResize anchorLeft=&quot;Absolute&quot; anchorTop=&quot;Absolut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C3DCA24F-D8F3-4373-930A-05AADDD61E2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595686" y="1261242"/>
                  <a:ext cx="1368150" cy="241092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256032" bIns="5080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Combo Box</a:t>
                  </a:r>
                </a:p>
              </p:txBody>
            </p:sp>
            <p:sp>
              <p:nvSpPr>
                <p:cNvPr id="474" name="Arrow Down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E85E36C7-F261-434E-B63B-6EA7C856FD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H="1">
                  <a:off x="1848835" y="1363700"/>
                  <a:ext cx="64008" cy="36177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6350" cap="sq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472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3CC8C532-A70F-4ADF-9663-48D238D8EF6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595686" y="1502667"/>
                <a:ext cx="1368150" cy="897682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First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Second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Third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Fourth Item</a:t>
                </a:r>
              </a:p>
              <a:p>
                <a:pPr>
                  <a:spcAft>
                    <a:spcPts val="200"/>
                  </a:spcAft>
                </a:pPr>
                <a:r>
                  <a:rPr lang="en-US" sz="900" noProof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Fifth Item</a:t>
                </a:r>
              </a:p>
            </p:txBody>
          </p:sp>
        </p:grpSp>
        <p:sp>
          <p:nvSpPr>
            <p:cNvPr id="466" name="Box">
              <a:extLst>
                <a:ext uri="{FF2B5EF4-FFF2-40B4-BE49-F238E27FC236}">
                  <a16:creationId xmlns:a16="http://schemas.microsoft.com/office/drawing/2014/main" id="{29139524-6D21-452A-A520-73572BC61C6A}"/>
                </a:ext>
              </a:extLst>
            </p:cNvPr>
            <p:cNvSpPr/>
            <p:nvPr/>
          </p:nvSpPr>
          <p:spPr>
            <a:xfrm>
              <a:off x="9092486" y="3366835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7" name="Box">
              <a:extLst>
                <a:ext uri="{FF2B5EF4-FFF2-40B4-BE49-F238E27FC236}">
                  <a16:creationId xmlns:a16="http://schemas.microsoft.com/office/drawing/2014/main" id="{A5F99EC6-C7D2-448B-929E-232C3FF1A648}"/>
                </a:ext>
              </a:extLst>
            </p:cNvPr>
            <p:cNvSpPr/>
            <p:nvPr/>
          </p:nvSpPr>
          <p:spPr>
            <a:xfrm>
              <a:off x="9092486" y="3547990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8" name="Box">
              <a:extLst>
                <a:ext uri="{FF2B5EF4-FFF2-40B4-BE49-F238E27FC236}">
                  <a16:creationId xmlns:a16="http://schemas.microsoft.com/office/drawing/2014/main" id="{BFBD3F57-E31F-4C1C-BCE7-ADF06CF854A7}"/>
                </a:ext>
              </a:extLst>
            </p:cNvPr>
            <p:cNvSpPr/>
            <p:nvPr/>
          </p:nvSpPr>
          <p:spPr>
            <a:xfrm>
              <a:off x="9092486" y="3720518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9" name="Box">
              <a:extLst>
                <a:ext uri="{FF2B5EF4-FFF2-40B4-BE49-F238E27FC236}">
                  <a16:creationId xmlns:a16="http://schemas.microsoft.com/office/drawing/2014/main" id="{3F1EFEAA-94CD-44B8-80FE-81BCDDB93E07}"/>
                </a:ext>
              </a:extLst>
            </p:cNvPr>
            <p:cNvSpPr/>
            <p:nvPr/>
          </p:nvSpPr>
          <p:spPr>
            <a:xfrm>
              <a:off x="9092486" y="3884420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0" name="Box">
              <a:extLst>
                <a:ext uri="{FF2B5EF4-FFF2-40B4-BE49-F238E27FC236}">
                  <a16:creationId xmlns:a16="http://schemas.microsoft.com/office/drawing/2014/main" id="{BCDBD108-0BE0-45A1-8482-9EC168B829F5}"/>
                </a:ext>
              </a:extLst>
            </p:cNvPr>
            <p:cNvSpPr/>
            <p:nvPr/>
          </p:nvSpPr>
          <p:spPr>
            <a:xfrm>
              <a:off x="9092486" y="4048322"/>
              <a:ext cx="131556" cy="1315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680" name="직사각형 679">
            <a:extLst>
              <a:ext uri="{FF2B5EF4-FFF2-40B4-BE49-F238E27FC236}">
                <a16:creationId xmlns:a16="http://schemas.microsoft.com/office/drawing/2014/main" id="{CCEA1A03-32DA-413C-9953-51A5CE128A20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798" name="그룹 797">
            <a:extLst>
              <a:ext uri="{FF2B5EF4-FFF2-40B4-BE49-F238E27FC236}">
                <a16:creationId xmlns:a16="http://schemas.microsoft.com/office/drawing/2014/main" id="{9D895944-2867-455F-9EFC-4AA29E5A7AA1}"/>
              </a:ext>
            </a:extLst>
          </p:cNvPr>
          <p:cNvGrpSpPr/>
          <p:nvPr/>
        </p:nvGrpSpPr>
        <p:grpSpPr>
          <a:xfrm>
            <a:off x="158734" y="1061396"/>
            <a:ext cx="372000" cy="2436818"/>
            <a:chOff x="158734" y="1061396"/>
            <a:chExt cx="372000" cy="2436818"/>
          </a:xfrm>
        </p:grpSpPr>
        <p:pic>
          <p:nvPicPr>
            <p:cNvPr id="799" name="그래픽 798" descr="웹 캠">
              <a:extLst>
                <a:ext uri="{FF2B5EF4-FFF2-40B4-BE49-F238E27FC236}">
                  <a16:creationId xmlns:a16="http://schemas.microsoft.com/office/drawing/2014/main" id="{8B2653B7-1AAD-4AC8-A007-457464B69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89857" y="2337635"/>
              <a:ext cx="309754" cy="309754"/>
            </a:xfrm>
            <a:prstGeom prst="rect">
              <a:avLst/>
            </a:prstGeom>
          </p:spPr>
        </p:pic>
        <p:pic>
          <p:nvPicPr>
            <p:cNvPr id="800" name="그래픽 799" descr="채팅">
              <a:extLst>
                <a:ext uri="{FF2B5EF4-FFF2-40B4-BE49-F238E27FC236}">
                  <a16:creationId xmlns:a16="http://schemas.microsoft.com/office/drawing/2014/main" id="{70FD003B-2D9D-4EAB-915C-961C37F0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95288" y="1486809"/>
              <a:ext cx="298892" cy="298892"/>
            </a:xfrm>
            <a:prstGeom prst="rect">
              <a:avLst/>
            </a:prstGeom>
          </p:spPr>
        </p:pic>
        <p:pic>
          <p:nvPicPr>
            <p:cNvPr id="801" name="그래픽 800" descr="보내기">
              <a:extLst>
                <a:ext uri="{FF2B5EF4-FFF2-40B4-BE49-F238E27FC236}">
                  <a16:creationId xmlns:a16="http://schemas.microsoft.com/office/drawing/2014/main" id="{33B3F9EE-136E-416A-B871-EC8DA6284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95288" y="2773910"/>
              <a:ext cx="298892" cy="298892"/>
            </a:xfrm>
            <a:prstGeom prst="rect">
              <a:avLst/>
            </a:prstGeom>
          </p:spPr>
        </p:pic>
        <p:pic>
          <p:nvPicPr>
            <p:cNvPr id="802" name="그래픽 801" descr="사용자">
              <a:extLst>
                <a:ext uri="{FF2B5EF4-FFF2-40B4-BE49-F238E27FC236}">
                  <a16:creationId xmlns:a16="http://schemas.microsoft.com/office/drawing/2014/main" id="{3BB56225-A68E-4F0A-8DA3-27EC9A3EB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95288" y="1061396"/>
              <a:ext cx="298892" cy="298892"/>
            </a:xfrm>
            <a:prstGeom prst="rect">
              <a:avLst/>
            </a:prstGeom>
          </p:spPr>
        </p:pic>
        <p:pic>
          <p:nvPicPr>
            <p:cNvPr id="803" name="그래픽 802" descr="스피커 폰">
              <a:extLst>
                <a:ext uri="{FF2B5EF4-FFF2-40B4-BE49-F238E27FC236}">
                  <a16:creationId xmlns:a16="http://schemas.microsoft.com/office/drawing/2014/main" id="{706DC799-D93D-47B2-B6A8-679B26B20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95288" y="3199322"/>
              <a:ext cx="298892" cy="298892"/>
            </a:xfrm>
            <a:prstGeom prst="rect">
              <a:avLst/>
            </a:prstGeom>
          </p:spPr>
        </p:pic>
        <p:pic>
          <p:nvPicPr>
            <p:cNvPr id="804" name="그래픽 803" descr="채팅">
              <a:extLst>
                <a:ext uri="{FF2B5EF4-FFF2-40B4-BE49-F238E27FC236}">
                  <a16:creationId xmlns:a16="http://schemas.microsoft.com/office/drawing/2014/main" id="{67625F48-C358-4387-AEEB-C4833C6C9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95288" y="1514754"/>
              <a:ext cx="298892" cy="298892"/>
            </a:xfrm>
            <a:prstGeom prst="rect">
              <a:avLst/>
            </a:prstGeom>
          </p:spPr>
        </p:pic>
        <p:sp>
          <p:nvSpPr>
            <p:cNvPr id="805" name="Oval">
              <a:extLst>
                <a:ext uri="{FF2B5EF4-FFF2-40B4-BE49-F238E27FC236}">
                  <a16:creationId xmlns:a16="http://schemas.microsoft.com/office/drawing/2014/main" id="{36D5C6B5-91E2-4561-B5B9-234FBDEBD3C8}"/>
                </a:ext>
              </a:extLst>
            </p:cNvPr>
            <p:cNvSpPr/>
            <p:nvPr/>
          </p:nvSpPr>
          <p:spPr>
            <a:xfrm>
              <a:off x="158734" y="1882742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806" name="그래픽 805" descr="계층 구조형">
              <a:extLst>
                <a:ext uri="{FF2B5EF4-FFF2-40B4-BE49-F238E27FC236}">
                  <a16:creationId xmlns:a16="http://schemas.microsoft.com/office/drawing/2014/main" id="{012D428B-991D-4D3F-9247-9DAD03D80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95288" y="1903596"/>
              <a:ext cx="298892" cy="298892"/>
            </a:xfrm>
            <a:prstGeom prst="rect">
              <a:avLst/>
            </a:prstGeom>
          </p:spPr>
        </p:pic>
      </p:grpSp>
      <p:grpSp>
        <p:nvGrpSpPr>
          <p:cNvPr id="852" name="그룹 851">
            <a:extLst>
              <a:ext uri="{FF2B5EF4-FFF2-40B4-BE49-F238E27FC236}">
                <a16:creationId xmlns:a16="http://schemas.microsoft.com/office/drawing/2014/main" id="{C750E17A-CC14-4F95-AB4E-1F2B326C490F}"/>
              </a:ext>
            </a:extLst>
          </p:cNvPr>
          <p:cNvGrpSpPr/>
          <p:nvPr/>
        </p:nvGrpSpPr>
        <p:grpSpPr>
          <a:xfrm>
            <a:off x="4774467" y="1037508"/>
            <a:ext cx="2675006" cy="215444"/>
            <a:chOff x="4774467" y="1037508"/>
            <a:chExt cx="2675006" cy="215444"/>
          </a:xfrm>
        </p:grpSpPr>
        <p:sp>
          <p:nvSpPr>
            <p:cNvPr id="853" name="직사각형 852">
              <a:extLst>
                <a:ext uri="{FF2B5EF4-FFF2-40B4-BE49-F238E27FC236}">
                  <a16:creationId xmlns:a16="http://schemas.microsoft.com/office/drawing/2014/main" id="{DC7424EF-14E0-4162-A441-C2410DAA52BA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854" name="Line">
              <a:extLst>
                <a:ext uri="{FF2B5EF4-FFF2-40B4-BE49-F238E27FC236}">
                  <a16:creationId xmlns:a16="http://schemas.microsoft.com/office/drawing/2014/main" id="{2C236A14-1FB8-4F92-B321-340B32DDC2C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855" name="직사각형 854">
              <a:extLst>
                <a:ext uri="{FF2B5EF4-FFF2-40B4-BE49-F238E27FC236}">
                  <a16:creationId xmlns:a16="http://schemas.microsoft.com/office/drawing/2014/main" id="{728EE267-885D-4E31-99C0-3CDEB1696BF2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56" name="그룹 855">
              <a:extLst>
                <a:ext uri="{FF2B5EF4-FFF2-40B4-BE49-F238E27FC236}">
                  <a16:creationId xmlns:a16="http://schemas.microsoft.com/office/drawing/2014/main" id="{01005496-56B0-4F9D-9866-4BEE693AE84C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857" name="Search Icon">
                <a:extLst>
                  <a:ext uri="{FF2B5EF4-FFF2-40B4-BE49-F238E27FC236}">
                    <a16:creationId xmlns:a16="http://schemas.microsoft.com/office/drawing/2014/main" id="{6F3C8F8F-6F6E-4C95-A64B-01F972F6F87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8" name="직사각형 857">
                <a:extLst>
                  <a:ext uri="{FF2B5EF4-FFF2-40B4-BE49-F238E27FC236}">
                    <a16:creationId xmlns:a16="http://schemas.microsoft.com/office/drawing/2014/main" id="{84EC4DDC-E7EA-4CE3-922E-7C853043ECB9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942" name="Drop-Down Box (Expanded)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2908DF9D-7E27-4772-A333-73D8AAEA4C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062758" y="4347804"/>
            <a:ext cx="1368150" cy="1139107"/>
            <a:chOff x="595686" y="1261242"/>
            <a:chExt cx="1368150" cy="1139107"/>
          </a:xfrm>
        </p:grpSpPr>
        <p:sp>
          <p:nvSpPr>
            <p:cNvPr id="950" name="Text Box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CE654D55-E3F8-45F3-9835-1774A65489B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95686" y="1261242"/>
              <a:ext cx="1368150" cy="241092"/>
            </a:xfrm>
            <a:prstGeom prst="rect">
              <a:avLst/>
            </a:prstGeom>
            <a:solidFill>
              <a:srgbClr val="FFFF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이름</a:t>
              </a:r>
            </a:p>
          </p:txBody>
        </p:sp>
        <p:sp>
          <p:nvSpPr>
            <p:cNvPr id="949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B5EAB6D9-3CCD-49BB-B818-56A859D07B4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95686" y="1502667"/>
              <a:ext cx="1368150" cy="89768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부서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담당업무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이메일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핸드폰</a:t>
              </a:r>
              <a:endPara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↓ 사무실</a:t>
              </a:r>
            </a:p>
          </p:txBody>
        </p:sp>
      </p:grp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5B2C2B60-47DC-4050-A92D-24C70276912D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38F02152-33A0-4CC1-8098-A398A68355CA}"/>
              </a:ext>
            </a:extLst>
          </p:cNvPr>
          <p:cNvSpPr/>
          <p:nvPr/>
        </p:nvSpPr>
        <p:spPr>
          <a:xfrm flipV="1">
            <a:off x="3230072" y="1311250"/>
            <a:ext cx="4299748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C249E554-129E-4362-8F10-FF31589A2D6E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sp>
        <p:nvSpPr>
          <p:cNvPr id="463" name="직사각형 462">
            <a:extLst>
              <a:ext uri="{FF2B5EF4-FFF2-40B4-BE49-F238E27FC236}">
                <a16:creationId xmlns:a16="http://schemas.microsoft.com/office/drawing/2014/main" id="{65B650E7-CFDA-4087-85E9-314CB853000C}"/>
              </a:ext>
            </a:extLst>
          </p:cNvPr>
          <p:cNvSpPr/>
          <p:nvPr/>
        </p:nvSpPr>
        <p:spPr>
          <a:xfrm>
            <a:off x="3230073" y="1310645"/>
            <a:ext cx="4299749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3FD5403-9EFD-42BF-9B7A-344071FD4F40}"/>
              </a:ext>
            </a:extLst>
          </p:cNvPr>
          <p:cNvGrpSpPr/>
          <p:nvPr/>
        </p:nvGrpSpPr>
        <p:grpSpPr>
          <a:xfrm>
            <a:off x="3258082" y="1703406"/>
            <a:ext cx="4275217" cy="216197"/>
            <a:chOff x="3258082" y="1703406"/>
            <a:chExt cx="4275217" cy="216197"/>
          </a:xfrm>
        </p:grpSpPr>
        <p:cxnSp>
          <p:nvCxnSpPr>
            <p:cNvPr id="389" name="Line">
              <a:extLst>
                <a:ext uri="{FF2B5EF4-FFF2-40B4-BE49-F238E27FC236}">
                  <a16:creationId xmlns:a16="http://schemas.microsoft.com/office/drawing/2014/main" id="{D0078BF5-74BE-4438-A8EC-F277C11C1E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4236412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C0EFA3E6-4EB0-4F33-9563-8E2CEBC2630D}"/>
                </a:ext>
              </a:extLst>
            </p:cNvPr>
            <p:cNvGrpSpPr/>
            <p:nvPr/>
          </p:nvGrpSpPr>
          <p:grpSpPr>
            <a:xfrm>
              <a:off x="3258082" y="1703406"/>
              <a:ext cx="4275217" cy="201600"/>
              <a:chOff x="3258082" y="1703406"/>
              <a:chExt cx="4275217" cy="201600"/>
            </a:xfrm>
          </p:grpSpPr>
          <p:sp>
            <p:nvSpPr>
              <p:cNvPr id="243" name="직사각형 242">
                <a:extLst>
                  <a:ext uri="{FF2B5EF4-FFF2-40B4-BE49-F238E27FC236}">
                    <a16:creationId xmlns:a16="http://schemas.microsoft.com/office/drawing/2014/main" id="{B5062DC3-8A32-493B-AD0F-B47A65E36BF1}"/>
                  </a:ext>
                </a:extLst>
              </p:cNvPr>
              <p:cNvSpPr/>
              <p:nvPr/>
            </p:nvSpPr>
            <p:spPr>
              <a:xfrm>
                <a:off x="677293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244" name="직사각형 243">
                <a:extLst>
                  <a:ext uri="{FF2B5EF4-FFF2-40B4-BE49-F238E27FC236}">
                    <a16:creationId xmlns:a16="http://schemas.microsoft.com/office/drawing/2014/main" id="{211D73A8-D7F9-450B-B0C3-89F29FFC9A00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462" name="직사각형 461">
                <a:extLst>
                  <a:ext uri="{FF2B5EF4-FFF2-40B4-BE49-F238E27FC236}">
                    <a16:creationId xmlns:a16="http://schemas.microsoft.com/office/drawing/2014/main" id="{320F6426-D5D6-46D3-AC35-24715650B047}"/>
                  </a:ext>
                </a:extLst>
              </p:cNvPr>
              <p:cNvSpPr/>
              <p:nvPr/>
            </p:nvSpPr>
            <p:spPr>
              <a:xfrm>
                <a:off x="449108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480" name="직사각형 479">
                <a:extLst>
                  <a:ext uri="{FF2B5EF4-FFF2-40B4-BE49-F238E27FC236}">
                    <a16:creationId xmlns:a16="http://schemas.microsoft.com/office/drawing/2014/main" id="{EFAAC65F-0947-4BBE-82C9-4C90E707C627}"/>
                  </a:ext>
                </a:extLst>
              </p:cNvPr>
              <p:cNvSpPr/>
              <p:nvPr/>
            </p:nvSpPr>
            <p:spPr>
              <a:xfrm>
                <a:off x="56839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490" name="그룹 489">
            <a:extLst>
              <a:ext uri="{FF2B5EF4-FFF2-40B4-BE49-F238E27FC236}">
                <a16:creationId xmlns:a16="http://schemas.microsoft.com/office/drawing/2014/main" id="{8DD98308-3D8D-4BAD-9166-7AD66EFA4827}"/>
              </a:ext>
            </a:extLst>
          </p:cNvPr>
          <p:cNvGrpSpPr/>
          <p:nvPr/>
        </p:nvGrpSpPr>
        <p:grpSpPr>
          <a:xfrm>
            <a:off x="4071673" y="1984381"/>
            <a:ext cx="507774" cy="200055"/>
            <a:chOff x="4329329" y="4411683"/>
            <a:chExt cx="507774" cy="200055"/>
          </a:xfrm>
        </p:grpSpPr>
        <p:sp>
          <p:nvSpPr>
            <p:cNvPr id="510" name="Sorting (Ascending)">
              <a:extLst>
                <a:ext uri="{FF2B5EF4-FFF2-40B4-BE49-F238E27FC236}">
                  <a16:creationId xmlns:a16="http://schemas.microsoft.com/office/drawing/2014/main" id="{AA000D5B-CFA8-426A-BFB9-9F5D4E172FB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1" name="직사각형 510">
              <a:extLst>
                <a:ext uri="{FF2B5EF4-FFF2-40B4-BE49-F238E27FC236}">
                  <a16:creationId xmlns:a16="http://schemas.microsoft.com/office/drawing/2014/main" id="{341B9B3B-1CF9-473C-AEF3-7AB8C969BDDC}"/>
                </a:ext>
              </a:extLst>
            </p:cNvPr>
            <p:cNvSpPr/>
            <p:nvPr/>
          </p:nvSpPr>
          <p:spPr>
            <a:xfrm>
              <a:off x="4441103" y="4411683"/>
              <a:ext cx="396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endParaRPr lang="ko-KR" altLang="en-US" dirty="0"/>
            </a:p>
          </p:txBody>
        </p:sp>
      </p:grpSp>
      <p:grpSp>
        <p:nvGrpSpPr>
          <p:cNvPr id="491" name="그룹 490">
            <a:extLst>
              <a:ext uri="{FF2B5EF4-FFF2-40B4-BE49-F238E27FC236}">
                <a16:creationId xmlns:a16="http://schemas.microsoft.com/office/drawing/2014/main" id="{2CDD325C-EE48-471D-BBA9-12F15E595B5E}"/>
              </a:ext>
            </a:extLst>
          </p:cNvPr>
          <p:cNvGrpSpPr/>
          <p:nvPr/>
        </p:nvGrpSpPr>
        <p:grpSpPr>
          <a:xfrm>
            <a:off x="6881165" y="1930520"/>
            <a:ext cx="651774" cy="307777"/>
            <a:chOff x="4329329" y="4357822"/>
            <a:chExt cx="651774" cy="307777"/>
          </a:xfrm>
        </p:grpSpPr>
        <p:sp>
          <p:nvSpPr>
            <p:cNvPr id="508" name="Sorting (Ascending)">
              <a:extLst>
                <a:ext uri="{FF2B5EF4-FFF2-40B4-BE49-F238E27FC236}">
                  <a16:creationId xmlns:a16="http://schemas.microsoft.com/office/drawing/2014/main" id="{480672EB-B3A7-4F74-9565-A864C5DFF14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9" name="직사각형 508">
              <a:extLst>
                <a:ext uri="{FF2B5EF4-FFF2-40B4-BE49-F238E27FC236}">
                  <a16:creationId xmlns:a16="http://schemas.microsoft.com/office/drawing/2014/main" id="{6A99DB6F-5EB0-4CEC-853D-C99A9C2479F2}"/>
                </a:ext>
              </a:extLst>
            </p:cNvPr>
            <p:cNvSpPr/>
            <p:nvPr/>
          </p:nvSpPr>
          <p:spPr>
            <a:xfrm>
              <a:off x="4441103" y="4357822"/>
              <a:ext cx="540000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담당업무</a:t>
              </a:r>
              <a:endParaRPr lang="ko-KR" altLang="en-US" dirty="0"/>
            </a:p>
          </p:txBody>
        </p:sp>
      </p:grpSp>
      <p:grpSp>
        <p:nvGrpSpPr>
          <p:cNvPr id="492" name="그룹 491">
            <a:extLst>
              <a:ext uri="{FF2B5EF4-FFF2-40B4-BE49-F238E27FC236}">
                <a16:creationId xmlns:a16="http://schemas.microsoft.com/office/drawing/2014/main" id="{FAEEAD2A-CE2E-4CBB-AB3F-83CCB138BC25}"/>
              </a:ext>
            </a:extLst>
          </p:cNvPr>
          <p:cNvGrpSpPr/>
          <p:nvPr/>
        </p:nvGrpSpPr>
        <p:grpSpPr>
          <a:xfrm>
            <a:off x="5440419" y="1984381"/>
            <a:ext cx="579774" cy="200055"/>
            <a:chOff x="4329329" y="4411683"/>
            <a:chExt cx="579774" cy="200055"/>
          </a:xfrm>
        </p:grpSpPr>
        <p:sp>
          <p:nvSpPr>
            <p:cNvPr id="504" name="Sorting (Ascending)">
              <a:extLst>
                <a:ext uri="{FF2B5EF4-FFF2-40B4-BE49-F238E27FC236}">
                  <a16:creationId xmlns:a16="http://schemas.microsoft.com/office/drawing/2014/main" id="{23ED433C-3CA6-4389-9901-516C584E1F6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5" name="직사각형 504">
              <a:extLst>
                <a:ext uri="{FF2B5EF4-FFF2-40B4-BE49-F238E27FC236}">
                  <a16:creationId xmlns:a16="http://schemas.microsoft.com/office/drawing/2014/main" id="{6427D45E-7F97-46B5-AC74-D4974495D9FF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이메일</a:t>
              </a:r>
              <a:endParaRPr lang="ko-KR" altLang="en-US" dirty="0"/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DB87EBA3-572E-406C-B180-8421635C784F}"/>
              </a:ext>
            </a:extLst>
          </p:cNvPr>
          <p:cNvGrpSpPr/>
          <p:nvPr/>
        </p:nvGrpSpPr>
        <p:grpSpPr>
          <a:xfrm>
            <a:off x="4720046" y="1984381"/>
            <a:ext cx="579774" cy="200055"/>
            <a:chOff x="4329329" y="4411683"/>
            <a:chExt cx="579774" cy="200055"/>
          </a:xfrm>
        </p:grpSpPr>
        <p:sp>
          <p:nvSpPr>
            <p:cNvPr id="497" name="Sorting (Ascending)">
              <a:extLst>
                <a:ext uri="{FF2B5EF4-FFF2-40B4-BE49-F238E27FC236}">
                  <a16:creationId xmlns:a16="http://schemas.microsoft.com/office/drawing/2014/main" id="{5C04EDDB-28FD-491A-8BF8-E7B2A65A8C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8" name="직사각형 497">
              <a:extLst>
                <a:ext uri="{FF2B5EF4-FFF2-40B4-BE49-F238E27FC236}">
                  <a16:creationId xmlns:a16="http://schemas.microsoft.com/office/drawing/2014/main" id="{B4E04138-74B8-47C8-B878-0620ED610202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연락처</a:t>
              </a:r>
              <a:endParaRPr lang="ko-KR" altLang="en-US" dirty="0"/>
            </a:p>
          </p:txBody>
        </p:sp>
      </p:grpSp>
      <p:grpSp>
        <p:nvGrpSpPr>
          <p:cNvPr id="494" name="그룹 493">
            <a:extLst>
              <a:ext uri="{FF2B5EF4-FFF2-40B4-BE49-F238E27FC236}">
                <a16:creationId xmlns:a16="http://schemas.microsoft.com/office/drawing/2014/main" id="{6422AF67-0546-4024-8759-E69302EC704A}"/>
              </a:ext>
            </a:extLst>
          </p:cNvPr>
          <p:cNvGrpSpPr/>
          <p:nvPr/>
        </p:nvGrpSpPr>
        <p:grpSpPr>
          <a:xfrm>
            <a:off x="6160792" y="1984381"/>
            <a:ext cx="579774" cy="200055"/>
            <a:chOff x="4329329" y="4411683"/>
            <a:chExt cx="579774" cy="200055"/>
          </a:xfrm>
        </p:grpSpPr>
        <p:sp>
          <p:nvSpPr>
            <p:cNvPr id="495" name="Sorting (Ascending)">
              <a:extLst>
                <a:ext uri="{FF2B5EF4-FFF2-40B4-BE49-F238E27FC236}">
                  <a16:creationId xmlns:a16="http://schemas.microsoft.com/office/drawing/2014/main" id="{286DC2AC-F45F-4935-AAE3-649881DB61C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6" name="직사각형 495">
              <a:extLst>
                <a:ext uri="{FF2B5EF4-FFF2-40B4-BE49-F238E27FC236}">
                  <a16:creationId xmlns:a16="http://schemas.microsoft.com/office/drawing/2014/main" id="{11163039-7050-447B-9EB1-8E3134C3D048}"/>
                </a:ext>
              </a:extLst>
            </p:cNvPr>
            <p:cNvSpPr/>
            <p:nvPr/>
          </p:nvSpPr>
          <p:spPr>
            <a:xfrm>
              <a:off x="4441103" y="4411683"/>
              <a:ext cx="468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근무지</a:t>
              </a:r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14FCA83B-2804-461B-AA79-2064C7551942}"/>
              </a:ext>
            </a:extLst>
          </p:cNvPr>
          <p:cNvGrpSpPr/>
          <p:nvPr/>
        </p:nvGrpSpPr>
        <p:grpSpPr>
          <a:xfrm>
            <a:off x="128224" y="6483926"/>
            <a:ext cx="7401600" cy="267205"/>
            <a:chOff x="128224" y="6483926"/>
            <a:chExt cx="7401600" cy="267205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4" name="그룹 543">
              <a:extLst>
                <a:ext uri="{FF2B5EF4-FFF2-40B4-BE49-F238E27FC236}">
                  <a16:creationId xmlns:a16="http://schemas.microsoft.com/office/drawing/2014/main" id="{FDF53682-E993-4EB3-9DE5-2DC374E65F2C}"/>
                </a:ext>
              </a:extLst>
            </p:cNvPr>
            <p:cNvGrpSpPr/>
            <p:nvPr/>
          </p:nvGrpSpPr>
          <p:grpSpPr>
            <a:xfrm>
              <a:off x="5518998" y="6517501"/>
              <a:ext cx="1961144" cy="200055"/>
              <a:chOff x="4446290" y="3338871"/>
              <a:chExt cx="1961144" cy="200055"/>
            </a:xfrm>
          </p:grpSpPr>
          <p:sp>
            <p:nvSpPr>
              <p:cNvPr id="545" name="직사각형 544">
                <a:extLst>
                  <a:ext uri="{FF2B5EF4-FFF2-40B4-BE49-F238E27FC236}">
                    <a16:creationId xmlns:a16="http://schemas.microsoft.com/office/drawing/2014/main" id="{672D00DD-38BB-40B2-9B8D-C5CEABA093AA}"/>
                  </a:ext>
                </a:extLst>
              </p:cNvPr>
              <p:cNvSpPr/>
              <p:nvPr/>
            </p:nvSpPr>
            <p:spPr>
              <a:xfrm>
                <a:off x="4446290" y="3338871"/>
                <a:ext cx="98296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⊙ 현재 버전</a:t>
                </a:r>
                <a:r>
                  <a:rPr kumimoji="0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0.0.14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6" name="직사각형 545">
                <a:extLst>
                  <a:ext uri="{FF2B5EF4-FFF2-40B4-BE49-F238E27FC236}">
                    <a16:creationId xmlns:a16="http://schemas.microsoft.com/office/drawing/2014/main" id="{1EC492D6-A368-464A-A9F5-E9CD83504865}"/>
                  </a:ext>
                </a:extLst>
              </p:cNvPr>
              <p:cNvSpPr/>
              <p:nvPr/>
            </p:nvSpPr>
            <p:spPr>
              <a:xfrm>
                <a:off x="5325063" y="3338871"/>
                <a:ext cx="982961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⊙ 최신 버</a:t>
                </a:r>
                <a:r>
                  <a:rPr kumimoji="0" lang="ko-KR" altLang="en-US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전</a:t>
                </a:r>
                <a:r>
                  <a:rPr kumimoji="0" lang="en-US" altLang="ko-KR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 0.0.11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7" name="Download">
                <a:extLst>
                  <a:ext uri="{FF2B5EF4-FFF2-40B4-BE49-F238E27FC236}">
                    <a16:creationId xmlns:a16="http://schemas.microsoft.com/office/drawing/2014/main" id="{3142A26A-B023-4CF4-92AF-3F589E4FC38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263434" y="3366899"/>
                <a:ext cx="144000" cy="143998"/>
              </a:xfrm>
              <a:custGeom>
                <a:avLst/>
                <a:gdLst>
                  <a:gd name="T0" fmla="*/ 597 w 1411"/>
                  <a:gd name="T1" fmla="*/ 0 h 1412"/>
                  <a:gd name="T2" fmla="*/ 434 w 1411"/>
                  <a:gd name="T3" fmla="*/ 163 h 1412"/>
                  <a:gd name="T4" fmla="*/ 434 w 1411"/>
                  <a:gd name="T5" fmla="*/ 597 h 1412"/>
                  <a:gd name="T6" fmla="*/ 258 w 1411"/>
                  <a:gd name="T7" fmla="*/ 597 h 1412"/>
                  <a:gd name="T8" fmla="*/ 230 w 1411"/>
                  <a:gd name="T9" fmla="*/ 677 h 1412"/>
                  <a:gd name="T10" fmla="*/ 588 w 1411"/>
                  <a:gd name="T11" fmla="*/ 1033 h 1412"/>
                  <a:gd name="T12" fmla="*/ 826 w 1411"/>
                  <a:gd name="T13" fmla="*/ 1033 h 1412"/>
                  <a:gd name="T14" fmla="*/ 1182 w 1411"/>
                  <a:gd name="T15" fmla="*/ 677 h 1412"/>
                  <a:gd name="T16" fmla="*/ 1157 w 1411"/>
                  <a:gd name="T17" fmla="*/ 597 h 1412"/>
                  <a:gd name="T18" fmla="*/ 977 w 1411"/>
                  <a:gd name="T19" fmla="*/ 597 h 1412"/>
                  <a:gd name="T20" fmla="*/ 977 w 1411"/>
                  <a:gd name="T21" fmla="*/ 163 h 1412"/>
                  <a:gd name="T22" fmla="*/ 814 w 1411"/>
                  <a:gd name="T23" fmla="*/ 0 h 1412"/>
                  <a:gd name="T24" fmla="*/ 597 w 1411"/>
                  <a:gd name="T25" fmla="*/ 0 h 1412"/>
                  <a:gd name="T26" fmla="*/ 0 w 1411"/>
                  <a:gd name="T27" fmla="*/ 1032 h 1412"/>
                  <a:gd name="T28" fmla="*/ 0 w 1411"/>
                  <a:gd name="T29" fmla="*/ 1249 h 1412"/>
                  <a:gd name="T30" fmla="*/ 163 w 1411"/>
                  <a:gd name="T31" fmla="*/ 1412 h 1412"/>
                  <a:gd name="T32" fmla="*/ 1248 w 1411"/>
                  <a:gd name="T33" fmla="*/ 1412 h 1412"/>
                  <a:gd name="T34" fmla="*/ 1411 w 1411"/>
                  <a:gd name="T35" fmla="*/ 1249 h 1412"/>
                  <a:gd name="T36" fmla="*/ 1411 w 1411"/>
                  <a:gd name="T37" fmla="*/ 1032 h 1412"/>
                  <a:gd name="T38" fmla="*/ 1302 w 1411"/>
                  <a:gd name="T39" fmla="*/ 1032 h 1412"/>
                  <a:gd name="T40" fmla="*/ 1302 w 1411"/>
                  <a:gd name="T41" fmla="*/ 1249 h 1412"/>
                  <a:gd name="T42" fmla="*/ 1248 w 1411"/>
                  <a:gd name="T43" fmla="*/ 1303 h 1412"/>
                  <a:gd name="T44" fmla="*/ 163 w 1411"/>
                  <a:gd name="T45" fmla="*/ 1303 h 1412"/>
                  <a:gd name="T46" fmla="*/ 108 w 1411"/>
                  <a:gd name="T47" fmla="*/ 1249 h 1412"/>
                  <a:gd name="T48" fmla="*/ 108 w 1411"/>
                  <a:gd name="T49" fmla="*/ 1032 h 1412"/>
                  <a:gd name="T50" fmla="*/ 0 w 1411"/>
                  <a:gd name="T51" fmla="*/ 1032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11" h="1412">
                    <a:moveTo>
                      <a:pt x="597" y="0"/>
                    </a:moveTo>
                    <a:cubicBezTo>
                      <a:pt x="507" y="0"/>
                      <a:pt x="434" y="73"/>
                      <a:pt x="434" y="163"/>
                    </a:cubicBezTo>
                    <a:lnTo>
                      <a:pt x="434" y="597"/>
                    </a:lnTo>
                    <a:lnTo>
                      <a:pt x="258" y="597"/>
                    </a:lnTo>
                    <a:cubicBezTo>
                      <a:pt x="181" y="597"/>
                      <a:pt x="165" y="611"/>
                      <a:pt x="230" y="677"/>
                    </a:cubicBezTo>
                    <a:lnTo>
                      <a:pt x="588" y="1033"/>
                    </a:lnTo>
                    <a:cubicBezTo>
                      <a:pt x="708" y="1153"/>
                      <a:pt x="706" y="1153"/>
                      <a:pt x="826" y="1033"/>
                    </a:cubicBezTo>
                    <a:lnTo>
                      <a:pt x="1182" y="677"/>
                    </a:lnTo>
                    <a:cubicBezTo>
                      <a:pt x="1248" y="611"/>
                      <a:pt x="1226" y="597"/>
                      <a:pt x="1157" y="597"/>
                    </a:cubicBezTo>
                    <a:lnTo>
                      <a:pt x="977" y="597"/>
                    </a:lnTo>
                    <a:lnTo>
                      <a:pt x="977" y="163"/>
                    </a:lnTo>
                    <a:cubicBezTo>
                      <a:pt x="977" y="73"/>
                      <a:pt x="904" y="0"/>
                      <a:pt x="814" y="0"/>
                    </a:cubicBezTo>
                    <a:lnTo>
                      <a:pt x="597" y="0"/>
                    </a:lnTo>
                    <a:close/>
                    <a:moveTo>
                      <a:pt x="0" y="1032"/>
                    </a:moveTo>
                    <a:lnTo>
                      <a:pt x="0" y="1249"/>
                    </a:lnTo>
                    <a:cubicBezTo>
                      <a:pt x="0" y="1339"/>
                      <a:pt x="73" y="1412"/>
                      <a:pt x="163" y="1412"/>
                    </a:cubicBezTo>
                    <a:lnTo>
                      <a:pt x="1248" y="1412"/>
                    </a:lnTo>
                    <a:cubicBezTo>
                      <a:pt x="1338" y="1412"/>
                      <a:pt x="1411" y="1339"/>
                      <a:pt x="1411" y="1249"/>
                    </a:cubicBezTo>
                    <a:lnTo>
                      <a:pt x="1411" y="1032"/>
                    </a:lnTo>
                    <a:lnTo>
                      <a:pt x="1302" y="1032"/>
                    </a:lnTo>
                    <a:lnTo>
                      <a:pt x="1302" y="1249"/>
                    </a:lnTo>
                    <a:cubicBezTo>
                      <a:pt x="1302" y="1279"/>
                      <a:pt x="1278" y="1303"/>
                      <a:pt x="1248" y="1303"/>
                    </a:cubicBezTo>
                    <a:lnTo>
                      <a:pt x="163" y="1303"/>
                    </a:lnTo>
                    <a:cubicBezTo>
                      <a:pt x="133" y="1303"/>
                      <a:pt x="108" y="1279"/>
                      <a:pt x="108" y="1249"/>
                    </a:cubicBezTo>
                    <a:lnTo>
                      <a:pt x="108" y="1032"/>
                    </a:lnTo>
                    <a:lnTo>
                      <a:pt x="0" y="1032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548" name="Scroll Indicator">
            <a:extLst>
              <a:ext uri="{FF2B5EF4-FFF2-40B4-BE49-F238E27FC236}">
                <a16:creationId xmlns:a16="http://schemas.microsoft.com/office/drawing/2014/main" id="{4197DFDA-FB7B-471F-88ED-E4018AA6D9E4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549" name="Track">
              <a:extLst>
                <a:ext uri="{FF2B5EF4-FFF2-40B4-BE49-F238E27FC236}">
                  <a16:creationId xmlns:a16="http://schemas.microsoft.com/office/drawing/2014/main" id="{50CE57A1-2152-45CA-A9CC-A25445F72EE2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0" name="Thumb">
              <a:extLst>
                <a:ext uri="{FF2B5EF4-FFF2-40B4-BE49-F238E27FC236}">
                  <a16:creationId xmlns:a16="http://schemas.microsoft.com/office/drawing/2014/main" id="{0D29D5CB-192F-4F8C-B3C0-48E9A1580CB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552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6495D61A-5F4B-4E8C-87BA-838617BB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319727A-9DCF-4D83-8EEE-A2F14CACB878}"/>
              </a:ext>
            </a:extLst>
          </p:cNvPr>
          <p:cNvGrpSpPr/>
          <p:nvPr/>
        </p:nvGrpSpPr>
        <p:grpSpPr>
          <a:xfrm>
            <a:off x="3238402" y="6192625"/>
            <a:ext cx="4299748" cy="302260"/>
            <a:chOff x="3230072" y="6163069"/>
            <a:chExt cx="4299748" cy="302260"/>
          </a:xfrm>
        </p:grpSpPr>
        <p:sp>
          <p:nvSpPr>
            <p:cNvPr id="551" name="직사각형 550">
              <a:extLst>
                <a:ext uri="{FF2B5EF4-FFF2-40B4-BE49-F238E27FC236}">
                  <a16:creationId xmlns:a16="http://schemas.microsoft.com/office/drawing/2014/main" id="{3E019399-B3A6-4D18-B1C0-43CA19A81C06}"/>
                </a:ext>
              </a:extLst>
            </p:cNvPr>
            <p:cNvSpPr/>
            <p:nvPr/>
          </p:nvSpPr>
          <p:spPr>
            <a:xfrm>
              <a:off x="3230072" y="6228369"/>
              <a:ext cx="429974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 </a:t>
              </a:r>
              <a:r>
                <a:rPr kumimoji="1" lang="en-US" altLang="ko-KR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1" lang="ko-KR" altLang="en-US" sz="18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554" name="사각형: 둥근 모서리 553">
              <a:extLst>
                <a:ext uri="{FF2B5EF4-FFF2-40B4-BE49-F238E27FC236}">
                  <a16:creationId xmlns:a16="http://schemas.microsoft.com/office/drawing/2014/main" id="{F3D461B0-6EC4-442A-94B5-2D5DBD2A6F5A}"/>
                </a:ext>
              </a:extLst>
            </p:cNvPr>
            <p:cNvSpPr/>
            <p:nvPr/>
          </p:nvSpPr>
          <p:spPr>
            <a:xfrm flipV="1"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753" name="Scroll Indicator">
            <a:extLst>
              <a:ext uri="{FF2B5EF4-FFF2-40B4-BE49-F238E27FC236}">
                <a16:creationId xmlns:a16="http://schemas.microsoft.com/office/drawing/2014/main" id="{BAF217C5-7F97-4DDB-97A3-891DA8FC8BA1}"/>
              </a:ext>
            </a:extLst>
          </p:cNvPr>
          <p:cNvGrpSpPr/>
          <p:nvPr/>
        </p:nvGrpSpPr>
        <p:grpSpPr>
          <a:xfrm>
            <a:off x="7476021" y="2608676"/>
            <a:ext cx="25400" cy="3348000"/>
            <a:chOff x="892175" y="1261242"/>
            <a:chExt cx="25400" cy="3016250"/>
          </a:xfrm>
        </p:grpSpPr>
        <p:cxnSp>
          <p:nvCxnSpPr>
            <p:cNvPr id="754" name="Track">
              <a:extLst>
                <a:ext uri="{FF2B5EF4-FFF2-40B4-BE49-F238E27FC236}">
                  <a16:creationId xmlns:a16="http://schemas.microsoft.com/office/drawing/2014/main" id="{607E3710-E8B3-461D-95EA-46544FFB7940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5" name="Thumb">
              <a:extLst>
                <a:ext uri="{FF2B5EF4-FFF2-40B4-BE49-F238E27FC236}">
                  <a16:creationId xmlns:a16="http://schemas.microsoft.com/office/drawing/2014/main" id="{2C9F6999-F130-404E-9E4C-E32088A6D0C2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756" name="Line">
            <a:extLst>
              <a:ext uri="{FF2B5EF4-FFF2-40B4-BE49-F238E27FC236}">
                <a16:creationId xmlns:a16="http://schemas.microsoft.com/office/drawing/2014/main" id="{7321072B-18FD-4C25-907F-3465C426905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ACBDB39E-C147-4AF8-A74A-0941051D109B}"/>
              </a:ext>
            </a:extLst>
          </p:cNvPr>
          <p:cNvGrpSpPr/>
          <p:nvPr/>
        </p:nvGrpSpPr>
        <p:grpSpPr>
          <a:xfrm>
            <a:off x="3276739" y="5967529"/>
            <a:ext cx="4140928" cy="154838"/>
            <a:chOff x="3267214" y="5977054"/>
            <a:chExt cx="4140928" cy="154838"/>
          </a:xfrm>
        </p:grpSpPr>
        <p:sp>
          <p:nvSpPr>
            <p:cNvPr id="762" name="직사각형 761">
              <a:extLst>
                <a:ext uri="{FF2B5EF4-FFF2-40B4-BE49-F238E27FC236}">
                  <a16:creationId xmlns:a16="http://schemas.microsoft.com/office/drawing/2014/main" id="{5C815E35-665D-4175-B428-FBB4F97956B8}"/>
                </a:ext>
              </a:extLst>
            </p:cNvPr>
            <p:cNvSpPr/>
            <p:nvPr/>
          </p:nvSpPr>
          <p:spPr>
            <a:xfrm>
              <a:off x="3267214" y="5977073"/>
              <a:ext cx="3643188" cy="15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더보기</a:t>
              </a:r>
              <a:endParaRPr kumimoji="1" lang="ko-KR" altLang="en-US" sz="12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766" name="직사각형 765">
              <a:extLst>
                <a:ext uri="{FF2B5EF4-FFF2-40B4-BE49-F238E27FC236}">
                  <a16:creationId xmlns:a16="http://schemas.microsoft.com/office/drawing/2014/main" id="{E6C5E4BE-91CB-4A72-95CB-906A7BCE9058}"/>
                </a:ext>
              </a:extLst>
            </p:cNvPr>
            <p:cNvSpPr/>
            <p:nvPr/>
          </p:nvSpPr>
          <p:spPr>
            <a:xfrm>
              <a:off x="6940142" y="5977054"/>
              <a:ext cx="468000" cy="154838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▲ </a:t>
              </a:r>
              <a:r>
                <a:rPr kumimoji="1" lang="en-US" altLang="ko-KR" sz="6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TOP</a:t>
              </a:r>
              <a:endParaRPr kumimoji="1" lang="ko-KR" altLang="en-US" sz="12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02CEDAC9-49D6-443D-9564-6A1A5D8F88FD}"/>
              </a:ext>
            </a:extLst>
          </p:cNvPr>
          <p:cNvGrpSpPr/>
          <p:nvPr/>
        </p:nvGrpSpPr>
        <p:grpSpPr>
          <a:xfrm>
            <a:off x="536711" y="1353380"/>
            <a:ext cx="1935947" cy="1735679"/>
            <a:chOff x="536711" y="1353380"/>
            <a:chExt cx="1935947" cy="1735679"/>
          </a:xfrm>
        </p:grpSpPr>
        <p:sp>
          <p:nvSpPr>
            <p:cNvPr id="767" name="사각형: 둥근 모서리 766">
              <a:extLst>
                <a:ext uri="{FF2B5EF4-FFF2-40B4-BE49-F238E27FC236}">
                  <a16:creationId xmlns:a16="http://schemas.microsoft.com/office/drawing/2014/main" id="{EE2ED0C1-C88B-4D90-9DCB-05B961032285}"/>
                </a:ext>
              </a:extLst>
            </p:cNvPr>
            <p:cNvSpPr/>
            <p:nvPr/>
          </p:nvSpPr>
          <p:spPr>
            <a:xfrm>
              <a:off x="536711" y="1353380"/>
              <a:ext cx="1935947" cy="234548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</a:p>
          </p:txBody>
        </p:sp>
        <p:grpSp>
          <p:nvGrpSpPr>
            <p:cNvPr id="768" name="그룹 767">
              <a:extLst>
                <a:ext uri="{FF2B5EF4-FFF2-40B4-BE49-F238E27FC236}">
                  <a16:creationId xmlns:a16="http://schemas.microsoft.com/office/drawing/2014/main" id="{625B7D33-0907-4EE7-BBFF-AFAEB66C5320}"/>
                </a:ext>
              </a:extLst>
            </p:cNvPr>
            <p:cNvGrpSpPr/>
            <p:nvPr/>
          </p:nvGrpSpPr>
          <p:grpSpPr>
            <a:xfrm>
              <a:off x="639657" y="1580285"/>
              <a:ext cx="611595" cy="212366"/>
              <a:chOff x="7255268" y="2647228"/>
              <a:chExt cx="611595" cy="212366"/>
            </a:xfrm>
          </p:grpSpPr>
          <p:sp>
            <p:nvSpPr>
              <p:cNvPr id="769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FD86D3DD-DF05-4E76-88B3-E34192CE9ACA}"/>
                  </a:ext>
                </a:extLst>
              </p:cNvPr>
              <p:cNvSpPr txBox="1"/>
              <p:nvPr/>
            </p:nvSpPr>
            <p:spPr>
              <a:xfrm>
                <a:off x="7372882" y="2647228"/>
                <a:ext cx="493981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사장실</a:t>
                </a:r>
                <a:endParaRPr 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70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B883C909-8363-4A2C-AA5B-6AC14339892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255268" y="2694605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71" name="그룹 770">
              <a:extLst>
                <a:ext uri="{FF2B5EF4-FFF2-40B4-BE49-F238E27FC236}">
                  <a16:creationId xmlns:a16="http://schemas.microsoft.com/office/drawing/2014/main" id="{5859959D-8200-4880-987E-0899D173B4AB}"/>
                </a:ext>
              </a:extLst>
            </p:cNvPr>
            <p:cNvGrpSpPr/>
            <p:nvPr/>
          </p:nvGrpSpPr>
          <p:grpSpPr>
            <a:xfrm>
              <a:off x="830157" y="1796353"/>
              <a:ext cx="957844" cy="212366"/>
              <a:chOff x="7445768" y="2859594"/>
              <a:chExt cx="957844" cy="212366"/>
            </a:xfrm>
          </p:grpSpPr>
          <p:sp>
            <p:nvSpPr>
              <p:cNvPr id="772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5817CB7C-3796-49D7-AC02-D66B6A2CE18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445768" y="2906970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73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BEC95BA6-3BD4-49B3-8615-CB43A9991E8B}"/>
                  </a:ext>
                </a:extLst>
              </p:cNvPr>
              <p:cNvSpPr txBox="1"/>
              <p:nvPr/>
            </p:nvSpPr>
            <p:spPr>
              <a:xfrm>
                <a:off x="7563382" y="2859594"/>
                <a:ext cx="840230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정도경영담당</a:t>
                </a:r>
                <a:endParaRPr 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1CFFE657-0D57-4960-95F1-50CA5E703FAB}"/>
                </a:ext>
              </a:extLst>
            </p:cNvPr>
            <p:cNvGrpSpPr/>
            <p:nvPr/>
          </p:nvGrpSpPr>
          <p:grpSpPr>
            <a:xfrm>
              <a:off x="830157" y="2012421"/>
              <a:ext cx="611595" cy="212366"/>
              <a:chOff x="7445768" y="3071960"/>
              <a:chExt cx="611595" cy="212366"/>
            </a:xfrm>
          </p:grpSpPr>
          <p:sp>
            <p:nvSpPr>
              <p:cNvPr id="775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55675A8C-913F-4729-9B79-6FF0443B9F6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445768" y="3119337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76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BFA8B144-08FA-442C-B4EF-5F77F8A09706}"/>
                  </a:ext>
                </a:extLst>
              </p:cNvPr>
              <p:cNvSpPr txBox="1"/>
              <p:nvPr/>
            </p:nvSpPr>
            <p:spPr>
              <a:xfrm>
                <a:off x="7563382" y="3071960"/>
                <a:ext cx="493981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dirty="0" err="1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고문실</a:t>
                </a:r>
                <a:endParaRPr 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77" name="그룹 776">
              <a:extLst>
                <a:ext uri="{FF2B5EF4-FFF2-40B4-BE49-F238E27FC236}">
                  <a16:creationId xmlns:a16="http://schemas.microsoft.com/office/drawing/2014/main" id="{D559D67F-9474-4750-8922-FF8E4E56522C}"/>
                </a:ext>
              </a:extLst>
            </p:cNvPr>
            <p:cNvGrpSpPr/>
            <p:nvPr/>
          </p:nvGrpSpPr>
          <p:grpSpPr>
            <a:xfrm>
              <a:off x="1020657" y="2228489"/>
              <a:ext cx="856855" cy="212366"/>
              <a:chOff x="7636268" y="3284326"/>
              <a:chExt cx="856855" cy="212366"/>
            </a:xfrm>
          </p:grpSpPr>
          <p:sp>
            <p:nvSpPr>
              <p:cNvPr id="778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F6A2E31F-D5D9-4454-87F4-190B6E66A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636268" y="3331702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79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01009CF8-9F42-40D5-B022-40B87ACFBAF0}"/>
                  </a:ext>
                </a:extLst>
              </p:cNvPr>
              <p:cNvSpPr txBox="1"/>
              <p:nvPr/>
            </p:nvSpPr>
            <p:spPr>
              <a:xfrm>
                <a:off x="7753882" y="3284326"/>
                <a:ext cx="739241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사장실 </a:t>
                </a:r>
                <a:r>
                  <a:rPr lang="en-US" altLang="ko-KR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O/H</a:t>
                </a:r>
                <a:endParaRPr 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80" name="그룹 779">
              <a:extLst>
                <a:ext uri="{FF2B5EF4-FFF2-40B4-BE49-F238E27FC236}">
                  <a16:creationId xmlns:a16="http://schemas.microsoft.com/office/drawing/2014/main" id="{2910921A-D067-4A14-91F6-10FE375CF86C}"/>
                </a:ext>
              </a:extLst>
            </p:cNvPr>
            <p:cNvGrpSpPr/>
            <p:nvPr/>
          </p:nvGrpSpPr>
          <p:grpSpPr>
            <a:xfrm>
              <a:off x="830157" y="2444557"/>
              <a:ext cx="1188676" cy="212366"/>
              <a:chOff x="7445768" y="3496692"/>
              <a:chExt cx="1188676" cy="212366"/>
            </a:xfrm>
          </p:grpSpPr>
          <p:sp>
            <p:nvSpPr>
              <p:cNvPr id="781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04C4BA34-5949-415F-8BDD-2816728C606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445768" y="3544068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82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ADFAEBA3-B1B8-4ED4-AEB4-AF1C6FE10688}"/>
                  </a:ext>
                </a:extLst>
              </p:cNvPr>
              <p:cNvSpPr txBox="1"/>
              <p:nvPr/>
            </p:nvSpPr>
            <p:spPr>
              <a:xfrm>
                <a:off x="7563382" y="3496692"/>
                <a:ext cx="1071062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b="1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아키텍쳐솔루션팀</a:t>
                </a:r>
                <a:endParaRPr lang="en-US" sz="9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83" name="그룹 782">
              <a:extLst>
                <a:ext uri="{FF2B5EF4-FFF2-40B4-BE49-F238E27FC236}">
                  <a16:creationId xmlns:a16="http://schemas.microsoft.com/office/drawing/2014/main" id="{05F02AB6-B7E3-4796-9198-59C143C806A7}"/>
                </a:ext>
              </a:extLst>
            </p:cNvPr>
            <p:cNvGrpSpPr/>
            <p:nvPr/>
          </p:nvGrpSpPr>
          <p:grpSpPr>
            <a:xfrm>
              <a:off x="830157" y="2660625"/>
              <a:ext cx="1474011" cy="212366"/>
              <a:chOff x="7445768" y="3496692"/>
              <a:chExt cx="1474011" cy="212366"/>
            </a:xfrm>
          </p:grpSpPr>
          <p:sp>
            <p:nvSpPr>
              <p:cNvPr id="784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C58D6928-6A67-4F2C-B5FA-1D6A4347189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445768" y="3544068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85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5336E7A2-5ED6-4D46-AFDE-6F7F348230AB}"/>
                  </a:ext>
                </a:extLst>
              </p:cNvPr>
              <p:cNvSpPr txBox="1"/>
              <p:nvPr/>
            </p:nvSpPr>
            <p:spPr>
              <a:xfrm>
                <a:off x="7563382" y="3496692"/>
                <a:ext cx="1356397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DT Optimization </a:t>
                </a:r>
                <a:r>
                  <a:rPr lang="ko-KR" altLang="en-US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사업부</a:t>
                </a:r>
                <a:endPara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86" name="그룹 785">
              <a:extLst>
                <a:ext uri="{FF2B5EF4-FFF2-40B4-BE49-F238E27FC236}">
                  <a16:creationId xmlns:a16="http://schemas.microsoft.com/office/drawing/2014/main" id="{5C656C53-04C0-4646-A988-7160EC97A4B9}"/>
                </a:ext>
              </a:extLst>
            </p:cNvPr>
            <p:cNvGrpSpPr/>
            <p:nvPr/>
          </p:nvGrpSpPr>
          <p:grpSpPr>
            <a:xfrm>
              <a:off x="830157" y="2876693"/>
              <a:ext cx="1105320" cy="212366"/>
              <a:chOff x="7445768" y="3496692"/>
              <a:chExt cx="1105320" cy="212366"/>
            </a:xfrm>
          </p:grpSpPr>
          <p:sp>
            <p:nvSpPr>
              <p:cNvPr id="787" name="Dummy Icon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1956CD4D-B480-4CC3-8DD1-8AF850475B8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445768" y="3544068"/>
                <a:ext cx="117614" cy="117613"/>
              </a:xfrm>
              <a:custGeom>
                <a:avLst/>
                <a:gdLst>
                  <a:gd name="T0" fmla="*/ 547 w 547"/>
                  <a:gd name="T1" fmla="*/ 0 h 547"/>
                  <a:gd name="T2" fmla="*/ 0 w 547"/>
                  <a:gd name="T3" fmla="*/ 547 h 547"/>
                  <a:gd name="T4" fmla="*/ 0 w 547"/>
                  <a:gd name="T5" fmla="*/ 0 h 547"/>
                  <a:gd name="T6" fmla="*/ 547 w 547"/>
                  <a:gd name="T7" fmla="*/ 547 h 547"/>
                  <a:gd name="T8" fmla="*/ 0 w 547"/>
                  <a:gd name="T9" fmla="*/ 0 h 547"/>
                  <a:gd name="T10" fmla="*/ 547 w 547"/>
                  <a:gd name="T11" fmla="*/ 0 h 547"/>
                  <a:gd name="T12" fmla="*/ 547 w 547"/>
                  <a:gd name="T13" fmla="*/ 547 h 547"/>
                  <a:gd name="T14" fmla="*/ 0 w 547"/>
                  <a:gd name="T15" fmla="*/ 547 h 547"/>
                  <a:gd name="T16" fmla="*/ 0 w 547"/>
                  <a:gd name="T1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547">
                    <a:moveTo>
                      <a:pt x="547" y="0"/>
                    </a:moveTo>
                    <a:lnTo>
                      <a:pt x="0" y="547"/>
                    </a:lnTo>
                    <a:moveTo>
                      <a:pt x="0" y="0"/>
                    </a:moveTo>
                    <a:lnTo>
                      <a:pt x="547" y="547"/>
                    </a:lnTo>
                    <a:moveTo>
                      <a:pt x="0" y="0"/>
                    </a:moveTo>
                    <a:lnTo>
                      <a:pt x="547" y="0"/>
                    </a:lnTo>
                    <a:lnTo>
                      <a:pt x="547" y="547"/>
                    </a:lnTo>
                    <a:lnTo>
                      <a:pt x="0" y="5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88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E6F57B6F-FC66-4420-9BEC-DC6168389748}"/>
                  </a:ext>
                </a:extLst>
              </p:cNvPr>
              <p:cNvSpPr txBox="1"/>
              <p:nvPr/>
            </p:nvSpPr>
            <p:spPr>
              <a:xfrm>
                <a:off x="7563382" y="3496692"/>
                <a:ext cx="987706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dirty="0">
                    <a:solidFill>
                      <a:schemeClr val="bg1">
                        <a:lumMod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클라우드 사업부</a:t>
                </a:r>
                <a:endParaRPr 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789" name="직사각형 788">
            <a:extLst>
              <a:ext uri="{FF2B5EF4-FFF2-40B4-BE49-F238E27FC236}">
                <a16:creationId xmlns:a16="http://schemas.microsoft.com/office/drawing/2014/main" id="{3B3A8A34-7EDA-485F-92DE-1DC63144998D}"/>
              </a:ext>
            </a:extLst>
          </p:cNvPr>
          <p:cNvSpPr/>
          <p:nvPr/>
        </p:nvSpPr>
        <p:spPr>
          <a:xfrm>
            <a:off x="3205239" y="1984381"/>
            <a:ext cx="684000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검색결과 </a:t>
            </a:r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kumimoji="1" lang="ko-KR" altLang="en-US" sz="700" b="1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0335690-45E6-4DA4-A986-66DC4EAA9335}"/>
              </a:ext>
            </a:extLst>
          </p:cNvPr>
          <p:cNvGrpSpPr/>
          <p:nvPr/>
        </p:nvGrpSpPr>
        <p:grpSpPr>
          <a:xfrm>
            <a:off x="3317145" y="2261455"/>
            <a:ext cx="1997805" cy="1624745"/>
            <a:chOff x="3259995" y="2261455"/>
            <a:chExt cx="1997805" cy="1624745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D3356165-6002-4426-A451-1B18B50BC499}"/>
                </a:ext>
              </a:extLst>
            </p:cNvPr>
            <p:cNvSpPr/>
            <p:nvPr/>
          </p:nvSpPr>
          <p:spPr>
            <a:xfrm>
              <a:off x="3268169" y="2261455"/>
              <a:ext cx="1989631" cy="1624745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19D0DC1-83E7-4E4D-836B-A7A2907D7C97}"/>
                </a:ext>
              </a:extLst>
            </p:cNvPr>
            <p:cNvGrpSpPr/>
            <p:nvPr/>
          </p:nvGrpSpPr>
          <p:grpSpPr>
            <a:xfrm>
              <a:off x="3440365" y="2349193"/>
              <a:ext cx="483726" cy="667208"/>
              <a:chOff x="3360355" y="2303939"/>
              <a:chExt cx="483726" cy="667208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6C769D1B-D8D7-40B4-B74B-0D4B556D5E52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413" name="그룹 412">
                  <a:extLst>
                    <a:ext uri="{FF2B5EF4-FFF2-40B4-BE49-F238E27FC236}">
                      <a16:creationId xmlns:a16="http://schemas.microsoft.com/office/drawing/2014/main" id="{557FADC2-DE0A-4E57-98D6-BD8CBD00FD66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415" name="타원 414">
                    <a:extLst>
                      <a:ext uri="{FF2B5EF4-FFF2-40B4-BE49-F238E27FC236}">
                        <a16:creationId xmlns:a16="http://schemas.microsoft.com/office/drawing/2014/main" id="{E2FC0D4C-72AC-4114-A84B-F6414B624C57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6" name="Accept">
                    <a:extLst>
                      <a:ext uri="{FF2B5EF4-FFF2-40B4-BE49-F238E27FC236}">
                        <a16:creationId xmlns:a16="http://schemas.microsoft.com/office/drawing/2014/main" id="{1D4B4680-52FA-4702-A946-BF501505D8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414" name="Star">
                  <a:extLst>
                    <a:ext uri="{FF2B5EF4-FFF2-40B4-BE49-F238E27FC236}">
                      <a16:creationId xmlns:a16="http://schemas.microsoft.com/office/drawing/2014/main" id="{5CFDF2B6-BC1E-4E22-BD4F-C8C955CFDC9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40C73B9-360E-4922-8971-97FE57443CE3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405" name="Profile Picture">
                  <a:extLst>
                    <a:ext uri="{FF2B5EF4-FFF2-40B4-BE49-F238E27FC236}">
                      <a16:creationId xmlns:a16="http://schemas.microsoft.com/office/drawing/2014/main" id="{5AE392BD-EB5A-4A8C-BFF6-DE3C0BDD683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407" name="Background">
                    <a:extLst>
                      <a:ext uri="{FF2B5EF4-FFF2-40B4-BE49-F238E27FC236}">
                        <a16:creationId xmlns:a16="http://schemas.microsoft.com/office/drawing/2014/main" id="{0959BCC5-D6DC-4B94-9DF1-6171BCA8A4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408" name="Profile Icon">
                    <a:extLst>
                      <a:ext uri="{FF2B5EF4-FFF2-40B4-BE49-F238E27FC236}">
                        <a16:creationId xmlns:a16="http://schemas.microsoft.com/office/drawing/2014/main" id="{C97102FF-E07B-4FC9-A9FA-09B38D14F13B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51EDD962-EF0E-47FD-A2E1-69032D419560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419" name="그래픽 418" descr="스마트폰">
                  <a:extLst>
                    <a:ext uri="{FF2B5EF4-FFF2-40B4-BE49-F238E27FC236}">
                      <a16:creationId xmlns:a16="http://schemas.microsoft.com/office/drawing/2014/main" id="{05643836-044B-40ED-BBB6-68D4E8E435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FA83C279-3C7B-40B1-AFBE-DE0C1AED8C36}"/>
                </a:ext>
              </a:extLst>
            </p:cNvPr>
            <p:cNvGrpSpPr/>
            <p:nvPr/>
          </p:nvGrpSpPr>
          <p:grpSpPr>
            <a:xfrm>
              <a:off x="4214780" y="2305454"/>
              <a:ext cx="837089" cy="758559"/>
              <a:chOff x="3919005" y="2286404"/>
              <a:chExt cx="837089" cy="758559"/>
            </a:xfrm>
          </p:grpSpPr>
          <p:sp>
            <p:nvSpPr>
              <p:cNvPr id="353" name="직사각형 352">
                <a:extLst>
                  <a:ext uri="{FF2B5EF4-FFF2-40B4-BE49-F238E27FC236}">
                    <a16:creationId xmlns:a16="http://schemas.microsoft.com/office/drawing/2014/main" id="{807B1A36-65B6-4515-BA27-BBC899AA820D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2" name="직사각형 371">
                <a:extLst>
                  <a:ext uri="{FF2B5EF4-FFF2-40B4-BE49-F238E27FC236}">
                    <a16:creationId xmlns:a16="http://schemas.microsoft.com/office/drawing/2014/main" id="{41E2FDB1-9029-4682-B3C0-E54E297763A5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</p:grpSp>
        <p:cxnSp>
          <p:nvCxnSpPr>
            <p:cNvPr id="440" name="Line">
              <a:extLst>
                <a:ext uri="{FF2B5EF4-FFF2-40B4-BE49-F238E27FC236}">
                  <a16:creationId xmlns:a16="http://schemas.microsoft.com/office/drawing/2014/main" id="{E0D6EE98-CFF4-47FE-BCA1-1D97B266D0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9299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7F370938-178A-4557-864C-FE13279E3C5E}"/>
                </a:ext>
              </a:extLst>
            </p:cNvPr>
            <p:cNvSpPr/>
            <p:nvPr/>
          </p:nvSpPr>
          <p:spPr>
            <a:xfrm>
              <a:off x="3260569" y="3301179"/>
              <a:ext cx="1369648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abcde@daesang.com</a:t>
              </a:r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6B232BE0-EC14-454A-9AB3-AD534775E791}"/>
                </a:ext>
              </a:extLst>
            </p:cNvPr>
            <p:cNvSpPr/>
            <p:nvPr/>
          </p:nvSpPr>
          <p:spPr>
            <a:xfrm>
              <a:off x="3260569" y="3450480"/>
              <a:ext cx="1823728" cy="3946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매니저</a:t>
              </a:r>
              <a:endPara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빅데이터 분석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인사정보 담당 등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</a:p>
          </p:txBody>
        </p:sp>
        <p:cxnSp>
          <p:nvCxnSpPr>
            <p:cNvPr id="224" name="Line">
              <a:extLst>
                <a:ext uri="{FF2B5EF4-FFF2-40B4-BE49-F238E27FC236}">
                  <a16:creationId xmlns:a16="http://schemas.microsoft.com/office/drawing/2014/main" id="{15635C92-A285-4EA4-92D7-EF0750134B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9284" y="3098584"/>
              <a:ext cx="1929466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FC196EB3-8827-4324-95EE-A98B8950F8EA}"/>
                </a:ext>
              </a:extLst>
            </p:cNvPr>
            <p:cNvSpPr/>
            <p:nvPr/>
          </p:nvSpPr>
          <p:spPr>
            <a:xfrm>
              <a:off x="3259995" y="3137416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49948206-BCB9-45C5-8BC4-2AFB41C94FB2}"/>
                </a:ext>
              </a:extLst>
            </p:cNvPr>
            <p:cNvSpPr/>
            <p:nvPr/>
          </p:nvSpPr>
          <p:spPr>
            <a:xfrm>
              <a:off x="3649890" y="3137416"/>
              <a:ext cx="364202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마곡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57" name="직사각형 256">
              <a:extLst>
                <a:ext uri="{FF2B5EF4-FFF2-40B4-BE49-F238E27FC236}">
                  <a16:creationId xmlns:a16="http://schemas.microsoft.com/office/drawing/2014/main" id="{134C4620-A18B-47E8-B796-334A9D3C6BCD}"/>
                </a:ext>
              </a:extLst>
            </p:cNvPr>
            <p:cNvSpPr/>
            <p:nvPr/>
          </p:nvSpPr>
          <p:spPr>
            <a:xfrm>
              <a:off x="4214780" y="250818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13B35C-0787-48AE-B838-8382950B3E5E}"/>
              </a:ext>
            </a:extLst>
          </p:cNvPr>
          <p:cNvGrpSpPr/>
          <p:nvPr/>
        </p:nvGrpSpPr>
        <p:grpSpPr>
          <a:xfrm>
            <a:off x="5393595" y="2261455"/>
            <a:ext cx="1997805" cy="1624745"/>
            <a:chOff x="5307870" y="2261455"/>
            <a:chExt cx="1997805" cy="1624745"/>
          </a:xfrm>
        </p:grpSpPr>
        <p:sp>
          <p:nvSpPr>
            <p:cNvPr id="266" name="사각형: 둥근 모서리 265">
              <a:extLst>
                <a:ext uri="{FF2B5EF4-FFF2-40B4-BE49-F238E27FC236}">
                  <a16:creationId xmlns:a16="http://schemas.microsoft.com/office/drawing/2014/main" id="{A857EDA0-ECEE-449C-9155-DF2025032262}"/>
                </a:ext>
              </a:extLst>
            </p:cNvPr>
            <p:cNvSpPr/>
            <p:nvPr/>
          </p:nvSpPr>
          <p:spPr>
            <a:xfrm>
              <a:off x="5316044" y="2261455"/>
              <a:ext cx="1989631" cy="1624745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6DBBC795-6970-485F-8E78-F103B67CB28C}"/>
                </a:ext>
              </a:extLst>
            </p:cNvPr>
            <p:cNvGrpSpPr/>
            <p:nvPr/>
          </p:nvGrpSpPr>
          <p:grpSpPr>
            <a:xfrm>
              <a:off x="5488240" y="2349193"/>
              <a:ext cx="483726" cy="667208"/>
              <a:chOff x="3360355" y="2303939"/>
              <a:chExt cx="483726" cy="667208"/>
            </a:xfrm>
          </p:grpSpPr>
          <p:grpSp>
            <p:nvGrpSpPr>
              <p:cNvPr id="276" name="그룹 275">
                <a:extLst>
                  <a:ext uri="{FF2B5EF4-FFF2-40B4-BE49-F238E27FC236}">
                    <a16:creationId xmlns:a16="http://schemas.microsoft.com/office/drawing/2014/main" id="{86FE68BB-EB44-433A-BAF2-E64272272139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283" name="그룹 282">
                  <a:extLst>
                    <a:ext uri="{FF2B5EF4-FFF2-40B4-BE49-F238E27FC236}">
                      <a16:creationId xmlns:a16="http://schemas.microsoft.com/office/drawing/2014/main" id="{4B05840E-32D3-46CE-9968-B31648EF7F9F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285" name="타원 284">
                    <a:extLst>
                      <a:ext uri="{FF2B5EF4-FFF2-40B4-BE49-F238E27FC236}">
                        <a16:creationId xmlns:a16="http://schemas.microsoft.com/office/drawing/2014/main" id="{3BCFA044-EC85-4A7F-A2C1-4150AF3037E3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6" name="Accept">
                    <a:extLst>
                      <a:ext uri="{FF2B5EF4-FFF2-40B4-BE49-F238E27FC236}">
                        <a16:creationId xmlns:a16="http://schemas.microsoft.com/office/drawing/2014/main" id="{7BFC415D-CD93-4C3E-8956-08EE25E3DB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84" name="Star">
                  <a:extLst>
                    <a:ext uri="{FF2B5EF4-FFF2-40B4-BE49-F238E27FC236}">
                      <a16:creationId xmlns:a16="http://schemas.microsoft.com/office/drawing/2014/main" id="{421A0D4A-DCA2-46F8-AB1D-2F5E67D19BA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77" name="그룹 276">
                <a:extLst>
                  <a:ext uri="{FF2B5EF4-FFF2-40B4-BE49-F238E27FC236}">
                    <a16:creationId xmlns:a16="http://schemas.microsoft.com/office/drawing/2014/main" id="{708FAC56-9E80-4785-95BD-DA74005A0EFC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278" name="Profile Picture">
                  <a:extLst>
                    <a:ext uri="{FF2B5EF4-FFF2-40B4-BE49-F238E27FC236}">
                      <a16:creationId xmlns:a16="http://schemas.microsoft.com/office/drawing/2014/main" id="{5FC9C2F5-9F6B-48DD-B778-1148A50B95A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281" name="Background">
                    <a:extLst>
                      <a:ext uri="{FF2B5EF4-FFF2-40B4-BE49-F238E27FC236}">
                        <a16:creationId xmlns:a16="http://schemas.microsoft.com/office/drawing/2014/main" id="{77512A0D-B5A7-4A72-B98A-6D99E9798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82" name="Profile Icon">
                    <a:extLst>
                      <a:ext uri="{FF2B5EF4-FFF2-40B4-BE49-F238E27FC236}">
                        <a16:creationId xmlns:a16="http://schemas.microsoft.com/office/drawing/2014/main" id="{F7745D54-E3F3-42BA-84FF-2E89BF627351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79" name="타원 278">
                  <a:extLst>
                    <a:ext uri="{FF2B5EF4-FFF2-40B4-BE49-F238E27FC236}">
                      <a16:creationId xmlns:a16="http://schemas.microsoft.com/office/drawing/2014/main" id="{955736AA-7A99-4A03-919E-A4198D2AA845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280" name="그래픽 279" descr="스마트폰">
                  <a:extLst>
                    <a:ext uri="{FF2B5EF4-FFF2-40B4-BE49-F238E27FC236}">
                      <a16:creationId xmlns:a16="http://schemas.microsoft.com/office/drawing/2014/main" id="{EF636731-AD97-4482-9A10-E7C66F1315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96DAC541-7B7A-43D3-8B79-37D633B846F1}">
                      <asvg:svgBlip xmlns:asvg="http://schemas.microsoft.com/office/drawing/2016/SVG/main" r:embed="rId2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68" name="그룹 267">
              <a:extLst>
                <a:ext uri="{FF2B5EF4-FFF2-40B4-BE49-F238E27FC236}">
                  <a16:creationId xmlns:a16="http://schemas.microsoft.com/office/drawing/2014/main" id="{493E22FE-2D86-4D5F-BDDA-7E31A66E04C8}"/>
                </a:ext>
              </a:extLst>
            </p:cNvPr>
            <p:cNvGrpSpPr/>
            <p:nvPr/>
          </p:nvGrpSpPr>
          <p:grpSpPr>
            <a:xfrm>
              <a:off x="6262655" y="2305454"/>
              <a:ext cx="837089" cy="758559"/>
              <a:chOff x="3919005" y="2286404"/>
              <a:chExt cx="837089" cy="758559"/>
            </a:xfrm>
          </p:grpSpPr>
          <p:sp>
            <p:nvSpPr>
              <p:cNvPr id="273" name="직사각형 272">
                <a:extLst>
                  <a:ext uri="{FF2B5EF4-FFF2-40B4-BE49-F238E27FC236}">
                    <a16:creationId xmlns:a16="http://schemas.microsoft.com/office/drawing/2014/main" id="{92895721-FD5C-4BBD-8887-72715223510A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4" name="직사각형 273">
                <a:extLst>
                  <a:ext uri="{FF2B5EF4-FFF2-40B4-BE49-F238E27FC236}">
                    <a16:creationId xmlns:a16="http://schemas.microsoft.com/office/drawing/2014/main" id="{19047962-B7B0-4A23-8383-FC677876A92F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</p:grpSp>
        <p:cxnSp>
          <p:nvCxnSpPr>
            <p:cNvPr id="269" name="Line">
              <a:extLst>
                <a:ext uri="{FF2B5EF4-FFF2-40B4-BE49-F238E27FC236}">
                  <a16:creationId xmlns:a16="http://schemas.microsoft.com/office/drawing/2014/main" id="{83000551-930E-4437-BA6E-61AE175A6D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7174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7102AC3C-857A-41F5-8154-D95FE241DCFA}"/>
                </a:ext>
              </a:extLst>
            </p:cNvPr>
            <p:cNvSpPr/>
            <p:nvPr/>
          </p:nvSpPr>
          <p:spPr>
            <a:xfrm>
              <a:off x="5308444" y="3301179"/>
              <a:ext cx="1369648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abcde@daesang.com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2044EE04-9ECF-45C8-9167-03AF5AFC8EE5}"/>
                </a:ext>
              </a:extLst>
            </p:cNvPr>
            <p:cNvSpPr/>
            <p:nvPr/>
          </p:nvSpPr>
          <p:spPr>
            <a:xfrm>
              <a:off x="5308444" y="3450480"/>
              <a:ext cx="1825210" cy="3946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매니저</a:t>
              </a:r>
              <a:endPara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빅데이터 분석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인사정보 담당 등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</a:p>
          </p:txBody>
        </p:sp>
        <p:cxnSp>
          <p:nvCxnSpPr>
            <p:cNvPr id="272" name="Line">
              <a:extLst>
                <a:ext uri="{FF2B5EF4-FFF2-40B4-BE49-F238E27FC236}">
                  <a16:creationId xmlns:a16="http://schemas.microsoft.com/office/drawing/2014/main" id="{624F0061-E292-4396-8D2C-A8A5F6D620B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7159" y="3098584"/>
              <a:ext cx="1929466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14C4014F-D453-42E6-B6F7-257736A5FC0E}"/>
                </a:ext>
              </a:extLst>
            </p:cNvPr>
            <p:cNvSpPr/>
            <p:nvPr/>
          </p:nvSpPr>
          <p:spPr>
            <a:xfrm>
              <a:off x="5307870" y="3137416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265" name="직사각형 264">
              <a:extLst>
                <a:ext uri="{FF2B5EF4-FFF2-40B4-BE49-F238E27FC236}">
                  <a16:creationId xmlns:a16="http://schemas.microsoft.com/office/drawing/2014/main" id="{EF580FC6-8822-460F-9701-BA0ACF5821EA}"/>
                </a:ext>
              </a:extLst>
            </p:cNvPr>
            <p:cNvSpPr/>
            <p:nvPr/>
          </p:nvSpPr>
          <p:spPr>
            <a:xfrm>
              <a:off x="5697765" y="3137416"/>
              <a:ext cx="364202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마곡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C967C93F-7A8B-4973-B770-A636775CD698}"/>
                </a:ext>
              </a:extLst>
            </p:cNvPr>
            <p:cNvSpPr/>
            <p:nvPr/>
          </p:nvSpPr>
          <p:spPr>
            <a:xfrm>
              <a:off x="6262655" y="250818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</a:p>
          </p:txBody>
        </p:sp>
      </p:grpSp>
      <p:sp>
        <p:nvSpPr>
          <p:cNvPr id="288" name="직사각형 287">
            <a:extLst>
              <a:ext uri="{FF2B5EF4-FFF2-40B4-BE49-F238E27FC236}">
                <a16:creationId xmlns:a16="http://schemas.microsoft.com/office/drawing/2014/main" id="{0A6AF6FB-BCC7-420A-9022-AD3F7E67C9C4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2271698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CCD9CFD-4195-4993-B805-9357DDCA13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40</a:t>
            </a:fld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C9A209-8D07-4353-9E5C-B25579A0385B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D026B4A-99AC-4406-93BC-8A338084C7D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FD2284-568C-4EA7-86EF-70EE66748242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678DA14-8BE6-4412-A92A-657B5971E66A}"/>
              </a:ext>
            </a:extLst>
          </p:cNvPr>
          <p:cNvSpPr/>
          <p:nvPr/>
        </p:nvSpPr>
        <p:spPr>
          <a:xfrm>
            <a:off x="536711" y="1353380"/>
            <a:ext cx="1935947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4CD47A-2BD4-487D-A254-59E0D4289607}"/>
              </a:ext>
            </a:extLst>
          </p:cNvPr>
          <p:cNvGrpSpPr/>
          <p:nvPr/>
        </p:nvGrpSpPr>
        <p:grpSpPr>
          <a:xfrm>
            <a:off x="639657" y="1580285"/>
            <a:ext cx="611595" cy="212366"/>
            <a:chOff x="7255268" y="2647228"/>
            <a:chExt cx="611595" cy="212366"/>
          </a:xfrm>
        </p:grpSpPr>
        <p:sp>
          <p:nvSpPr>
            <p:cNvPr id="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D8ED504-28EA-4CE6-8A11-2126988A951A}"/>
                </a:ext>
              </a:extLst>
            </p:cNvPr>
            <p:cNvSpPr txBox="1"/>
            <p:nvPr/>
          </p:nvSpPr>
          <p:spPr>
            <a:xfrm>
              <a:off x="7372882" y="2647228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1E8A3C90-B6BA-48EE-BB03-7C763C135A5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5268" y="2694605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45391D4-B00F-4B01-B885-15FCD677C7EF}"/>
              </a:ext>
            </a:extLst>
          </p:cNvPr>
          <p:cNvGrpSpPr/>
          <p:nvPr/>
        </p:nvGrpSpPr>
        <p:grpSpPr>
          <a:xfrm>
            <a:off x="830157" y="1796353"/>
            <a:ext cx="957844" cy="212366"/>
            <a:chOff x="7445768" y="2859594"/>
            <a:chExt cx="957844" cy="212366"/>
          </a:xfrm>
        </p:grpSpPr>
        <p:sp>
          <p:nvSpPr>
            <p:cNvPr id="11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76734791-42F1-420B-A722-29CF922CD5B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2906970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2FE1E0B-B451-4792-A847-A0A72C4177DB}"/>
                </a:ext>
              </a:extLst>
            </p:cNvPr>
            <p:cNvSpPr txBox="1"/>
            <p:nvPr/>
          </p:nvSpPr>
          <p:spPr>
            <a:xfrm>
              <a:off x="7563382" y="2859594"/>
              <a:ext cx="840230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정도경영담당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FAC79-EAAF-4DD4-9FD8-9C57AF83DB06}"/>
              </a:ext>
            </a:extLst>
          </p:cNvPr>
          <p:cNvGrpSpPr/>
          <p:nvPr/>
        </p:nvGrpSpPr>
        <p:grpSpPr>
          <a:xfrm>
            <a:off x="830157" y="2012421"/>
            <a:ext cx="611595" cy="212366"/>
            <a:chOff x="7445768" y="3071960"/>
            <a:chExt cx="611595" cy="212366"/>
          </a:xfrm>
        </p:grpSpPr>
        <p:sp>
          <p:nvSpPr>
            <p:cNvPr id="14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7B00F72-86B2-4BEB-BE75-38D866E6AE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119337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60147A1-D023-4D6E-A8BF-E57469CAF241}"/>
                </a:ext>
              </a:extLst>
            </p:cNvPr>
            <p:cNvSpPr txBox="1"/>
            <p:nvPr/>
          </p:nvSpPr>
          <p:spPr>
            <a:xfrm>
              <a:off x="7563382" y="3071960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고문실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0C57BF0-B6E0-4908-B164-379AA45F9C4B}"/>
              </a:ext>
            </a:extLst>
          </p:cNvPr>
          <p:cNvGrpSpPr/>
          <p:nvPr/>
        </p:nvGrpSpPr>
        <p:grpSpPr>
          <a:xfrm>
            <a:off x="1020657" y="2228489"/>
            <a:ext cx="856855" cy="212366"/>
            <a:chOff x="7636268" y="3284326"/>
            <a:chExt cx="856855" cy="212366"/>
          </a:xfrm>
        </p:grpSpPr>
        <p:sp>
          <p:nvSpPr>
            <p:cNvPr id="17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64985F2-BED0-48B8-804A-5A297AEC83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6268" y="3331702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8E84A0F-88C6-49F1-9496-153A559FB5B5}"/>
                </a:ext>
              </a:extLst>
            </p:cNvPr>
            <p:cNvSpPr txBox="1"/>
            <p:nvPr/>
          </p:nvSpPr>
          <p:spPr>
            <a:xfrm>
              <a:off x="7753882" y="3284326"/>
              <a:ext cx="73924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 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O/H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EBDD1CE-E277-4614-8885-1B2F600B02DC}"/>
              </a:ext>
            </a:extLst>
          </p:cNvPr>
          <p:cNvGrpSpPr/>
          <p:nvPr/>
        </p:nvGrpSpPr>
        <p:grpSpPr>
          <a:xfrm>
            <a:off x="830157" y="2444557"/>
            <a:ext cx="1188676" cy="212366"/>
            <a:chOff x="7445768" y="3496692"/>
            <a:chExt cx="1188676" cy="212366"/>
          </a:xfrm>
        </p:grpSpPr>
        <p:sp>
          <p:nvSpPr>
            <p:cNvPr id="20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E861CCF-D086-4F83-B8F1-6E574E4F75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1C16C17-669E-4089-AEA6-F83A88C06F2B}"/>
                </a:ext>
              </a:extLst>
            </p:cNvPr>
            <p:cNvSpPr txBox="1"/>
            <p:nvPr/>
          </p:nvSpPr>
          <p:spPr>
            <a:xfrm>
              <a:off x="7563382" y="3496692"/>
              <a:ext cx="10710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sz="9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975165-B2CB-46DF-B286-90B37A26E093}"/>
              </a:ext>
            </a:extLst>
          </p:cNvPr>
          <p:cNvGrpSpPr/>
          <p:nvPr/>
        </p:nvGrpSpPr>
        <p:grpSpPr>
          <a:xfrm>
            <a:off x="830157" y="2660625"/>
            <a:ext cx="1474011" cy="212366"/>
            <a:chOff x="7445768" y="3496692"/>
            <a:chExt cx="1474011" cy="212366"/>
          </a:xfrm>
        </p:grpSpPr>
        <p:sp>
          <p:nvSpPr>
            <p:cNvPr id="23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48584BB-4178-440D-9D1E-7E5F7B6375D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37A7E07-D60E-4855-869F-7BFDBF5B220A}"/>
                </a:ext>
              </a:extLst>
            </p:cNvPr>
            <p:cNvSpPr txBox="1"/>
            <p:nvPr/>
          </p:nvSpPr>
          <p:spPr>
            <a:xfrm>
              <a:off x="7563382" y="3496692"/>
              <a:ext cx="1356397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BA185AC-ADFE-4872-A37D-EB61C6EA938F}"/>
              </a:ext>
            </a:extLst>
          </p:cNvPr>
          <p:cNvGrpSpPr/>
          <p:nvPr/>
        </p:nvGrpSpPr>
        <p:grpSpPr>
          <a:xfrm>
            <a:off x="830157" y="2876693"/>
            <a:ext cx="1105320" cy="212366"/>
            <a:chOff x="7445768" y="3496692"/>
            <a:chExt cx="1105320" cy="212366"/>
          </a:xfrm>
        </p:grpSpPr>
        <p:sp>
          <p:nvSpPr>
            <p:cNvPr id="26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B626D0D-B856-446D-9E62-D4DB5AE42DB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7BF4E92-AF64-42BC-8592-9445D46EF22F}"/>
                </a:ext>
              </a:extLst>
            </p:cNvPr>
            <p:cNvSpPr txBox="1"/>
            <p:nvPr/>
          </p:nvSpPr>
          <p:spPr>
            <a:xfrm>
              <a:off x="7563382" y="3496692"/>
              <a:ext cx="987706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클라우드 사업부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237F32B-572A-48DE-B6C8-3C89DD9DC46B}"/>
              </a:ext>
            </a:extLst>
          </p:cNvPr>
          <p:cNvGrpSpPr/>
          <p:nvPr/>
        </p:nvGrpSpPr>
        <p:grpSpPr>
          <a:xfrm>
            <a:off x="4774467" y="1037508"/>
            <a:ext cx="2675006" cy="215444"/>
            <a:chOff x="4774467" y="1037508"/>
            <a:chExt cx="2675006" cy="21544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23312B0-E3A1-4D1A-8FA8-2F8BE17CB0F3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31" name="Line">
              <a:extLst>
                <a:ext uri="{FF2B5EF4-FFF2-40B4-BE49-F238E27FC236}">
                  <a16:creationId xmlns:a16="http://schemas.microsoft.com/office/drawing/2014/main" id="{E7865316-2003-4BBF-81A3-6FDF2D99F40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95FD8A7A-412B-4154-B8EB-1892A2EEA916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F0BF27D-E732-4C8E-8CA9-FC40398FDEE9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34" name="Search Icon">
                <a:extLst>
                  <a:ext uri="{FF2B5EF4-FFF2-40B4-BE49-F238E27FC236}">
                    <a16:creationId xmlns:a16="http://schemas.microsoft.com/office/drawing/2014/main" id="{46233923-64C2-4CEF-9A01-2CC957C999D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5770F0C-9DA6-4316-A72D-CB08D810503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935F5C6-BF9A-4047-B8F4-E85193654668}"/>
              </a:ext>
            </a:extLst>
          </p:cNvPr>
          <p:cNvSpPr/>
          <p:nvPr/>
        </p:nvSpPr>
        <p:spPr>
          <a:xfrm>
            <a:off x="3268169" y="1295278"/>
            <a:ext cx="4082965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84A0605-0642-4A55-BA8D-D97B77C7197E}"/>
              </a:ext>
            </a:extLst>
          </p:cNvPr>
          <p:cNvSpPr/>
          <p:nvPr/>
        </p:nvSpPr>
        <p:spPr>
          <a:xfrm flipV="1">
            <a:off x="3230072" y="1311250"/>
            <a:ext cx="4299748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4AAAE1C-6897-4C7C-9B53-CBE1D41BD831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5F58527D-9CF7-4D17-9304-BB31C3EDA7A9}"/>
              </a:ext>
            </a:extLst>
          </p:cNvPr>
          <p:cNvSpPr/>
          <p:nvPr/>
        </p:nvSpPr>
        <p:spPr>
          <a:xfrm>
            <a:off x="3230073" y="1310645"/>
            <a:ext cx="4299749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E9F0164-D07A-4FDD-B2A5-FA651A27DE61}"/>
              </a:ext>
            </a:extLst>
          </p:cNvPr>
          <p:cNvGrpSpPr/>
          <p:nvPr/>
        </p:nvGrpSpPr>
        <p:grpSpPr>
          <a:xfrm>
            <a:off x="3258082" y="1703406"/>
            <a:ext cx="4275217" cy="216197"/>
            <a:chOff x="3258082" y="1703406"/>
            <a:chExt cx="4275217" cy="216197"/>
          </a:xfrm>
        </p:grpSpPr>
        <p:cxnSp>
          <p:nvCxnSpPr>
            <p:cNvPr id="65" name="Line">
              <a:extLst>
                <a:ext uri="{FF2B5EF4-FFF2-40B4-BE49-F238E27FC236}">
                  <a16:creationId xmlns:a16="http://schemas.microsoft.com/office/drawing/2014/main" id="{D4250018-A07C-4C8C-B6E1-C2EAE774C2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4236412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BEB1736-FDA4-4397-87AB-9EDA65531801}"/>
                </a:ext>
              </a:extLst>
            </p:cNvPr>
            <p:cNvGrpSpPr/>
            <p:nvPr/>
          </p:nvGrpSpPr>
          <p:grpSpPr>
            <a:xfrm>
              <a:off x="3258082" y="1703406"/>
              <a:ext cx="4275217" cy="201600"/>
              <a:chOff x="3258082" y="1703406"/>
              <a:chExt cx="4275217" cy="20160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41B07711-983F-4893-9296-7410FC19827E}"/>
                  </a:ext>
                </a:extLst>
              </p:cNvPr>
              <p:cNvSpPr/>
              <p:nvPr/>
            </p:nvSpPr>
            <p:spPr>
              <a:xfrm>
                <a:off x="677293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39853363-7C9B-44E5-A3AD-681B76A9916F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DA612801-5307-4848-8887-3B16D1560FDB}"/>
                  </a:ext>
                </a:extLst>
              </p:cNvPr>
              <p:cNvSpPr/>
              <p:nvPr/>
            </p:nvSpPr>
            <p:spPr>
              <a:xfrm>
                <a:off x="449108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8B326D51-00AE-4035-AF22-10D7C9A2EB55}"/>
                  </a:ext>
                </a:extLst>
              </p:cNvPr>
              <p:cNvSpPr/>
              <p:nvPr/>
            </p:nvSpPr>
            <p:spPr>
              <a:xfrm>
                <a:off x="56839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10A00B4-58FB-422F-B3B9-7D508BC324C9}"/>
              </a:ext>
            </a:extLst>
          </p:cNvPr>
          <p:cNvGrpSpPr/>
          <p:nvPr/>
        </p:nvGrpSpPr>
        <p:grpSpPr>
          <a:xfrm>
            <a:off x="3288269" y="1984381"/>
            <a:ext cx="762895" cy="200055"/>
            <a:chOff x="3288269" y="2255151"/>
            <a:chExt cx="762895" cy="200055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B4DAAAE-ED08-4251-A7BC-7C9B03DD3A5E}"/>
                </a:ext>
              </a:extLst>
            </p:cNvPr>
            <p:cNvGrpSpPr/>
            <p:nvPr/>
          </p:nvGrpSpPr>
          <p:grpSpPr>
            <a:xfrm>
              <a:off x="3288269" y="2288578"/>
              <a:ext cx="133200" cy="133200"/>
              <a:chOff x="5967646" y="4043883"/>
              <a:chExt cx="212654" cy="212654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2E3E91AB-80CA-4991-BFB5-22DEBAF6683D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dirty="0"/>
                  <a:t>`</a:t>
                </a:r>
                <a:endParaRPr lang="ko-KR" altLang="en-US" dirty="0"/>
              </a:p>
            </p:txBody>
          </p:sp>
          <p:sp>
            <p:nvSpPr>
              <p:cNvPr id="75" name="Accept">
                <a:extLst>
                  <a:ext uri="{FF2B5EF4-FFF2-40B4-BE49-F238E27FC236}">
                    <a16:creationId xmlns:a16="http://schemas.microsoft.com/office/drawing/2014/main" id="{DC9E653E-8F88-489A-8EFF-E24AD4430A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rgbClr val="FF8989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6B392347-0CDD-4B18-86BE-2CD2C9A44436}"/>
                </a:ext>
              </a:extLst>
            </p:cNvPr>
            <p:cNvSpPr/>
            <p:nvPr/>
          </p:nvSpPr>
          <p:spPr>
            <a:xfrm>
              <a:off x="3367164" y="225515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698472EA-06E6-4E33-94D0-386241E4B4F8}"/>
              </a:ext>
            </a:extLst>
          </p:cNvPr>
          <p:cNvGrpSpPr/>
          <p:nvPr/>
        </p:nvGrpSpPr>
        <p:grpSpPr>
          <a:xfrm>
            <a:off x="4071673" y="1930520"/>
            <a:ext cx="3461266" cy="307777"/>
            <a:chOff x="4071673" y="1890515"/>
            <a:chExt cx="3461266" cy="307777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2FCF5F09-13D2-477C-8830-B4ED01EC2EDC}"/>
                </a:ext>
              </a:extLst>
            </p:cNvPr>
            <p:cNvGrpSpPr/>
            <p:nvPr/>
          </p:nvGrpSpPr>
          <p:grpSpPr>
            <a:xfrm>
              <a:off x="4071673" y="1944376"/>
              <a:ext cx="507774" cy="200055"/>
              <a:chOff x="4329329" y="4411683"/>
              <a:chExt cx="507774" cy="200055"/>
            </a:xfrm>
          </p:grpSpPr>
          <p:sp>
            <p:nvSpPr>
              <p:cNvPr id="90" name="Sorting (Ascending)">
                <a:extLst>
                  <a:ext uri="{FF2B5EF4-FFF2-40B4-BE49-F238E27FC236}">
                    <a16:creationId xmlns:a16="http://schemas.microsoft.com/office/drawing/2014/main" id="{B5C3B592-1591-4770-A794-8937E37E3C7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1" name="직사각형 90">
                <a:extLst>
                  <a:ext uri="{FF2B5EF4-FFF2-40B4-BE49-F238E27FC236}">
                    <a16:creationId xmlns:a16="http://schemas.microsoft.com/office/drawing/2014/main" id="{E2B6B97B-6642-449B-B4A5-B70CB7C4D814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396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endParaRPr lang="ko-KR" altLang="en-US" dirty="0"/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BF3EAF39-7369-4741-B9D7-76EF7494C0CC}"/>
                </a:ext>
              </a:extLst>
            </p:cNvPr>
            <p:cNvGrpSpPr/>
            <p:nvPr/>
          </p:nvGrpSpPr>
          <p:grpSpPr>
            <a:xfrm>
              <a:off x="6881165" y="1890515"/>
              <a:ext cx="651774" cy="307777"/>
              <a:chOff x="4329329" y="4357822"/>
              <a:chExt cx="651774" cy="307777"/>
            </a:xfrm>
          </p:grpSpPr>
          <p:sp>
            <p:nvSpPr>
              <p:cNvPr id="88" name="Sorting (Ascending)">
                <a:extLst>
                  <a:ext uri="{FF2B5EF4-FFF2-40B4-BE49-F238E27FC236}">
                    <a16:creationId xmlns:a16="http://schemas.microsoft.com/office/drawing/2014/main" id="{658A12AB-DA03-4656-A108-A475E9EC330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5DC380E1-0F13-4937-B771-88D4A3D68D26}"/>
                  </a:ext>
                </a:extLst>
              </p:cNvPr>
              <p:cNvSpPr/>
              <p:nvPr/>
            </p:nvSpPr>
            <p:spPr>
              <a:xfrm>
                <a:off x="4441103" y="4357822"/>
                <a:ext cx="54000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담당업무</a:t>
                </a:r>
                <a:endParaRPr lang="ko-KR" altLang="en-US" dirty="0"/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F49B0D30-4CE7-4E1E-BA0D-CB8D5FCAFB0A}"/>
                </a:ext>
              </a:extLst>
            </p:cNvPr>
            <p:cNvGrpSpPr/>
            <p:nvPr/>
          </p:nvGrpSpPr>
          <p:grpSpPr>
            <a:xfrm>
              <a:off x="5440419" y="1944376"/>
              <a:ext cx="579774" cy="200055"/>
              <a:chOff x="4329329" y="4411683"/>
              <a:chExt cx="579774" cy="200055"/>
            </a:xfrm>
          </p:grpSpPr>
          <p:sp>
            <p:nvSpPr>
              <p:cNvPr id="86" name="Sorting (Ascending)">
                <a:extLst>
                  <a:ext uri="{FF2B5EF4-FFF2-40B4-BE49-F238E27FC236}">
                    <a16:creationId xmlns:a16="http://schemas.microsoft.com/office/drawing/2014/main" id="{3701C0E5-DAF5-4493-A4B4-B2C1905A43F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6E830A3-A693-4708-A8FA-C9E3422920A6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</a:t>
                </a:r>
                <a:endParaRPr lang="ko-KR" altLang="en-US" dirty="0"/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0A706283-B932-4661-B138-09E5E491B28E}"/>
                </a:ext>
              </a:extLst>
            </p:cNvPr>
            <p:cNvGrpSpPr/>
            <p:nvPr/>
          </p:nvGrpSpPr>
          <p:grpSpPr>
            <a:xfrm>
              <a:off x="4720046" y="1944376"/>
              <a:ext cx="579774" cy="200055"/>
              <a:chOff x="4329329" y="4411683"/>
              <a:chExt cx="579774" cy="200055"/>
            </a:xfrm>
          </p:grpSpPr>
          <p:sp>
            <p:nvSpPr>
              <p:cNvPr id="84" name="Sorting (Ascending)">
                <a:extLst>
                  <a:ext uri="{FF2B5EF4-FFF2-40B4-BE49-F238E27FC236}">
                    <a16:creationId xmlns:a16="http://schemas.microsoft.com/office/drawing/2014/main" id="{7FE80847-0539-44D1-9837-2600FD0AEB5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8445F328-28F9-439D-93BF-CDF14203A332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연락처</a:t>
                </a:r>
                <a:endParaRPr lang="ko-KR" altLang="en-US" dirty="0"/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FBC8485C-070D-4861-A870-8283689691C5}"/>
                </a:ext>
              </a:extLst>
            </p:cNvPr>
            <p:cNvGrpSpPr/>
            <p:nvPr/>
          </p:nvGrpSpPr>
          <p:grpSpPr>
            <a:xfrm>
              <a:off x="6160792" y="1944376"/>
              <a:ext cx="579774" cy="200055"/>
              <a:chOff x="4329329" y="4411683"/>
              <a:chExt cx="579774" cy="200055"/>
            </a:xfrm>
          </p:grpSpPr>
          <p:sp>
            <p:nvSpPr>
              <p:cNvPr id="82" name="Sorting (Ascending)">
                <a:extLst>
                  <a:ext uri="{FF2B5EF4-FFF2-40B4-BE49-F238E27FC236}">
                    <a16:creationId xmlns:a16="http://schemas.microsoft.com/office/drawing/2014/main" id="{1E59F8DB-9807-4442-979A-A7605D6EF6D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329329" y="4456148"/>
                <a:ext cx="165100" cy="111125"/>
              </a:xfrm>
              <a:custGeom>
                <a:avLst/>
                <a:gdLst>
                  <a:gd name="T0" fmla="*/ 538 w 679"/>
                  <a:gd name="T1" fmla="*/ 0 h 458"/>
                  <a:gd name="T2" fmla="*/ 525 w 679"/>
                  <a:gd name="T3" fmla="*/ 13 h 458"/>
                  <a:gd name="T4" fmla="*/ 525 w 679"/>
                  <a:gd name="T5" fmla="*/ 407 h 458"/>
                  <a:gd name="T6" fmla="*/ 429 w 679"/>
                  <a:gd name="T7" fmla="*/ 311 h 458"/>
                  <a:gd name="T8" fmla="*/ 420 w 679"/>
                  <a:gd name="T9" fmla="*/ 307 h 458"/>
                  <a:gd name="T10" fmla="*/ 410 w 679"/>
                  <a:gd name="T11" fmla="*/ 330 h 458"/>
                  <a:gd name="T12" fmla="*/ 538 w 679"/>
                  <a:gd name="T13" fmla="*/ 458 h 458"/>
                  <a:gd name="T14" fmla="*/ 666 w 679"/>
                  <a:gd name="T15" fmla="*/ 330 h 458"/>
                  <a:gd name="T16" fmla="*/ 647 w 679"/>
                  <a:gd name="T17" fmla="*/ 311 h 458"/>
                  <a:gd name="T18" fmla="*/ 552 w 679"/>
                  <a:gd name="T19" fmla="*/ 407 h 458"/>
                  <a:gd name="T20" fmla="*/ 552 w 679"/>
                  <a:gd name="T21" fmla="*/ 13 h 458"/>
                  <a:gd name="T22" fmla="*/ 538 w 679"/>
                  <a:gd name="T23" fmla="*/ 0 h 458"/>
                  <a:gd name="T24" fmla="*/ 18 w 679"/>
                  <a:gd name="T25" fmla="*/ 0 h 458"/>
                  <a:gd name="T26" fmla="*/ 18 w 679"/>
                  <a:gd name="T27" fmla="*/ 26 h 458"/>
                  <a:gd name="T28" fmla="*/ 98 w 679"/>
                  <a:gd name="T29" fmla="*/ 26 h 458"/>
                  <a:gd name="T30" fmla="*/ 98 w 679"/>
                  <a:gd name="T31" fmla="*/ 0 h 458"/>
                  <a:gd name="T32" fmla="*/ 18 w 679"/>
                  <a:gd name="T33" fmla="*/ 0 h 458"/>
                  <a:gd name="T34" fmla="*/ 17 w 679"/>
                  <a:gd name="T35" fmla="*/ 107 h 458"/>
                  <a:gd name="T36" fmla="*/ 18 w 679"/>
                  <a:gd name="T37" fmla="*/ 133 h 458"/>
                  <a:gd name="T38" fmla="*/ 152 w 679"/>
                  <a:gd name="T39" fmla="*/ 133 h 458"/>
                  <a:gd name="T40" fmla="*/ 152 w 679"/>
                  <a:gd name="T41" fmla="*/ 107 h 458"/>
                  <a:gd name="T42" fmla="*/ 18 w 679"/>
                  <a:gd name="T43" fmla="*/ 107 h 458"/>
                  <a:gd name="T44" fmla="*/ 17 w 679"/>
                  <a:gd name="T45" fmla="*/ 107 h 458"/>
                  <a:gd name="T46" fmla="*/ 17 w 679"/>
                  <a:gd name="T47" fmla="*/ 213 h 458"/>
                  <a:gd name="T48" fmla="*/ 18 w 679"/>
                  <a:gd name="T49" fmla="*/ 240 h 458"/>
                  <a:gd name="T50" fmla="*/ 205 w 679"/>
                  <a:gd name="T51" fmla="*/ 240 h 458"/>
                  <a:gd name="T52" fmla="*/ 205 w 679"/>
                  <a:gd name="T53" fmla="*/ 213 h 458"/>
                  <a:gd name="T54" fmla="*/ 18 w 679"/>
                  <a:gd name="T55" fmla="*/ 213 h 458"/>
                  <a:gd name="T56" fmla="*/ 17 w 679"/>
                  <a:gd name="T57" fmla="*/ 213 h 458"/>
                  <a:gd name="T58" fmla="*/ 18 w 679"/>
                  <a:gd name="T59" fmla="*/ 320 h 458"/>
                  <a:gd name="T60" fmla="*/ 18 w 679"/>
                  <a:gd name="T61" fmla="*/ 346 h 458"/>
                  <a:gd name="T62" fmla="*/ 258 w 679"/>
                  <a:gd name="T63" fmla="*/ 346 h 458"/>
                  <a:gd name="T64" fmla="*/ 258 w 679"/>
                  <a:gd name="T65" fmla="*/ 320 h 458"/>
                  <a:gd name="T66" fmla="*/ 18 w 679"/>
                  <a:gd name="T67" fmla="*/ 320 h 458"/>
                  <a:gd name="T68" fmla="*/ 352 w 679"/>
                  <a:gd name="T69" fmla="*/ 427 h 458"/>
                  <a:gd name="T70" fmla="*/ 352 w 679"/>
                  <a:gd name="T71" fmla="*/ 427 h 458"/>
                  <a:gd name="T72" fmla="*/ 18 w 679"/>
                  <a:gd name="T73" fmla="*/ 427 h 458"/>
                  <a:gd name="T74" fmla="*/ 18 w 679"/>
                  <a:gd name="T75" fmla="*/ 453 h 458"/>
                  <a:gd name="T76" fmla="*/ 352 w 679"/>
                  <a:gd name="T77" fmla="*/ 453 h 458"/>
                  <a:gd name="T78" fmla="*/ 352 w 679"/>
                  <a:gd name="T79" fmla="*/ 427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9" h="458">
                    <a:moveTo>
                      <a:pt x="538" y="0"/>
                    </a:moveTo>
                    <a:cubicBezTo>
                      <a:pt x="531" y="0"/>
                      <a:pt x="525" y="6"/>
                      <a:pt x="525" y="13"/>
                    </a:cubicBezTo>
                    <a:lnTo>
                      <a:pt x="525" y="407"/>
                    </a:lnTo>
                    <a:lnTo>
                      <a:pt x="429" y="311"/>
                    </a:lnTo>
                    <a:cubicBezTo>
                      <a:pt x="427" y="309"/>
                      <a:pt x="423" y="307"/>
                      <a:pt x="420" y="307"/>
                    </a:cubicBezTo>
                    <a:cubicBezTo>
                      <a:pt x="408" y="307"/>
                      <a:pt x="402" y="322"/>
                      <a:pt x="410" y="330"/>
                    </a:cubicBezTo>
                    <a:lnTo>
                      <a:pt x="538" y="458"/>
                    </a:lnTo>
                    <a:lnTo>
                      <a:pt x="666" y="330"/>
                    </a:lnTo>
                    <a:cubicBezTo>
                      <a:pt x="679" y="317"/>
                      <a:pt x="660" y="298"/>
                      <a:pt x="647" y="311"/>
                    </a:cubicBezTo>
                    <a:lnTo>
                      <a:pt x="552" y="407"/>
                    </a:lnTo>
                    <a:lnTo>
                      <a:pt x="552" y="13"/>
                    </a:lnTo>
                    <a:cubicBezTo>
                      <a:pt x="552" y="6"/>
                      <a:pt x="546" y="0"/>
                      <a:pt x="538" y="0"/>
                    </a:cubicBezTo>
                    <a:close/>
                    <a:moveTo>
                      <a:pt x="18" y="0"/>
                    </a:moveTo>
                    <a:cubicBezTo>
                      <a:pt x="1" y="0"/>
                      <a:pt x="1" y="26"/>
                      <a:pt x="18" y="26"/>
                    </a:cubicBezTo>
                    <a:lnTo>
                      <a:pt x="98" y="26"/>
                    </a:lnTo>
                    <a:cubicBezTo>
                      <a:pt x="116" y="26"/>
                      <a:pt x="116" y="0"/>
                      <a:pt x="98" y="0"/>
                    </a:cubicBezTo>
                    <a:lnTo>
                      <a:pt x="18" y="0"/>
                    </a:lnTo>
                    <a:close/>
                    <a:moveTo>
                      <a:pt x="17" y="107"/>
                    </a:moveTo>
                    <a:cubicBezTo>
                      <a:pt x="0" y="108"/>
                      <a:pt x="1" y="134"/>
                      <a:pt x="18" y="133"/>
                    </a:cubicBezTo>
                    <a:lnTo>
                      <a:pt x="152" y="133"/>
                    </a:lnTo>
                    <a:cubicBezTo>
                      <a:pt x="170" y="134"/>
                      <a:pt x="170" y="106"/>
                      <a:pt x="152" y="107"/>
                    </a:cubicBezTo>
                    <a:lnTo>
                      <a:pt x="18" y="107"/>
                    </a:lnTo>
                    <a:cubicBezTo>
                      <a:pt x="18" y="107"/>
                      <a:pt x="17" y="107"/>
                      <a:pt x="17" y="107"/>
                    </a:cubicBezTo>
                    <a:close/>
                    <a:moveTo>
                      <a:pt x="17" y="213"/>
                    </a:moveTo>
                    <a:cubicBezTo>
                      <a:pt x="0" y="214"/>
                      <a:pt x="1" y="240"/>
                      <a:pt x="18" y="240"/>
                    </a:cubicBezTo>
                    <a:lnTo>
                      <a:pt x="205" y="240"/>
                    </a:lnTo>
                    <a:cubicBezTo>
                      <a:pt x="223" y="240"/>
                      <a:pt x="223" y="213"/>
                      <a:pt x="205" y="213"/>
                    </a:cubicBezTo>
                    <a:lnTo>
                      <a:pt x="18" y="213"/>
                    </a:lnTo>
                    <a:cubicBezTo>
                      <a:pt x="18" y="213"/>
                      <a:pt x="17" y="213"/>
                      <a:pt x="17" y="213"/>
                    </a:cubicBezTo>
                    <a:close/>
                    <a:moveTo>
                      <a:pt x="18" y="320"/>
                    </a:moveTo>
                    <a:cubicBezTo>
                      <a:pt x="1" y="320"/>
                      <a:pt x="1" y="346"/>
                      <a:pt x="18" y="346"/>
                    </a:cubicBezTo>
                    <a:lnTo>
                      <a:pt x="258" y="346"/>
                    </a:lnTo>
                    <a:cubicBezTo>
                      <a:pt x="276" y="346"/>
                      <a:pt x="276" y="320"/>
                      <a:pt x="258" y="320"/>
                    </a:cubicBezTo>
                    <a:lnTo>
                      <a:pt x="18" y="320"/>
                    </a:lnTo>
                    <a:close/>
                    <a:moveTo>
                      <a:pt x="352" y="427"/>
                    </a:moveTo>
                    <a:cubicBezTo>
                      <a:pt x="352" y="427"/>
                      <a:pt x="352" y="427"/>
                      <a:pt x="352" y="427"/>
                    </a:cubicBezTo>
                    <a:lnTo>
                      <a:pt x="18" y="427"/>
                    </a:lnTo>
                    <a:cubicBezTo>
                      <a:pt x="0" y="426"/>
                      <a:pt x="0" y="454"/>
                      <a:pt x="18" y="453"/>
                    </a:cubicBezTo>
                    <a:lnTo>
                      <a:pt x="352" y="453"/>
                    </a:lnTo>
                    <a:cubicBezTo>
                      <a:pt x="369" y="453"/>
                      <a:pt x="370" y="427"/>
                      <a:pt x="352" y="4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378E9648-6AD4-4638-B223-7176F8802B1C}"/>
                  </a:ext>
                </a:extLst>
              </p:cNvPr>
              <p:cNvSpPr/>
              <p:nvPr/>
            </p:nvSpPr>
            <p:spPr>
              <a:xfrm>
                <a:off x="4441103" y="4411683"/>
                <a:ext cx="468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kumimoji="1" lang="ko-KR" altLang="en-US" sz="700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근무지</a:t>
                </a:r>
                <a:endParaRPr lang="ko-KR" altLang="en-US" dirty="0"/>
              </a:p>
            </p:txBody>
          </p:sp>
        </p:grpSp>
      </p:grpSp>
      <p:grpSp>
        <p:nvGrpSpPr>
          <p:cNvPr id="92" name="Scroll Indicator">
            <a:extLst>
              <a:ext uri="{FF2B5EF4-FFF2-40B4-BE49-F238E27FC236}">
                <a16:creationId xmlns:a16="http://schemas.microsoft.com/office/drawing/2014/main" id="{960E7A22-074F-4401-9162-9959C0CC74CA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93" name="Track">
              <a:extLst>
                <a:ext uri="{FF2B5EF4-FFF2-40B4-BE49-F238E27FC236}">
                  <a16:creationId xmlns:a16="http://schemas.microsoft.com/office/drawing/2014/main" id="{D3700EA3-94BD-47D5-8A29-57AE04CBA93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humb">
              <a:extLst>
                <a:ext uri="{FF2B5EF4-FFF2-40B4-BE49-F238E27FC236}">
                  <a16:creationId xmlns:a16="http://schemas.microsoft.com/office/drawing/2014/main" id="{44ADABB9-97CE-4BF0-B323-A0769D8C94F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70" name="Scroll Indicator">
            <a:extLst>
              <a:ext uri="{FF2B5EF4-FFF2-40B4-BE49-F238E27FC236}">
                <a16:creationId xmlns:a16="http://schemas.microsoft.com/office/drawing/2014/main" id="{483C2E8D-DA27-4040-BC71-CC4CC0AAA914}"/>
              </a:ext>
            </a:extLst>
          </p:cNvPr>
          <p:cNvGrpSpPr/>
          <p:nvPr/>
        </p:nvGrpSpPr>
        <p:grpSpPr>
          <a:xfrm>
            <a:off x="7476021" y="2608676"/>
            <a:ext cx="25400" cy="2268000"/>
            <a:chOff x="892175" y="1261242"/>
            <a:chExt cx="25400" cy="3016250"/>
          </a:xfrm>
        </p:grpSpPr>
        <p:cxnSp>
          <p:nvCxnSpPr>
            <p:cNvPr id="171" name="Track">
              <a:extLst>
                <a:ext uri="{FF2B5EF4-FFF2-40B4-BE49-F238E27FC236}">
                  <a16:creationId xmlns:a16="http://schemas.microsoft.com/office/drawing/2014/main" id="{EA9A285C-C3FD-4154-A727-675C1D0C52A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humb">
              <a:extLst>
                <a:ext uri="{FF2B5EF4-FFF2-40B4-BE49-F238E27FC236}">
                  <a16:creationId xmlns:a16="http://schemas.microsoft.com/office/drawing/2014/main" id="{35E6D163-2867-4941-9FCF-2764A0B95D6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173" name="Line">
            <a:extLst>
              <a:ext uri="{FF2B5EF4-FFF2-40B4-BE49-F238E27FC236}">
                <a16:creationId xmlns:a16="http://schemas.microsoft.com/office/drawing/2014/main" id="{9295C893-273C-4A86-8C7E-57900BF74BB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5516A1C-A41B-4EE5-9B58-E1476217D0D0}"/>
              </a:ext>
            </a:extLst>
          </p:cNvPr>
          <p:cNvSpPr/>
          <p:nvPr/>
        </p:nvSpPr>
        <p:spPr>
          <a:xfrm>
            <a:off x="3230072" y="5196522"/>
            <a:ext cx="4308078" cy="1287401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A6A6A6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선택한 인원 </a:t>
            </a:r>
            <a:r>
              <a:rPr kumimoji="1" lang="en-US" altLang="ko-KR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0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86C6F84F-1D21-4FE8-B891-A4D72067A0E8}"/>
              </a:ext>
            </a:extLst>
          </p:cNvPr>
          <p:cNvGrpSpPr/>
          <p:nvPr/>
        </p:nvGrpSpPr>
        <p:grpSpPr>
          <a:xfrm>
            <a:off x="3238402" y="5011525"/>
            <a:ext cx="4299748" cy="302260"/>
            <a:chOff x="3230072" y="6163069"/>
            <a:chExt cx="4299748" cy="302260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3FA6DD0A-C7EC-464C-95CB-269187D69316}"/>
                </a:ext>
              </a:extLst>
            </p:cNvPr>
            <p:cNvSpPr/>
            <p:nvPr/>
          </p:nvSpPr>
          <p:spPr>
            <a:xfrm>
              <a:off x="3230072" y="6228369"/>
              <a:ext cx="429974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</a:t>
              </a:r>
              <a:r>
                <a:rPr kumimoji="1" lang="ko-KR" altLang="en-US" sz="90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05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ko-KR" altLang="en-US" sz="1800" b="1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E69E6F69-E136-40B6-9AA1-EE8486784D18}"/>
                </a:ext>
              </a:extLst>
            </p:cNvPr>
            <p:cNvSpPr/>
            <p:nvPr/>
          </p:nvSpPr>
          <p:spPr>
            <a:xfrm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77C82744-FFF0-40D7-9718-CFE35F45B1A0}"/>
              </a:ext>
            </a:extLst>
          </p:cNvPr>
          <p:cNvGrpSpPr/>
          <p:nvPr/>
        </p:nvGrpSpPr>
        <p:grpSpPr>
          <a:xfrm>
            <a:off x="3305651" y="6206015"/>
            <a:ext cx="4148592" cy="234170"/>
            <a:chOff x="5413700" y="5671657"/>
            <a:chExt cx="4510602" cy="234170"/>
          </a:xfrm>
        </p:grpSpPr>
        <p:sp>
          <p:nvSpPr>
            <p:cNvPr id="113" name="Flyout">
              <a:extLst>
                <a:ext uri="{FF2B5EF4-FFF2-40B4-BE49-F238E27FC236}">
                  <a16:creationId xmlns:a16="http://schemas.microsoft.com/office/drawing/2014/main" id="{CA5F5D19-AD88-4445-B95D-60DA8887D2AF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대화하기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" name="Flyout">
              <a:extLst>
                <a:ext uri="{FF2B5EF4-FFF2-40B4-BE49-F238E27FC236}">
                  <a16:creationId xmlns:a16="http://schemas.microsoft.com/office/drawing/2014/main" id="{6C4760D9-160F-41B5-9D3C-FA2183332242}"/>
                </a:ext>
              </a:extLst>
            </p:cNvPr>
            <p:cNvSpPr/>
            <p:nvPr/>
          </p:nvSpPr>
          <p:spPr>
            <a:xfrm>
              <a:off x="63230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쪽지전송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5" name="Flyout">
              <a:extLst>
                <a:ext uri="{FF2B5EF4-FFF2-40B4-BE49-F238E27FC236}">
                  <a16:creationId xmlns:a16="http://schemas.microsoft.com/office/drawing/2014/main" id="{D0A906FA-3E03-46C3-A7A6-710AFB42D394}"/>
                </a:ext>
              </a:extLst>
            </p:cNvPr>
            <p:cNvSpPr/>
            <p:nvPr/>
          </p:nvSpPr>
          <p:spPr>
            <a:xfrm>
              <a:off x="723310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전화하기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" name="Flyout">
              <a:extLst>
                <a:ext uri="{FF2B5EF4-FFF2-40B4-BE49-F238E27FC236}">
                  <a16:creationId xmlns:a16="http://schemas.microsoft.com/office/drawing/2014/main" id="{AEB9BB17-DB8B-4C9C-B10B-F91BB5D30C07}"/>
                </a:ext>
              </a:extLst>
            </p:cNvPr>
            <p:cNvSpPr/>
            <p:nvPr/>
          </p:nvSpPr>
          <p:spPr>
            <a:xfrm>
              <a:off x="8143101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화상회의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" name="Flyout">
              <a:extLst>
                <a:ext uri="{FF2B5EF4-FFF2-40B4-BE49-F238E27FC236}">
                  <a16:creationId xmlns:a16="http://schemas.microsoft.com/office/drawing/2014/main" id="{AF51B3EE-F89D-4B2A-995D-86125FA77FF1}"/>
                </a:ext>
              </a:extLst>
            </p:cNvPr>
            <p:cNvSpPr/>
            <p:nvPr/>
          </p:nvSpPr>
          <p:spPr>
            <a:xfrm>
              <a:off x="9053102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추가</a:t>
              </a:r>
              <a:endParaRPr lang="en-US" altLang="ko-KR" sz="8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3B9487DA-BD01-415C-93C8-13E2E8D7CE30}"/>
              </a:ext>
            </a:extLst>
          </p:cNvPr>
          <p:cNvGrpSpPr/>
          <p:nvPr/>
        </p:nvGrpSpPr>
        <p:grpSpPr>
          <a:xfrm>
            <a:off x="3336874" y="5386446"/>
            <a:ext cx="4094474" cy="238363"/>
            <a:chOff x="3321622" y="5367396"/>
            <a:chExt cx="4094474" cy="238363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16B892F-0464-4445-A8AD-52D97BCB3FF0}"/>
                </a:ext>
              </a:extLst>
            </p:cNvPr>
            <p:cNvGrpSpPr/>
            <p:nvPr/>
          </p:nvGrpSpPr>
          <p:grpSpPr>
            <a:xfrm>
              <a:off x="3321622" y="5367396"/>
              <a:ext cx="665474" cy="238363"/>
              <a:chOff x="9330957" y="3225165"/>
              <a:chExt cx="665474" cy="238363"/>
            </a:xfrm>
          </p:grpSpPr>
          <p:sp>
            <p:nvSpPr>
              <p:cNvPr id="110" name="Title Bar">
                <a:extLst>
                  <a:ext uri="{FF2B5EF4-FFF2-40B4-BE49-F238E27FC236}">
                    <a16:creationId xmlns:a16="http://schemas.microsoft.com/office/drawing/2014/main" id="{66B03FD6-586D-4895-891B-816283334F28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11" name="Close Button">
                <a:extLst>
                  <a:ext uri="{FF2B5EF4-FFF2-40B4-BE49-F238E27FC236}">
                    <a16:creationId xmlns:a16="http://schemas.microsoft.com/office/drawing/2014/main" id="{CB63CE05-BB41-4D94-952E-7E00018936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EE818029-5CD2-441E-B8B4-08E76383C005}"/>
                </a:ext>
              </a:extLst>
            </p:cNvPr>
            <p:cNvGrpSpPr/>
            <p:nvPr/>
          </p:nvGrpSpPr>
          <p:grpSpPr>
            <a:xfrm>
              <a:off x="4178872" y="5367396"/>
              <a:ext cx="665474" cy="238363"/>
              <a:chOff x="9330957" y="3225165"/>
              <a:chExt cx="665474" cy="238363"/>
            </a:xfrm>
          </p:grpSpPr>
          <p:sp>
            <p:nvSpPr>
              <p:cNvPr id="119" name="Title Bar">
                <a:extLst>
                  <a:ext uri="{FF2B5EF4-FFF2-40B4-BE49-F238E27FC236}">
                    <a16:creationId xmlns:a16="http://schemas.microsoft.com/office/drawing/2014/main" id="{3445E480-BAC2-46CC-B642-B7F8228C3F2A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0" name="Close Button">
                <a:extLst>
                  <a:ext uri="{FF2B5EF4-FFF2-40B4-BE49-F238E27FC236}">
                    <a16:creationId xmlns:a16="http://schemas.microsoft.com/office/drawing/2014/main" id="{01312666-CBD9-461A-BCC3-FCFF1193EA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DE6C82B2-204D-4BE3-949A-6670398B3CA2}"/>
                </a:ext>
              </a:extLst>
            </p:cNvPr>
            <p:cNvGrpSpPr/>
            <p:nvPr/>
          </p:nvGrpSpPr>
          <p:grpSpPr>
            <a:xfrm>
              <a:off x="5036122" y="5367396"/>
              <a:ext cx="665474" cy="238363"/>
              <a:chOff x="9330957" y="3225165"/>
              <a:chExt cx="665474" cy="238363"/>
            </a:xfrm>
          </p:grpSpPr>
          <p:sp>
            <p:nvSpPr>
              <p:cNvPr id="122" name="Title Bar">
                <a:extLst>
                  <a:ext uri="{FF2B5EF4-FFF2-40B4-BE49-F238E27FC236}">
                    <a16:creationId xmlns:a16="http://schemas.microsoft.com/office/drawing/2014/main" id="{538CDE87-22B1-4E9A-8C91-7A3615A1C082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3" name="Close Button">
                <a:extLst>
                  <a:ext uri="{FF2B5EF4-FFF2-40B4-BE49-F238E27FC236}">
                    <a16:creationId xmlns:a16="http://schemas.microsoft.com/office/drawing/2014/main" id="{817EC296-0B5D-4806-BD89-FD91E96185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7EBEBCBB-B514-4235-BCF0-EAF279CC01BD}"/>
                </a:ext>
              </a:extLst>
            </p:cNvPr>
            <p:cNvGrpSpPr/>
            <p:nvPr/>
          </p:nvGrpSpPr>
          <p:grpSpPr>
            <a:xfrm>
              <a:off x="5893372" y="5367396"/>
              <a:ext cx="665474" cy="238363"/>
              <a:chOff x="9330957" y="3225165"/>
              <a:chExt cx="665474" cy="238363"/>
            </a:xfrm>
          </p:grpSpPr>
          <p:sp>
            <p:nvSpPr>
              <p:cNvPr id="125" name="Title Bar">
                <a:extLst>
                  <a:ext uri="{FF2B5EF4-FFF2-40B4-BE49-F238E27FC236}">
                    <a16:creationId xmlns:a16="http://schemas.microsoft.com/office/drawing/2014/main" id="{3104BFD1-BE78-4D52-ACDA-ECE90B00E71D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6" name="Close Button">
                <a:extLst>
                  <a:ext uri="{FF2B5EF4-FFF2-40B4-BE49-F238E27FC236}">
                    <a16:creationId xmlns:a16="http://schemas.microsoft.com/office/drawing/2014/main" id="{6D7FDAEA-5822-4883-BAFE-DDE36BB255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EC4C0674-B982-450A-B3E3-5EF790CD3718}"/>
                </a:ext>
              </a:extLst>
            </p:cNvPr>
            <p:cNvGrpSpPr/>
            <p:nvPr/>
          </p:nvGrpSpPr>
          <p:grpSpPr>
            <a:xfrm>
              <a:off x="6750622" y="5367396"/>
              <a:ext cx="665474" cy="238363"/>
              <a:chOff x="9330957" y="3225165"/>
              <a:chExt cx="665474" cy="238363"/>
            </a:xfrm>
          </p:grpSpPr>
          <p:sp>
            <p:nvSpPr>
              <p:cNvPr id="128" name="Title Bar">
                <a:extLst>
                  <a:ext uri="{FF2B5EF4-FFF2-40B4-BE49-F238E27FC236}">
                    <a16:creationId xmlns:a16="http://schemas.microsoft.com/office/drawing/2014/main" id="{14BDD74C-F90B-4270-9186-94C2945AFC71}"/>
                  </a:ext>
                </a:extLst>
              </p:cNvPr>
              <p:cNvSpPr/>
              <p:nvPr/>
            </p:nvSpPr>
            <p:spPr>
              <a:xfrm>
                <a:off x="9330957" y="3225165"/>
                <a:ext cx="665474" cy="238363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8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Close Button">
                <a:extLst>
                  <a:ext uri="{FF2B5EF4-FFF2-40B4-BE49-F238E27FC236}">
                    <a16:creationId xmlns:a16="http://schemas.microsoft.com/office/drawing/2014/main" id="{8A9D0EC3-8276-41A8-898E-91C4A40E74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FE97E884-51EA-4E5F-AAD8-C04A77E54BDC}"/>
              </a:ext>
            </a:extLst>
          </p:cNvPr>
          <p:cNvGrpSpPr/>
          <p:nvPr/>
        </p:nvGrpSpPr>
        <p:grpSpPr>
          <a:xfrm>
            <a:off x="3336874" y="5681721"/>
            <a:ext cx="665474" cy="238363"/>
            <a:chOff x="9330957" y="3225165"/>
            <a:chExt cx="665474" cy="238363"/>
          </a:xfrm>
        </p:grpSpPr>
        <p:sp>
          <p:nvSpPr>
            <p:cNvPr id="151" name="Title Bar">
              <a:extLst>
                <a:ext uri="{FF2B5EF4-FFF2-40B4-BE49-F238E27FC236}">
                  <a16:creationId xmlns:a16="http://schemas.microsoft.com/office/drawing/2014/main" id="{0CEF9CBB-91EF-467D-B7AF-2E5B6201143E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2" name="Close Button">
              <a:extLst>
                <a:ext uri="{FF2B5EF4-FFF2-40B4-BE49-F238E27FC236}">
                  <a16:creationId xmlns:a16="http://schemas.microsoft.com/office/drawing/2014/main" id="{D3CF4B50-839C-4B73-A68C-198198AF21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1F5ED485-F1A1-44F3-8D52-117004E2CE69}"/>
              </a:ext>
            </a:extLst>
          </p:cNvPr>
          <p:cNvGrpSpPr/>
          <p:nvPr/>
        </p:nvGrpSpPr>
        <p:grpSpPr>
          <a:xfrm>
            <a:off x="4194124" y="5681721"/>
            <a:ext cx="665474" cy="238363"/>
            <a:chOff x="9330957" y="3225165"/>
            <a:chExt cx="665474" cy="238363"/>
          </a:xfrm>
        </p:grpSpPr>
        <p:sp>
          <p:nvSpPr>
            <p:cNvPr id="149" name="Title Bar">
              <a:extLst>
                <a:ext uri="{FF2B5EF4-FFF2-40B4-BE49-F238E27FC236}">
                  <a16:creationId xmlns:a16="http://schemas.microsoft.com/office/drawing/2014/main" id="{2990204B-D2EC-4B0A-85CD-C04A70ADD8F1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0" name="Close Button">
              <a:extLst>
                <a:ext uri="{FF2B5EF4-FFF2-40B4-BE49-F238E27FC236}">
                  <a16:creationId xmlns:a16="http://schemas.microsoft.com/office/drawing/2014/main" id="{B197A2D3-624E-45C4-9B36-59CA170070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86" name="Google Shape;2188;p25">
            <a:extLst>
              <a:ext uri="{FF2B5EF4-FFF2-40B4-BE49-F238E27FC236}">
                <a16:creationId xmlns:a16="http://schemas.microsoft.com/office/drawing/2014/main" id="{F1E07577-2879-4E96-BD03-EAD2857A2B30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187" name="Google Shape;2199;p25">
            <a:extLst>
              <a:ext uri="{FF2B5EF4-FFF2-40B4-BE49-F238E27FC236}">
                <a16:creationId xmlns:a16="http://schemas.microsoft.com/office/drawing/2014/main" id="{C207683C-1F5C-4544-A2E7-DBCDB5124A3F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</a:t>
            </a:r>
          </a:p>
        </p:txBody>
      </p:sp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5F981E94-00AD-43C7-93D0-2F0EEB6103FE}"/>
              </a:ext>
            </a:extLst>
          </p:cNvPr>
          <p:cNvGrpSpPr/>
          <p:nvPr/>
        </p:nvGrpSpPr>
        <p:grpSpPr>
          <a:xfrm>
            <a:off x="3317145" y="2261455"/>
            <a:ext cx="1997805" cy="1624745"/>
            <a:chOff x="3259995" y="2261455"/>
            <a:chExt cx="1997805" cy="1624745"/>
          </a:xfrm>
        </p:grpSpPr>
        <p:sp>
          <p:nvSpPr>
            <p:cNvPr id="199" name="사각형: 둥근 모서리 198">
              <a:extLst>
                <a:ext uri="{FF2B5EF4-FFF2-40B4-BE49-F238E27FC236}">
                  <a16:creationId xmlns:a16="http://schemas.microsoft.com/office/drawing/2014/main" id="{283913CF-0E05-45CF-881B-C06766EDAE08}"/>
                </a:ext>
              </a:extLst>
            </p:cNvPr>
            <p:cNvSpPr/>
            <p:nvPr/>
          </p:nvSpPr>
          <p:spPr>
            <a:xfrm>
              <a:off x="3268169" y="2261455"/>
              <a:ext cx="1989631" cy="1624745"/>
            </a:xfrm>
            <a:prstGeom prst="roundRect">
              <a:avLst>
                <a:gd name="adj" fmla="val 6946"/>
              </a:avLst>
            </a:prstGeom>
            <a:solidFill>
              <a:srgbClr val="FBE0D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47C8E9E1-6D4B-4C7A-B01E-6217D749F065}"/>
                </a:ext>
              </a:extLst>
            </p:cNvPr>
            <p:cNvGrpSpPr/>
            <p:nvPr/>
          </p:nvGrpSpPr>
          <p:grpSpPr>
            <a:xfrm>
              <a:off x="3440365" y="2349193"/>
              <a:ext cx="483726" cy="667208"/>
              <a:chOff x="3360355" y="2303939"/>
              <a:chExt cx="483726" cy="667208"/>
            </a:xfrm>
          </p:grpSpPr>
          <p:grpSp>
            <p:nvGrpSpPr>
              <p:cNvPr id="211" name="그룹 210">
                <a:extLst>
                  <a:ext uri="{FF2B5EF4-FFF2-40B4-BE49-F238E27FC236}">
                    <a16:creationId xmlns:a16="http://schemas.microsoft.com/office/drawing/2014/main" id="{96AC5A8A-3A59-470A-9258-4C87F33FD74A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218" name="그룹 217">
                  <a:extLst>
                    <a:ext uri="{FF2B5EF4-FFF2-40B4-BE49-F238E27FC236}">
                      <a16:creationId xmlns:a16="http://schemas.microsoft.com/office/drawing/2014/main" id="{5D3EBCAC-5BDD-438E-B79A-0C56FD1E19D9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220" name="타원 219">
                    <a:extLst>
                      <a:ext uri="{FF2B5EF4-FFF2-40B4-BE49-F238E27FC236}">
                        <a16:creationId xmlns:a16="http://schemas.microsoft.com/office/drawing/2014/main" id="{8079B9EE-0CB4-4085-A99B-D5FB0849FAE6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1" name="Accept">
                    <a:extLst>
                      <a:ext uri="{FF2B5EF4-FFF2-40B4-BE49-F238E27FC236}">
                        <a16:creationId xmlns:a16="http://schemas.microsoft.com/office/drawing/2014/main" id="{1614A12C-F697-46CA-813E-BD546F451D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19" name="Star">
                  <a:extLst>
                    <a:ext uri="{FF2B5EF4-FFF2-40B4-BE49-F238E27FC236}">
                      <a16:creationId xmlns:a16="http://schemas.microsoft.com/office/drawing/2014/main" id="{441C62F8-9907-41A9-B42E-966B69F4B98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952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12" name="그룹 211">
                <a:extLst>
                  <a:ext uri="{FF2B5EF4-FFF2-40B4-BE49-F238E27FC236}">
                    <a16:creationId xmlns:a16="http://schemas.microsoft.com/office/drawing/2014/main" id="{1A6C262E-AC69-409D-A6A1-CB9F109465D3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213" name="Profile Picture">
                  <a:extLst>
                    <a:ext uri="{FF2B5EF4-FFF2-40B4-BE49-F238E27FC236}">
                      <a16:creationId xmlns:a16="http://schemas.microsoft.com/office/drawing/2014/main" id="{6CC96096-BA90-4C06-95F7-4A0BC5B6694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216" name="Background">
                    <a:extLst>
                      <a:ext uri="{FF2B5EF4-FFF2-40B4-BE49-F238E27FC236}">
                        <a16:creationId xmlns:a16="http://schemas.microsoft.com/office/drawing/2014/main" id="{C1ACFA63-923C-48F9-9F3D-043108288E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17" name="Profile Icon">
                    <a:extLst>
                      <a:ext uri="{FF2B5EF4-FFF2-40B4-BE49-F238E27FC236}">
                        <a16:creationId xmlns:a16="http://schemas.microsoft.com/office/drawing/2014/main" id="{4673F5B5-9F49-49EA-8256-76288E752A58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5686B53F-A9EE-4989-8182-AEB36623261B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215" name="그래픽 214" descr="스마트폰">
                  <a:extLst>
                    <a:ext uri="{FF2B5EF4-FFF2-40B4-BE49-F238E27FC236}">
                      <a16:creationId xmlns:a16="http://schemas.microsoft.com/office/drawing/2014/main" id="{6D491BCE-CAB8-4759-AC02-58E2DCDFBC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01" name="그룹 200">
              <a:extLst>
                <a:ext uri="{FF2B5EF4-FFF2-40B4-BE49-F238E27FC236}">
                  <a16:creationId xmlns:a16="http://schemas.microsoft.com/office/drawing/2014/main" id="{900E9AA2-50AE-424E-9BFF-675EE42047F6}"/>
                </a:ext>
              </a:extLst>
            </p:cNvPr>
            <p:cNvGrpSpPr/>
            <p:nvPr/>
          </p:nvGrpSpPr>
          <p:grpSpPr>
            <a:xfrm>
              <a:off x="4214780" y="2305454"/>
              <a:ext cx="837089" cy="758559"/>
              <a:chOff x="3919005" y="2286404"/>
              <a:chExt cx="837089" cy="758559"/>
            </a:xfrm>
          </p:grpSpPr>
          <p:sp>
            <p:nvSpPr>
              <p:cNvPr id="209" name="직사각형 208">
                <a:extLst>
                  <a:ext uri="{FF2B5EF4-FFF2-40B4-BE49-F238E27FC236}">
                    <a16:creationId xmlns:a16="http://schemas.microsoft.com/office/drawing/2014/main" id="{A06B03F8-0DCB-43D3-A1BD-3B580FDCC525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0" name="직사각형 209">
                <a:extLst>
                  <a:ext uri="{FF2B5EF4-FFF2-40B4-BE49-F238E27FC236}">
                    <a16:creationId xmlns:a16="http://schemas.microsoft.com/office/drawing/2014/main" id="{E761143E-200C-4D33-9FAF-65122C66B1A0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</p:grpSp>
        <p:cxnSp>
          <p:nvCxnSpPr>
            <p:cNvPr id="202" name="Line">
              <a:extLst>
                <a:ext uri="{FF2B5EF4-FFF2-40B4-BE49-F238E27FC236}">
                  <a16:creationId xmlns:a16="http://schemas.microsoft.com/office/drawing/2014/main" id="{6F3D83C7-B83F-43B5-81CC-7909AC2CB1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9299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69A7A198-D12E-4CFD-B63B-23F6A997943C}"/>
                </a:ext>
              </a:extLst>
            </p:cNvPr>
            <p:cNvSpPr/>
            <p:nvPr/>
          </p:nvSpPr>
          <p:spPr>
            <a:xfrm>
              <a:off x="3260569" y="3301179"/>
              <a:ext cx="1369648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abcde@daesang.com</a:t>
              </a:r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ABEC394D-1264-423D-967E-B8EDAFE66374}"/>
                </a:ext>
              </a:extLst>
            </p:cNvPr>
            <p:cNvSpPr/>
            <p:nvPr/>
          </p:nvSpPr>
          <p:spPr>
            <a:xfrm>
              <a:off x="3260569" y="3450480"/>
              <a:ext cx="1823728" cy="3946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매니저</a:t>
              </a:r>
              <a:endPara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빅데이터 분석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인사정보 담당 등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</a:p>
          </p:txBody>
        </p:sp>
        <p:cxnSp>
          <p:nvCxnSpPr>
            <p:cNvPr id="205" name="Line">
              <a:extLst>
                <a:ext uri="{FF2B5EF4-FFF2-40B4-BE49-F238E27FC236}">
                  <a16:creationId xmlns:a16="http://schemas.microsoft.com/office/drawing/2014/main" id="{5228D7F7-3077-4E25-8CB2-C4C21D9742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9284" y="3098584"/>
              <a:ext cx="1929466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DF213E9B-4A7E-4BFF-A0E4-21AD7B318EB8}"/>
                </a:ext>
              </a:extLst>
            </p:cNvPr>
            <p:cNvSpPr/>
            <p:nvPr/>
          </p:nvSpPr>
          <p:spPr>
            <a:xfrm>
              <a:off x="3259995" y="3137416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4F054E95-76CC-4E2B-A2E6-B20D85954FC0}"/>
                </a:ext>
              </a:extLst>
            </p:cNvPr>
            <p:cNvSpPr/>
            <p:nvPr/>
          </p:nvSpPr>
          <p:spPr>
            <a:xfrm>
              <a:off x="3649890" y="3137416"/>
              <a:ext cx="364202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마곡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9511FAD9-AEEC-410A-8D04-A1C905EE7AA8}"/>
                </a:ext>
              </a:extLst>
            </p:cNvPr>
            <p:cNvSpPr/>
            <p:nvPr/>
          </p:nvSpPr>
          <p:spPr>
            <a:xfrm>
              <a:off x="4214780" y="250818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</a:p>
          </p:txBody>
        </p:sp>
      </p:grpSp>
      <p:grpSp>
        <p:nvGrpSpPr>
          <p:cNvPr id="222" name="그룹 221">
            <a:extLst>
              <a:ext uri="{FF2B5EF4-FFF2-40B4-BE49-F238E27FC236}">
                <a16:creationId xmlns:a16="http://schemas.microsoft.com/office/drawing/2014/main" id="{D8B4C2A6-02D4-4B00-B7F2-D7B6BBD2655F}"/>
              </a:ext>
            </a:extLst>
          </p:cNvPr>
          <p:cNvGrpSpPr/>
          <p:nvPr/>
        </p:nvGrpSpPr>
        <p:grpSpPr>
          <a:xfrm>
            <a:off x="5393595" y="2261455"/>
            <a:ext cx="1997805" cy="1624745"/>
            <a:chOff x="5307870" y="2261455"/>
            <a:chExt cx="1997805" cy="1624745"/>
          </a:xfrm>
        </p:grpSpPr>
        <p:sp>
          <p:nvSpPr>
            <p:cNvPr id="223" name="사각형: 둥근 모서리 222">
              <a:extLst>
                <a:ext uri="{FF2B5EF4-FFF2-40B4-BE49-F238E27FC236}">
                  <a16:creationId xmlns:a16="http://schemas.microsoft.com/office/drawing/2014/main" id="{61716A6E-535E-4A88-88F0-8EB4341E12AC}"/>
                </a:ext>
              </a:extLst>
            </p:cNvPr>
            <p:cNvSpPr/>
            <p:nvPr/>
          </p:nvSpPr>
          <p:spPr>
            <a:xfrm>
              <a:off x="5316044" y="2261455"/>
              <a:ext cx="1989631" cy="1624745"/>
            </a:xfrm>
            <a:prstGeom prst="roundRect">
              <a:avLst>
                <a:gd name="adj" fmla="val 6946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224" name="그룹 223">
              <a:extLst>
                <a:ext uri="{FF2B5EF4-FFF2-40B4-BE49-F238E27FC236}">
                  <a16:creationId xmlns:a16="http://schemas.microsoft.com/office/drawing/2014/main" id="{C6E89608-015D-4721-B1AF-A3801CB8CB71}"/>
                </a:ext>
              </a:extLst>
            </p:cNvPr>
            <p:cNvGrpSpPr/>
            <p:nvPr/>
          </p:nvGrpSpPr>
          <p:grpSpPr>
            <a:xfrm>
              <a:off x="5488240" y="2349193"/>
              <a:ext cx="483726" cy="667208"/>
              <a:chOff x="3360355" y="2303939"/>
              <a:chExt cx="483726" cy="667208"/>
            </a:xfrm>
          </p:grpSpPr>
          <p:grpSp>
            <p:nvGrpSpPr>
              <p:cNvPr id="235" name="그룹 234">
                <a:extLst>
                  <a:ext uri="{FF2B5EF4-FFF2-40B4-BE49-F238E27FC236}">
                    <a16:creationId xmlns:a16="http://schemas.microsoft.com/office/drawing/2014/main" id="{ED3D2CB8-7D38-49D6-AC3E-A14B6D7A50F2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242" name="그룹 241">
                  <a:extLst>
                    <a:ext uri="{FF2B5EF4-FFF2-40B4-BE49-F238E27FC236}">
                      <a16:creationId xmlns:a16="http://schemas.microsoft.com/office/drawing/2014/main" id="{C4A377ED-1551-4CF1-838A-6E8A64044BD3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244" name="타원 243">
                    <a:extLst>
                      <a:ext uri="{FF2B5EF4-FFF2-40B4-BE49-F238E27FC236}">
                        <a16:creationId xmlns:a16="http://schemas.microsoft.com/office/drawing/2014/main" id="{0DFB1920-3C6D-4ACC-A585-F6E1F23187F6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5" name="Accept">
                    <a:extLst>
                      <a:ext uri="{FF2B5EF4-FFF2-40B4-BE49-F238E27FC236}">
                        <a16:creationId xmlns:a16="http://schemas.microsoft.com/office/drawing/2014/main" id="{283BB355-0776-4D2B-9DDB-75E0971F3A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43" name="Star">
                  <a:extLst>
                    <a:ext uri="{FF2B5EF4-FFF2-40B4-BE49-F238E27FC236}">
                      <a16:creationId xmlns:a16="http://schemas.microsoft.com/office/drawing/2014/main" id="{EF20B5E4-85FC-4A34-AAEF-4F6806610E5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CA027EDB-5624-4B4B-9C4C-5B5D1694C2E3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237" name="Profile Picture">
                  <a:extLst>
                    <a:ext uri="{FF2B5EF4-FFF2-40B4-BE49-F238E27FC236}">
                      <a16:creationId xmlns:a16="http://schemas.microsoft.com/office/drawing/2014/main" id="{7F8521F5-ABBB-4503-8BDE-066A16FC7A4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240" name="Background">
                    <a:extLst>
                      <a:ext uri="{FF2B5EF4-FFF2-40B4-BE49-F238E27FC236}">
                        <a16:creationId xmlns:a16="http://schemas.microsoft.com/office/drawing/2014/main" id="{BF5F39AE-60D1-4026-9CDA-940327866B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41" name="Profile Icon">
                    <a:extLst>
                      <a:ext uri="{FF2B5EF4-FFF2-40B4-BE49-F238E27FC236}">
                        <a16:creationId xmlns:a16="http://schemas.microsoft.com/office/drawing/2014/main" id="{26287723-267C-4E19-A496-FB542BF71C6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171FE9DF-A9D0-422C-B3F8-E06DEEF899E3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239" name="그래픽 238" descr="스마트폰">
                  <a:extLst>
                    <a:ext uri="{FF2B5EF4-FFF2-40B4-BE49-F238E27FC236}">
                      <a16:creationId xmlns:a16="http://schemas.microsoft.com/office/drawing/2014/main" id="{A4BA1A7E-80EC-48EE-87F9-79BF33521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4A8CF84E-C97A-41BE-9E58-FB2D8C618FCA}"/>
                </a:ext>
              </a:extLst>
            </p:cNvPr>
            <p:cNvGrpSpPr/>
            <p:nvPr/>
          </p:nvGrpSpPr>
          <p:grpSpPr>
            <a:xfrm>
              <a:off x="6262655" y="2305454"/>
              <a:ext cx="837089" cy="758559"/>
              <a:chOff x="3919005" y="2286404"/>
              <a:chExt cx="837089" cy="758559"/>
            </a:xfrm>
          </p:grpSpPr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F2A8DCE2-440C-40F4-BBD0-98525CD870D9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4" name="직사각형 233">
                <a:extLst>
                  <a:ext uri="{FF2B5EF4-FFF2-40B4-BE49-F238E27FC236}">
                    <a16:creationId xmlns:a16="http://schemas.microsoft.com/office/drawing/2014/main" id="{E82273B2-7D16-4317-B9A5-1EE911F088EE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</p:grpSp>
        <p:cxnSp>
          <p:nvCxnSpPr>
            <p:cNvPr id="226" name="Line">
              <a:extLst>
                <a:ext uri="{FF2B5EF4-FFF2-40B4-BE49-F238E27FC236}">
                  <a16:creationId xmlns:a16="http://schemas.microsoft.com/office/drawing/2014/main" id="{08757923-3EE1-47CF-972C-667A59CB5A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7174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CC812902-B1BE-46C9-ADEC-08B3CD477B24}"/>
                </a:ext>
              </a:extLst>
            </p:cNvPr>
            <p:cNvSpPr/>
            <p:nvPr/>
          </p:nvSpPr>
          <p:spPr>
            <a:xfrm>
              <a:off x="5308444" y="3301179"/>
              <a:ext cx="1369648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abcde@daesang.com</a:t>
              </a:r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DBE93060-76BD-4CB0-B9A1-BDA6B4FCC44B}"/>
                </a:ext>
              </a:extLst>
            </p:cNvPr>
            <p:cNvSpPr/>
            <p:nvPr/>
          </p:nvSpPr>
          <p:spPr>
            <a:xfrm>
              <a:off x="5308444" y="3450480"/>
              <a:ext cx="1825210" cy="3946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매니저</a:t>
              </a:r>
              <a:endPara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빅데이터 분석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인사정보 담당 등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</a:p>
          </p:txBody>
        </p:sp>
        <p:cxnSp>
          <p:nvCxnSpPr>
            <p:cNvPr id="229" name="Line">
              <a:extLst>
                <a:ext uri="{FF2B5EF4-FFF2-40B4-BE49-F238E27FC236}">
                  <a16:creationId xmlns:a16="http://schemas.microsoft.com/office/drawing/2014/main" id="{FF8E1A8F-F59B-46EA-ADF6-C4161861B0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7159" y="3098584"/>
              <a:ext cx="1929466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59A585CC-390A-4233-BD13-9DADA11BB56B}"/>
                </a:ext>
              </a:extLst>
            </p:cNvPr>
            <p:cNvSpPr/>
            <p:nvPr/>
          </p:nvSpPr>
          <p:spPr>
            <a:xfrm>
              <a:off x="5307870" y="3137416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421326E2-02B2-465C-809E-96FC3384EEF7}"/>
                </a:ext>
              </a:extLst>
            </p:cNvPr>
            <p:cNvSpPr/>
            <p:nvPr/>
          </p:nvSpPr>
          <p:spPr>
            <a:xfrm>
              <a:off x="5697765" y="3137416"/>
              <a:ext cx="364202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마곡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:a16="http://schemas.microsoft.com/office/drawing/2014/main" id="{D83E7CFD-4B8D-42CD-94DB-BF7DC2516209}"/>
                </a:ext>
              </a:extLst>
            </p:cNvPr>
            <p:cNvSpPr/>
            <p:nvPr/>
          </p:nvSpPr>
          <p:spPr>
            <a:xfrm>
              <a:off x="6262655" y="250818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83F2BE6B-52F9-4403-8DCB-7A36CFB1F2D2}"/>
              </a:ext>
            </a:extLst>
          </p:cNvPr>
          <p:cNvGrpSpPr/>
          <p:nvPr/>
        </p:nvGrpSpPr>
        <p:grpSpPr>
          <a:xfrm>
            <a:off x="3547368" y="2868040"/>
            <a:ext cx="144000" cy="144000"/>
            <a:chOff x="5967646" y="4037717"/>
            <a:chExt cx="229896" cy="229896"/>
          </a:xfrm>
        </p:grpSpPr>
        <p:sp>
          <p:nvSpPr>
            <p:cNvPr id="259" name="타원 258">
              <a:extLst>
                <a:ext uri="{FF2B5EF4-FFF2-40B4-BE49-F238E27FC236}">
                  <a16:creationId xmlns:a16="http://schemas.microsoft.com/office/drawing/2014/main" id="{E6AA48C4-4182-49B4-9B47-26E1B7CEC7A1}"/>
                </a:ext>
              </a:extLst>
            </p:cNvPr>
            <p:cNvSpPr/>
            <p:nvPr/>
          </p:nvSpPr>
          <p:spPr>
            <a:xfrm>
              <a:off x="5967646" y="4037717"/>
              <a:ext cx="229896" cy="2298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60" name="Accept">
              <a:extLst>
                <a:ext uri="{FF2B5EF4-FFF2-40B4-BE49-F238E27FC236}">
                  <a16:creationId xmlns:a16="http://schemas.microsoft.com/office/drawing/2014/main" id="{123D769D-3FA5-4326-B2CD-8A13AE27E7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421" y="4101284"/>
              <a:ext cx="133104" cy="118128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61" name="그룹 260">
            <a:extLst>
              <a:ext uri="{FF2B5EF4-FFF2-40B4-BE49-F238E27FC236}">
                <a16:creationId xmlns:a16="http://schemas.microsoft.com/office/drawing/2014/main" id="{E0667ECE-1C84-49EE-8565-AC38AEDE7203}"/>
              </a:ext>
            </a:extLst>
          </p:cNvPr>
          <p:cNvGrpSpPr/>
          <p:nvPr/>
        </p:nvGrpSpPr>
        <p:grpSpPr>
          <a:xfrm>
            <a:off x="3547365" y="2875124"/>
            <a:ext cx="133200" cy="133200"/>
            <a:chOff x="5967646" y="4043883"/>
            <a:chExt cx="212654" cy="212654"/>
          </a:xfrm>
        </p:grpSpPr>
        <p:sp>
          <p:nvSpPr>
            <p:cNvPr id="262" name="타원 261">
              <a:extLst>
                <a:ext uri="{FF2B5EF4-FFF2-40B4-BE49-F238E27FC236}">
                  <a16:creationId xmlns:a16="http://schemas.microsoft.com/office/drawing/2014/main" id="{7B3DEFC5-012A-4842-811F-8C0EC61E90E4}"/>
                </a:ext>
              </a:extLst>
            </p:cNvPr>
            <p:cNvSpPr/>
            <p:nvPr/>
          </p:nvSpPr>
          <p:spPr>
            <a:xfrm>
              <a:off x="5967646" y="4043883"/>
              <a:ext cx="212654" cy="2126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63" name="Accept">
              <a:extLst>
                <a:ext uri="{FF2B5EF4-FFF2-40B4-BE49-F238E27FC236}">
                  <a16:creationId xmlns:a16="http://schemas.microsoft.com/office/drawing/2014/main" id="{79717465-1DEA-4889-B6FE-F0E1961DFD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421" y="4101284"/>
              <a:ext cx="133104" cy="118128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64" name="직사각형 263">
            <a:extLst>
              <a:ext uri="{FF2B5EF4-FFF2-40B4-BE49-F238E27FC236}">
                <a16:creationId xmlns:a16="http://schemas.microsoft.com/office/drawing/2014/main" id="{35DAFDAC-BBC9-4916-A548-7D74005DC4A3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353641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CCD9CFD-4195-4993-B805-9357DDCA13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41</a:t>
            </a:fld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C9A209-8D07-4353-9E5C-B25579A0385B}"/>
              </a:ext>
            </a:extLst>
          </p:cNvPr>
          <p:cNvSpPr/>
          <p:nvPr/>
        </p:nvSpPr>
        <p:spPr>
          <a:xfrm>
            <a:off x="547579" y="977899"/>
            <a:ext cx="5096692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D026B4A-99AC-4406-93BC-8A338084C7D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FD2284-568C-4EA7-86EF-70EE66748242}"/>
              </a:ext>
            </a:extLst>
          </p:cNvPr>
          <p:cNvSpPr/>
          <p:nvPr/>
        </p:nvSpPr>
        <p:spPr>
          <a:xfrm>
            <a:off x="547579" y="1312208"/>
            <a:ext cx="2682509" cy="517668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678DA14-8BE6-4412-A92A-657B5971E66A}"/>
              </a:ext>
            </a:extLst>
          </p:cNvPr>
          <p:cNvSpPr/>
          <p:nvPr/>
        </p:nvSpPr>
        <p:spPr>
          <a:xfrm>
            <a:off x="536711" y="1353380"/>
            <a:ext cx="1935947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LG CNS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4CD47A-2BD4-487D-A254-59E0D4289607}"/>
              </a:ext>
            </a:extLst>
          </p:cNvPr>
          <p:cNvGrpSpPr/>
          <p:nvPr/>
        </p:nvGrpSpPr>
        <p:grpSpPr>
          <a:xfrm>
            <a:off x="639657" y="1580285"/>
            <a:ext cx="611595" cy="212366"/>
            <a:chOff x="7255268" y="2647228"/>
            <a:chExt cx="611595" cy="212366"/>
          </a:xfrm>
        </p:grpSpPr>
        <p:sp>
          <p:nvSpPr>
            <p:cNvPr id="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BD8ED504-28EA-4CE6-8A11-2126988A951A}"/>
                </a:ext>
              </a:extLst>
            </p:cNvPr>
            <p:cNvSpPr txBox="1"/>
            <p:nvPr/>
          </p:nvSpPr>
          <p:spPr>
            <a:xfrm>
              <a:off x="7372882" y="2647228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1E8A3C90-B6BA-48EE-BB03-7C763C135A5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5268" y="2694605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45391D4-B00F-4B01-B885-15FCD677C7EF}"/>
              </a:ext>
            </a:extLst>
          </p:cNvPr>
          <p:cNvGrpSpPr/>
          <p:nvPr/>
        </p:nvGrpSpPr>
        <p:grpSpPr>
          <a:xfrm>
            <a:off x="830157" y="1796353"/>
            <a:ext cx="957844" cy="212366"/>
            <a:chOff x="7445768" y="2859594"/>
            <a:chExt cx="957844" cy="212366"/>
          </a:xfrm>
        </p:grpSpPr>
        <p:sp>
          <p:nvSpPr>
            <p:cNvPr id="11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76734791-42F1-420B-A722-29CF922CD5B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2906970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2FE1E0B-B451-4792-A847-A0A72C4177DB}"/>
                </a:ext>
              </a:extLst>
            </p:cNvPr>
            <p:cNvSpPr txBox="1"/>
            <p:nvPr/>
          </p:nvSpPr>
          <p:spPr>
            <a:xfrm>
              <a:off x="7563382" y="2859594"/>
              <a:ext cx="840230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정도경영담당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FAC79-EAAF-4DD4-9FD8-9C57AF83DB06}"/>
              </a:ext>
            </a:extLst>
          </p:cNvPr>
          <p:cNvGrpSpPr/>
          <p:nvPr/>
        </p:nvGrpSpPr>
        <p:grpSpPr>
          <a:xfrm>
            <a:off x="830157" y="2012421"/>
            <a:ext cx="611595" cy="212366"/>
            <a:chOff x="7445768" y="3071960"/>
            <a:chExt cx="611595" cy="212366"/>
          </a:xfrm>
        </p:grpSpPr>
        <p:sp>
          <p:nvSpPr>
            <p:cNvPr id="14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7B00F72-86B2-4BEB-BE75-38D866E6AE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119337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60147A1-D023-4D6E-A8BF-E57469CAF241}"/>
                </a:ext>
              </a:extLst>
            </p:cNvPr>
            <p:cNvSpPr txBox="1"/>
            <p:nvPr/>
          </p:nvSpPr>
          <p:spPr>
            <a:xfrm>
              <a:off x="7563382" y="3071960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고문실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0C57BF0-B6E0-4908-B164-379AA45F9C4B}"/>
              </a:ext>
            </a:extLst>
          </p:cNvPr>
          <p:cNvGrpSpPr/>
          <p:nvPr/>
        </p:nvGrpSpPr>
        <p:grpSpPr>
          <a:xfrm>
            <a:off x="1020657" y="2228489"/>
            <a:ext cx="856855" cy="212366"/>
            <a:chOff x="7636268" y="3284326"/>
            <a:chExt cx="856855" cy="212366"/>
          </a:xfrm>
        </p:grpSpPr>
        <p:sp>
          <p:nvSpPr>
            <p:cNvPr id="17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64985F2-BED0-48B8-804A-5A297AEC83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6268" y="3331702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8E84A0F-88C6-49F1-9496-153A559FB5B5}"/>
                </a:ext>
              </a:extLst>
            </p:cNvPr>
            <p:cNvSpPr txBox="1"/>
            <p:nvPr/>
          </p:nvSpPr>
          <p:spPr>
            <a:xfrm>
              <a:off x="7753882" y="3284326"/>
              <a:ext cx="73924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사장실 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O/H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EBDD1CE-E277-4614-8885-1B2F600B02DC}"/>
              </a:ext>
            </a:extLst>
          </p:cNvPr>
          <p:cNvGrpSpPr/>
          <p:nvPr/>
        </p:nvGrpSpPr>
        <p:grpSpPr>
          <a:xfrm>
            <a:off x="830157" y="2444557"/>
            <a:ext cx="1188676" cy="212366"/>
            <a:chOff x="7445768" y="3496692"/>
            <a:chExt cx="1188676" cy="212366"/>
          </a:xfrm>
        </p:grpSpPr>
        <p:sp>
          <p:nvSpPr>
            <p:cNvPr id="20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E861CCF-D086-4F83-B8F1-6E574E4F75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C1C16C17-669E-4089-AEA6-F83A88C06F2B}"/>
                </a:ext>
              </a:extLst>
            </p:cNvPr>
            <p:cNvSpPr txBox="1"/>
            <p:nvPr/>
          </p:nvSpPr>
          <p:spPr>
            <a:xfrm>
              <a:off x="7563382" y="3496692"/>
              <a:ext cx="10710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sz="9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D975165-B2CB-46DF-B286-90B37A26E093}"/>
              </a:ext>
            </a:extLst>
          </p:cNvPr>
          <p:cNvGrpSpPr/>
          <p:nvPr/>
        </p:nvGrpSpPr>
        <p:grpSpPr>
          <a:xfrm>
            <a:off x="830157" y="2660625"/>
            <a:ext cx="1474011" cy="212366"/>
            <a:chOff x="7445768" y="3496692"/>
            <a:chExt cx="1474011" cy="212366"/>
          </a:xfrm>
        </p:grpSpPr>
        <p:sp>
          <p:nvSpPr>
            <p:cNvPr id="23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48584BB-4178-440D-9D1E-7E5F7B6375D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37A7E07-D60E-4855-869F-7BFDBF5B220A}"/>
                </a:ext>
              </a:extLst>
            </p:cNvPr>
            <p:cNvSpPr txBox="1"/>
            <p:nvPr/>
          </p:nvSpPr>
          <p:spPr>
            <a:xfrm>
              <a:off x="7563382" y="3496692"/>
              <a:ext cx="1356397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BA185AC-ADFE-4872-A37D-EB61C6EA938F}"/>
              </a:ext>
            </a:extLst>
          </p:cNvPr>
          <p:cNvGrpSpPr/>
          <p:nvPr/>
        </p:nvGrpSpPr>
        <p:grpSpPr>
          <a:xfrm>
            <a:off x="830157" y="2876693"/>
            <a:ext cx="1105320" cy="212366"/>
            <a:chOff x="7445768" y="3496692"/>
            <a:chExt cx="1105320" cy="212366"/>
          </a:xfrm>
        </p:grpSpPr>
        <p:sp>
          <p:nvSpPr>
            <p:cNvPr id="26" name="Dummy Icon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B626D0D-B856-446D-9E62-D4DB5AE42DB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45768" y="3544068"/>
              <a:ext cx="117614" cy="117613"/>
            </a:xfrm>
            <a:custGeom>
              <a:avLst/>
              <a:gdLst>
                <a:gd name="T0" fmla="*/ 547 w 547"/>
                <a:gd name="T1" fmla="*/ 0 h 547"/>
                <a:gd name="T2" fmla="*/ 0 w 547"/>
                <a:gd name="T3" fmla="*/ 547 h 547"/>
                <a:gd name="T4" fmla="*/ 0 w 547"/>
                <a:gd name="T5" fmla="*/ 0 h 547"/>
                <a:gd name="T6" fmla="*/ 547 w 547"/>
                <a:gd name="T7" fmla="*/ 547 h 547"/>
                <a:gd name="T8" fmla="*/ 0 w 547"/>
                <a:gd name="T9" fmla="*/ 0 h 547"/>
                <a:gd name="T10" fmla="*/ 547 w 547"/>
                <a:gd name="T11" fmla="*/ 0 h 547"/>
                <a:gd name="T12" fmla="*/ 547 w 547"/>
                <a:gd name="T13" fmla="*/ 547 h 547"/>
                <a:gd name="T14" fmla="*/ 0 w 547"/>
                <a:gd name="T15" fmla="*/ 547 h 547"/>
                <a:gd name="T16" fmla="*/ 0 w 547"/>
                <a:gd name="T1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547">
                  <a:moveTo>
                    <a:pt x="547" y="0"/>
                  </a:moveTo>
                  <a:lnTo>
                    <a:pt x="0" y="547"/>
                  </a:lnTo>
                  <a:moveTo>
                    <a:pt x="0" y="0"/>
                  </a:moveTo>
                  <a:lnTo>
                    <a:pt x="547" y="547"/>
                  </a:lnTo>
                  <a:moveTo>
                    <a:pt x="0" y="0"/>
                  </a:moveTo>
                  <a:lnTo>
                    <a:pt x="547" y="0"/>
                  </a:lnTo>
                  <a:lnTo>
                    <a:pt x="547" y="547"/>
                  </a:lnTo>
                  <a:lnTo>
                    <a:pt x="0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7BF4E92-AF64-42BC-8592-9445D46EF22F}"/>
                </a:ext>
              </a:extLst>
            </p:cNvPr>
            <p:cNvSpPr txBox="1"/>
            <p:nvPr/>
          </p:nvSpPr>
          <p:spPr>
            <a:xfrm>
              <a:off x="7563382" y="3496692"/>
              <a:ext cx="987706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클라우드 사업부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237F32B-572A-48DE-B6C8-3C89DD9DC46B}"/>
              </a:ext>
            </a:extLst>
          </p:cNvPr>
          <p:cNvGrpSpPr/>
          <p:nvPr/>
        </p:nvGrpSpPr>
        <p:grpSpPr>
          <a:xfrm>
            <a:off x="2907567" y="1037508"/>
            <a:ext cx="2675006" cy="215444"/>
            <a:chOff x="4774467" y="1037508"/>
            <a:chExt cx="2675006" cy="21544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23312B0-E3A1-4D1A-8FA8-2F8BE17CB0F3}"/>
                </a:ext>
              </a:extLst>
            </p:cNvPr>
            <p:cNvSpPr/>
            <p:nvPr/>
          </p:nvSpPr>
          <p:spPr>
            <a:xfrm>
              <a:off x="5188520" y="103750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</a:p>
          </p:txBody>
        </p:sp>
        <p:cxnSp>
          <p:nvCxnSpPr>
            <p:cNvPr id="31" name="Line">
              <a:extLst>
                <a:ext uri="{FF2B5EF4-FFF2-40B4-BE49-F238E27FC236}">
                  <a16:creationId xmlns:a16="http://schemas.microsoft.com/office/drawing/2014/main" id="{E7865316-2003-4BBF-81A3-6FDF2D99F40E}"/>
                </a:ext>
              </a:extLst>
            </p:cNvPr>
            <p:cNvCxnSpPr>
              <a:cxnSpLocks/>
            </p:cNvCxnSpPr>
            <p:nvPr/>
          </p:nvCxnSpPr>
          <p:spPr>
            <a:xfrm>
              <a:off x="4834418" y="1251902"/>
              <a:ext cx="2615055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95FD8A7A-412B-4154-B8EB-1892A2EEA916}"/>
                </a:ext>
              </a:extLst>
            </p:cNvPr>
            <p:cNvSpPr/>
            <p:nvPr/>
          </p:nvSpPr>
          <p:spPr>
            <a:xfrm>
              <a:off x="4774467" y="1037508"/>
              <a:ext cx="566181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F0BF27D-E732-4C8E-8CA9-FC40398FDEE9}"/>
                </a:ext>
              </a:extLst>
            </p:cNvPr>
            <p:cNvGrpSpPr/>
            <p:nvPr/>
          </p:nvGrpSpPr>
          <p:grpSpPr>
            <a:xfrm>
              <a:off x="7082728" y="1044215"/>
              <a:ext cx="331104" cy="184666"/>
              <a:chOff x="7749203" y="2210423"/>
              <a:chExt cx="331104" cy="184666"/>
            </a:xfrm>
          </p:grpSpPr>
          <p:sp>
            <p:nvSpPr>
              <p:cNvPr id="34" name="Search Icon">
                <a:extLst>
                  <a:ext uri="{FF2B5EF4-FFF2-40B4-BE49-F238E27FC236}">
                    <a16:creationId xmlns:a16="http://schemas.microsoft.com/office/drawing/2014/main" id="{46233923-64C2-4CEF-9A01-2CC957C999D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prstClr val="white">
                      <a:lumMod val="9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5770F0C-9DA6-4316-A72D-CB08D810503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prstClr val="black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935F5C6-BF9A-4047-B8F4-E85193654668}"/>
              </a:ext>
            </a:extLst>
          </p:cNvPr>
          <p:cNvSpPr/>
          <p:nvPr/>
        </p:nvSpPr>
        <p:spPr>
          <a:xfrm>
            <a:off x="3268169" y="1295278"/>
            <a:ext cx="2350703" cy="39144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84A0605-0642-4A55-BA8D-D97B77C7197E}"/>
              </a:ext>
            </a:extLst>
          </p:cNvPr>
          <p:cNvSpPr/>
          <p:nvPr/>
        </p:nvSpPr>
        <p:spPr>
          <a:xfrm flipV="1">
            <a:off x="3230072" y="1311250"/>
            <a:ext cx="2414200" cy="363004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4AAAE1C-6897-4C7C-9B53-CBE1D41BD831}"/>
              </a:ext>
            </a:extLst>
          </p:cNvPr>
          <p:cNvSpPr/>
          <p:nvPr/>
        </p:nvSpPr>
        <p:spPr>
          <a:xfrm>
            <a:off x="3213431" y="1375582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아키텍쳐솔루션팀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20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명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E9F0164-D07A-4FDD-B2A5-FA651A27DE61}"/>
              </a:ext>
            </a:extLst>
          </p:cNvPr>
          <p:cNvGrpSpPr/>
          <p:nvPr/>
        </p:nvGrpSpPr>
        <p:grpSpPr>
          <a:xfrm>
            <a:off x="3258082" y="1703406"/>
            <a:ext cx="2389267" cy="216197"/>
            <a:chOff x="3258082" y="1703406"/>
            <a:chExt cx="2389267" cy="216197"/>
          </a:xfrm>
        </p:grpSpPr>
        <p:cxnSp>
          <p:nvCxnSpPr>
            <p:cNvPr id="65" name="Line">
              <a:extLst>
                <a:ext uri="{FF2B5EF4-FFF2-40B4-BE49-F238E27FC236}">
                  <a16:creationId xmlns:a16="http://schemas.microsoft.com/office/drawing/2014/main" id="{D4250018-A07C-4C8C-B6E1-C2EAE774C2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8082" y="1919603"/>
              <a:ext cx="2304518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BEB1736-FDA4-4397-87AB-9EDA65531801}"/>
                </a:ext>
              </a:extLst>
            </p:cNvPr>
            <p:cNvGrpSpPr/>
            <p:nvPr/>
          </p:nvGrpSpPr>
          <p:grpSpPr>
            <a:xfrm>
              <a:off x="3258082" y="1703406"/>
              <a:ext cx="2389267" cy="201600"/>
              <a:chOff x="3258082" y="1703406"/>
              <a:chExt cx="2389267" cy="20160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41B07711-983F-4893-9296-7410FC19827E}"/>
                  </a:ext>
                </a:extLst>
              </p:cNvPr>
              <p:cNvSpPr/>
              <p:nvPr/>
            </p:nvSpPr>
            <p:spPr>
              <a:xfrm>
                <a:off x="4886984" y="1704179"/>
                <a:ext cx="76036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직급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직책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39853363-7C9B-44E5-A3AD-681B76A9916F}"/>
                  </a:ext>
                </a:extLst>
              </p:cNvPr>
              <p:cNvSpPr/>
              <p:nvPr/>
            </p:nvSpPr>
            <p:spPr>
              <a:xfrm>
                <a:off x="3258082" y="1703406"/>
                <a:ext cx="648000" cy="20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회사</a:t>
                </a:r>
                <a:r>
                  <a:rPr kumimoji="1" lang="en-US" altLang="ko-KR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▼ </a:t>
                </a: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DA612801-5307-4848-8887-3B16D1560FDB}"/>
                  </a:ext>
                </a:extLst>
              </p:cNvPr>
              <p:cNvSpPr/>
              <p:nvPr/>
            </p:nvSpPr>
            <p:spPr>
              <a:xfrm>
                <a:off x="3862430" y="1704179"/>
                <a:ext cx="60785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/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8B326D51-00AE-4035-AF22-10D7C9A2EB55}"/>
                  </a:ext>
                </a:extLst>
              </p:cNvPr>
              <p:cNvSpPr/>
              <p:nvPr/>
            </p:nvSpPr>
            <p:spPr>
              <a:xfrm>
                <a:off x="4426637" y="1704179"/>
                <a:ext cx="50400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</a:t>
                </a:r>
                <a:r>
                  <a:rPr kumimoji="1" lang="en-US" altLang="ko-KR" sz="7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endParaRPr lang="ko-KR" altLang="en-US" sz="800" dirty="0"/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10A00B4-58FB-422F-B3B9-7D508BC324C9}"/>
              </a:ext>
            </a:extLst>
          </p:cNvPr>
          <p:cNvGrpSpPr/>
          <p:nvPr/>
        </p:nvGrpSpPr>
        <p:grpSpPr>
          <a:xfrm>
            <a:off x="3288269" y="1984381"/>
            <a:ext cx="762895" cy="200055"/>
            <a:chOff x="3288269" y="2255151"/>
            <a:chExt cx="762895" cy="200055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B4DAAAE-ED08-4251-A7BC-7C9B03DD3A5E}"/>
                </a:ext>
              </a:extLst>
            </p:cNvPr>
            <p:cNvGrpSpPr/>
            <p:nvPr/>
          </p:nvGrpSpPr>
          <p:grpSpPr>
            <a:xfrm>
              <a:off x="3288269" y="2288578"/>
              <a:ext cx="133200" cy="133200"/>
              <a:chOff x="5967646" y="4043883"/>
              <a:chExt cx="212654" cy="212654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2E3E91AB-80CA-4991-BFB5-22DEBAF6683D}"/>
                  </a:ext>
                </a:extLst>
              </p:cNvPr>
              <p:cNvSpPr/>
              <p:nvPr/>
            </p:nvSpPr>
            <p:spPr>
              <a:xfrm>
                <a:off x="5967646" y="4043883"/>
                <a:ext cx="212654" cy="21265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dirty="0"/>
                  <a:t>`</a:t>
                </a:r>
                <a:endParaRPr lang="ko-KR" altLang="en-US" dirty="0"/>
              </a:p>
            </p:txBody>
          </p:sp>
          <p:sp>
            <p:nvSpPr>
              <p:cNvPr id="75" name="Accept">
                <a:extLst>
                  <a:ext uri="{FF2B5EF4-FFF2-40B4-BE49-F238E27FC236}">
                    <a16:creationId xmlns:a16="http://schemas.microsoft.com/office/drawing/2014/main" id="{DC9E653E-8F88-489A-8EFF-E24AD4430A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007421" y="4101284"/>
                <a:ext cx="133104" cy="118128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rgbClr val="FF8989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6B392347-0CDD-4B18-86BE-2CD2C9A44436}"/>
                </a:ext>
              </a:extLst>
            </p:cNvPr>
            <p:cNvSpPr/>
            <p:nvPr/>
          </p:nvSpPr>
          <p:spPr>
            <a:xfrm>
              <a:off x="3367164" y="2255151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FCF5F09-13D2-477C-8830-B4ED01EC2EDC}"/>
              </a:ext>
            </a:extLst>
          </p:cNvPr>
          <p:cNvGrpSpPr/>
          <p:nvPr/>
        </p:nvGrpSpPr>
        <p:grpSpPr>
          <a:xfrm>
            <a:off x="4071673" y="1984381"/>
            <a:ext cx="507774" cy="200055"/>
            <a:chOff x="4329329" y="4411683"/>
            <a:chExt cx="507774" cy="200055"/>
          </a:xfrm>
        </p:grpSpPr>
        <p:sp>
          <p:nvSpPr>
            <p:cNvPr id="90" name="Sorting (Ascending)">
              <a:extLst>
                <a:ext uri="{FF2B5EF4-FFF2-40B4-BE49-F238E27FC236}">
                  <a16:creationId xmlns:a16="http://schemas.microsoft.com/office/drawing/2014/main" id="{B5C3B592-1591-4770-A794-8937E37E3C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29329" y="4456148"/>
              <a:ext cx="165100" cy="111125"/>
            </a:xfrm>
            <a:custGeom>
              <a:avLst/>
              <a:gdLst>
                <a:gd name="T0" fmla="*/ 538 w 679"/>
                <a:gd name="T1" fmla="*/ 0 h 458"/>
                <a:gd name="T2" fmla="*/ 525 w 679"/>
                <a:gd name="T3" fmla="*/ 13 h 458"/>
                <a:gd name="T4" fmla="*/ 525 w 679"/>
                <a:gd name="T5" fmla="*/ 407 h 458"/>
                <a:gd name="T6" fmla="*/ 429 w 679"/>
                <a:gd name="T7" fmla="*/ 311 h 458"/>
                <a:gd name="T8" fmla="*/ 420 w 679"/>
                <a:gd name="T9" fmla="*/ 307 h 458"/>
                <a:gd name="T10" fmla="*/ 410 w 679"/>
                <a:gd name="T11" fmla="*/ 330 h 458"/>
                <a:gd name="T12" fmla="*/ 538 w 679"/>
                <a:gd name="T13" fmla="*/ 458 h 458"/>
                <a:gd name="T14" fmla="*/ 666 w 679"/>
                <a:gd name="T15" fmla="*/ 330 h 458"/>
                <a:gd name="T16" fmla="*/ 647 w 679"/>
                <a:gd name="T17" fmla="*/ 311 h 458"/>
                <a:gd name="T18" fmla="*/ 552 w 679"/>
                <a:gd name="T19" fmla="*/ 407 h 458"/>
                <a:gd name="T20" fmla="*/ 552 w 679"/>
                <a:gd name="T21" fmla="*/ 13 h 458"/>
                <a:gd name="T22" fmla="*/ 538 w 679"/>
                <a:gd name="T23" fmla="*/ 0 h 458"/>
                <a:gd name="T24" fmla="*/ 18 w 679"/>
                <a:gd name="T25" fmla="*/ 0 h 458"/>
                <a:gd name="T26" fmla="*/ 18 w 679"/>
                <a:gd name="T27" fmla="*/ 26 h 458"/>
                <a:gd name="T28" fmla="*/ 98 w 679"/>
                <a:gd name="T29" fmla="*/ 26 h 458"/>
                <a:gd name="T30" fmla="*/ 98 w 679"/>
                <a:gd name="T31" fmla="*/ 0 h 458"/>
                <a:gd name="T32" fmla="*/ 18 w 679"/>
                <a:gd name="T33" fmla="*/ 0 h 458"/>
                <a:gd name="T34" fmla="*/ 17 w 679"/>
                <a:gd name="T35" fmla="*/ 107 h 458"/>
                <a:gd name="T36" fmla="*/ 18 w 679"/>
                <a:gd name="T37" fmla="*/ 133 h 458"/>
                <a:gd name="T38" fmla="*/ 152 w 679"/>
                <a:gd name="T39" fmla="*/ 133 h 458"/>
                <a:gd name="T40" fmla="*/ 152 w 679"/>
                <a:gd name="T41" fmla="*/ 107 h 458"/>
                <a:gd name="T42" fmla="*/ 18 w 679"/>
                <a:gd name="T43" fmla="*/ 107 h 458"/>
                <a:gd name="T44" fmla="*/ 17 w 679"/>
                <a:gd name="T45" fmla="*/ 107 h 458"/>
                <a:gd name="T46" fmla="*/ 17 w 679"/>
                <a:gd name="T47" fmla="*/ 213 h 458"/>
                <a:gd name="T48" fmla="*/ 18 w 679"/>
                <a:gd name="T49" fmla="*/ 240 h 458"/>
                <a:gd name="T50" fmla="*/ 205 w 679"/>
                <a:gd name="T51" fmla="*/ 240 h 458"/>
                <a:gd name="T52" fmla="*/ 205 w 679"/>
                <a:gd name="T53" fmla="*/ 213 h 458"/>
                <a:gd name="T54" fmla="*/ 18 w 679"/>
                <a:gd name="T55" fmla="*/ 213 h 458"/>
                <a:gd name="T56" fmla="*/ 17 w 679"/>
                <a:gd name="T57" fmla="*/ 213 h 458"/>
                <a:gd name="T58" fmla="*/ 18 w 679"/>
                <a:gd name="T59" fmla="*/ 320 h 458"/>
                <a:gd name="T60" fmla="*/ 18 w 679"/>
                <a:gd name="T61" fmla="*/ 346 h 458"/>
                <a:gd name="T62" fmla="*/ 258 w 679"/>
                <a:gd name="T63" fmla="*/ 346 h 458"/>
                <a:gd name="T64" fmla="*/ 258 w 679"/>
                <a:gd name="T65" fmla="*/ 320 h 458"/>
                <a:gd name="T66" fmla="*/ 18 w 679"/>
                <a:gd name="T67" fmla="*/ 320 h 458"/>
                <a:gd name="T68" fmla="*/ 352 w 679"/>
                <a:gd name="T69" fmla="*/ 427 h 458"/>
                <a:gd name="T70" fmla="*/ 352 w 679"/>
                <a:gd name="T71" fmla="*/ 427 h 458"/>
                <a:gd name="T72" fmla="*/ 18 w 679"/>
                <a:gd name="T73" fmla="*/ 427 h 458"/>
                <a:gd name="T74" fmla="*/ 18 w 679"/>
                <a:gd name="T75" fmla="*/ 453 h 458"/>
                <a:gd name="T76" fmla="*/ 352 w 679"/>
                <a:gd name="T77" fmla="*/ 453 h 458"/>
                <a:gd name="T78" fmla="*/ 352 w 679"/>
                <a:gd name="T79" fmla="*/ 4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458">
                  <a:moveTo>
                    <a:pt x="538" y="0"/>
                  </a:moveTo>
                  <a:cubicBezTo>
                    <a:pt x="531" y="0"/>
                    <a:pt x="525" y="6"/>
                    <a:pt x="525" y="13"/>
                  </a:cubicBezTo>
                  <a:lnTo>
                    <a:pt x="525" y="407"/>
                  </a:lnTo>
                  <a:lnTo>
                    <a:pt x="429" y="311"/>
                  </a:lnTo>
                  <a:cubicBezTo>
                    <a:pt x="427" y="309"/>
                    <a:pt x="423" y="307"/>
                    <a:pt x="420" y="307"/>
                  </a:cubicBezTo>
                  <a:cubicBezTo>
                    <a:pt x="408" y="307"/>
                    <a:pt x="402" y="322"/>
                    <a:pt x="410" y="330"/>
                  </a:cubicBezTo>
                  <a:lnTo>
                    <a:pt x="538" y="458"/>
                  </a:lnTo>
                  <a:lnTo>
                    <a:pt x="666" y="330"/>
                  </a:lnTo>
                  <a:cubicBezTo>
                    <a:pt x="679" y="317"/>
                    <a:pt x="660" y="298"/>
                    <a:pt x="647" y="311"/>
                  </a:cubicBezTo>
                  <a:lnTo>
                    <a:pt x="552" y="407"/>
                  </a:lnTo>
                  <a:lnTo>
                    <a:pt x="552" y="13"/>
                  </a:lnTo>
                  <a:cubicBezTo>
                    <a:pt x="552" y="6"/>
                    <a:pt x="546" y="0"/>
                    <a:pt x="538" y="0"/>
                  </a:cubicBezTo>
                  <a:close/>
                  <a:moveTo>
                    <a:pt x="18" y="0"/>
                  </a:moveTo>
                  <a:cubicBezTo>
                    <a:pt x="1" y="0"/>
                    <a:pt x="1" y="26"/>
                    <a:pt x="18" y="26"/>
                  </a:cubicBezTo>
                  <a:lnTo>
                    <a:pt x="98" y="26"/>
                  </a:lnTo>
                  <a:cubicBezTo>
                    <a:pt x="116" y="26"/>
                    <a:pt x="116" y="0"/>
                    <a:pt x="98" y="0"/>
                  </a:cubicBezTo>
                  <a:lnTo>
                    <a:pt x="18" y="0"/>
                  </a:lnTo>
                  <a:close/>
                  <a:moveTo>
                    <a:pt x="17" y="107"/>
                  </a:moveTo>
                  <a:cubicBezTo>
                    <a:pt x="0" y="108"/>
                    <a:pt x="1" y="134"/>
                    <a:pt x="18" y="133"/>
                  </a:cubicBezTo>
                  <a:lnTo>
                    <a:pt x="152" y="133"/>
                  </a:lnTo>
                  <a:cubicBezTo>
                    <a:pt x="170" y="134"/>
                    <a:pt x="170" y="106"/>
                    <a:pt x="152" y="107"/>
                  </a:cubicBezTo>
                  <a:lnTo>
                    <a:pt x="18" y="107"/>
                  </a:lnTo>
                  <a:cubicBezTo>
                    <a:pt x="18" y="107"/>
                    <a:pt x="17" y="107"/>
                    <a:pt x="17" y="107"/>
                  </a:cubicBezTo>
                  <a:close/>
                  <a:moveTo>
                    <a:pt x="17" y="213"/>
                  </a:moveTo>
                  <a:cubicBezTo>
                    <a:pt x="0" y="214"/>
                    <a:pt x="1" y="240"/>
                    <a:pt x="18" y="240"/>
                  </a:cubicBezTo>
                  <a:lnTo>
                    <a:pt x="205" y="240"/>
                  </a:lnTo>
                  <a:cubicBezTo>
                    <a:pt x="223" y="240"/>
                    <a:pt x="223" y="213"/>
                    <a:pt x="205" y="213"/>
                  </a:cubicBezTo>
                  <a:lnTo>
                    <a:pt x="18" y="213"/>
                  </a:lnTo>
                  <a:cubicBezTo>
                    <a:pt x="18" y="213"/>
                    <a:pt x="17" y="213"/>
                    <a:pt x="17" y="213"/>
                  </a:cubicBezTo>
                  <a:close/>
                  <a:moveTo>
                    <a:pt x="18" y="320"/>
                  </a:moveTo>
                  <a:cubicBezTo>
                    <a:pt x="1" y="320"/>
                    <a:pt x="1" y="346"/>
                    <a:pt x="18" y="346"/>
                  </a:cubicBezTo>
                  <a:lnTo>
                    <a:pt x="258" y="346"/>
                  </a:lnTo>
                  <a:cubicBezTo>
                    <a:pt x="276" y="346"/>
                    <a:pt x="276" y="320"/>
                    <a:pt x="258" y="320"/>
                  </a:cubicBezTo>
                  <a:lnTo>
                    <a:pt x="18" y="320"/>
                  </a:lnTo>
                  <a:close/>
                  <a:moveTo>
                    <a:pt x="352" y="427"/>
                  </a:moveTo>
                  <a:cubicBezTo>
                    <a:pt x="352" y="427"/>
                    <a:pt x="352" y="427"/>
                    <a:pt x="352" y="427"/>
                  </a:cubicBezTo>
                  <a:lnTo>
                    <a:pt x="18" y="427"/>
                  </a:lnTo>
                  <a:cubicBezTo>
                    <a:pt x="0" y="426"/>
                    <a:pt x="0" y="454"/>
                    <a:pt x="18" y="453"/>
                  </a:cubicBezTo>
                  <a:lnTo>
                    <a:pt x="352" y="453"/>
                  </a:lnTo>
                  <a:cubicBezTo>
                    <a:pt x="369" y="453"/>
                    <a:pt x="370" y="427"/>
                    <a:pt x="352" y="42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E2B6B97B-6642-449B-B4A5-B70CB7C4D814}"/>
                </a:ext>
              </a:extLst>
            </p:cNvPr>
            <p:cNvSpPr/>
            <p:nvPr/>
          </p:nvSpPr>
          <p:spPr>
            <a:xfrm>
              <a:off x="4441103" y="4411683"/>
              <a:ext cx="396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kumimoji="1" lang="ko-KR" altLang="en-US" sz="700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endParaRPr lang="ko-KR" altLang="en-US" dirty="0"/>
            </a:p>
          </p:txBody>
        </p:sp>
      </p:grpSp>
      <p:grpSp>
        <p:nvGrpSpPr>
          <p:cNvPr id="92" name="Scroll Indicator">
            <a:extLst>
              <a:ext uri="{FF2B5EF4-FFF2-40B4-BE49-F238E27FC236}">
                <a16:creationId xmlns:a16="http://schemas.microsoft.com/office/drawing/2014/main" id="{960E7A22-074F-4401-9162-9959C0CC74CA}"/>
              </a:ext>
            </a:extLst>
          </p:cNvPr>
          <p:cNvGrpSpPr/>
          <p:nvPr/>
        </p:nvGrpSpPr>
        <p:grpSpPr>
          <a:xfrm>
            <a:off x="3180246" y="1722851"/>
            <a:ext cx="25400" cy="4644000"/>
            <a:chOff x="892175" y="1261242"/>
            <a:chExt cx="25400" cy="3016250"/>
          </a:xfrm>
        </p:grpSpPr>
        <p:cxnSp>
          <p:nvCxnSpPr>
            <p:cNvPr id="93" name="Track">
              <a:extLst>
                <a:ext uri="{FF2B5EF4-FFF2-40B4-BE49-F238E27FC236}">
                  <a16:creationId xmlns:a16="http://schemas.microsoft.com/office/drawing/2014/main" id="{D3700EA3-94BD-47D5-8A29-57AE04CBA93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humb">
              <a:extLst>
                <a:ext uri="{FF2B5EF4-FFF2-40B4-BE49-F238E27FC236}">
                  <a16:creationId xmlns:a16="http://schemas.microsoft.com/office/drawing/2014/main" id="{44ADABB9-97CE-4BF0-B323-A0769D8C94FF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70" name="Scroll Indicator">
            <a:extLst>
              <a:ext uri="{FF2B5EF4-FFF2-40B4-BE49-F238E27FC236}">
                <a16:creationId xmlns:a16="http://schemas.microsoft.com/office/drawing/2014/main" id="{483C2E8D-DA27-4040-BC71-CC4CC0AAA914}"/>
              </a:ext>
            </a:extLst>
          </p:cNvPr>
          <p:cNvGrpSpPr/>
          <p:nvPr/>
        </p:nvGrpSpPr>
        <p:grpSpPr>
          <a:xfrm>
            <a:off x="5618872" y="2251543"/>
            <a:ext cx="25400" cy="2268000"/>
            <a:chOff x="892175" y="1261242"/>
            <a:chExt cx="25400" cy="3016250"/>
          </a:xfrm>
        </p:grpSpPr>
        <p:cxnSp>
          <p:nvCxnSpPr>
            <p:cNvPr id="171" name="Track">
              <a:extLst>
                <a:ext uri="{FF2B5EF4-FFF2-40B4-BE49-F238E27FC236}">
                  <a16:creationId xmlns:a16="http://schemas.microsoft.com/office/drawing/2014/main" id="{EA9A285C-C3FD-4154-A727-675C1D0C52A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humb">
              <a:extLst>
                <a:ext uri="{FF2B5EF4-FFF2-40B4-BE49-F238E27FC236}">
                  <a16:creationId xmlns:a16="http://schemas.microsoft.com/office/drawing/2014/main" id="{35E6D163-2867-4941-9FCF-2764A0B95D6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173" name="Line">
            <a:extLst>
              <a:ext uri="{FF2B5EF4-FFF2-40B4-BE49-F238E27FC236}">
                <a16:creationId xmlns:a16="http://schemas.microsoft.com/office/drawing/2014/main" id="{9295C893-273C-4A86-8C7E-57900BF74BB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4442" y="2094488"/>
            <a:ext cx="216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5516A1C-A41B-4EE5-9B58-E1476217D0D0}"/>
              </a:ext>
            </a:extLst>
          </p:cNvPr>
          <p:cNvSpPr/>
          <p:nvPr/>
        </p:nvSpPr>
        <p:spPr>
          <a:xfrm>
            <a:off x="3230072" y="5081986"/>
            <a:ext cx="2418177" cy="1401937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A6A6A6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선택한 인원 </a:t>
            </a:r>
            <a:r>
              <a:rPr kumimoji="1" lang="en-US" altLang="ko-KR" sz="900" b="1" kern="1200" dirty="0">
                <a:solidFill>
                  <a:srgbClr val="FFFFFF"/>
                </a:solidFill>
                <a:latin typeface="맑은 고딕"/>
                <a:ea typeface="맑은 고딕" panose="020B0503020000020004" pitchFamily="50" charset="-127"/>
              </a:rPr>
              <a:t>0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86C6F84F-1D21-4FE8-B891-A4D72067A0E8}"/>
              </a:ext>
            </a:extLst>
          </p:cNvPr>
          <p:cNvGrpSpPr/>
          <p:nvPr/>
        </p:nvGrpSpPr>
        <p:grpSpPr>
          <a:xfrm>
            <a:off x="3230071" y="4868650"/>
            <a:ext cx="2432852" cy="302260"/>
            <a:chOff x="5088641" y="6163069"/>
            <a:chExt cx="2432852" cy="302260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3FA6DD0A-C7EC-464C-95CB-269187D69316}"/>
                </a:ext>
              </a:extLst>
            </p:cNvPr>
            <p:cNvSpPr/>
            <p:nvPr/>
          </p:nvSpPr>
          <p:spPr>
            <a:xfrm>
              <a:off x="5088641" y="6228369"/>
              <a:ext cx="2418178" cy="2369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FFFFFF"/>
                  </a:solidFill>
                  <a:latin typeface="맑은 고딕"/>
                  <a:ea typeface="맑은 고딕" panose="020B0503020000020004" pitchFamily="50" charset="-127"/>
                </a:rPr>
                <a:t>선택한 인원</a:t>
              </a:r>
              <a:r>
                <a:rPr kumimoji="1" lang="ko-KR" altLang="en-US" sz="90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050" b="1" kern="1200" dirty="0">
                  <a:solidFill>
                    <a:srgbClr val="FFFF00"/>
                  </a:solidFill>
                  <a:latin typeface="맑은 고딕"/>
                  <a:ea typeface="맑은 고딕" panose="020B0503020000020004" pitchFamily="50" charset="-127"/>
                </a:rPr>
                <a:t>7</a:t>
              </a:r>
              <a:endParaRPr kumimoji="1" lang="ko-KR" altLang="en-US" sz="1800" b="1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E69E6F69-E136-40B6-9AA1-EE8486784D18}"/>
                </a:ext>
              </a:extLst>
            </p:cNvPr>
            <p:cNvSpPr/>
            <p:nvPr/>
          </p:nvSpPr>
          <p:spPr>
            <a:xfrm>
              <a:off x="7260049" y="6163069"/>
              <a:ext cx="261444" cy="2133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▼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77C82744-FFF0-40D7-9718-CFE35F45B1A0}"/>
              </a:ext>
            </a:extLst>
          </p:cNvPr>
          <p:cNvGrpSpPr/>
          <p:nvPr/>
        </p:nvGrpSpPr>
        <p:grpSpPr>
          <a:xfrm>
            <a:off x="3267551" y="6196490"/>
            <a:ext cx="2342598" cy="234170"/>
            <a:chOff x="5413700" y="5671657"/>
            <a:chExt cx="4510602" cy="234170"/>
          </a:xfrm>
        </p:grpSpPr>
        <p:sp>
          <p:nvSpPr>
            <p:cNvPr id="113" name="Flyout">
              <a:extLst>
                <a:ext uri="{FF2B5EF4-FFF2-40B4-BE49-F238E27FC236}">
                  <a16:creationId xmlns:a16="http://schemas.microsoft.com/office/drawing/2014/main" id="{CA5F5D19-AD88-4445-B95D-60DA8887D2AF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대화하기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" name="Flyout">
              <a:extLst>
                <a:ext uri="{FF2B5EF4-FFF2-40B4-BE49-F238E27FC236}">
                  <a16:creationId xmlns:a16="http://schemas.microsoft.com/office/drawing/2014/main" id="{6C4760D9-160F-41B5-9D3C-FA2183332242}"/>
                </a:ext>
              </a:extLst>
            </p:cNvPr>
            <p:cNvSpPr/>
            <p:nvPr/>
          </p:nvSpPr>
          <p:spPr>
            <a:xfrm>
              <a:off x="6323099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쪽지전송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5" name="Flyout">
              <a:extLst>
                <a:ext uri="{FF2B5EF4-FFF2-40B4-BE49-F238E27FC236}">
                  <a16:creationId xmlns:a16="http://schemas.microsoft.com/office/drawing/2014/main" id="{D0A906FA-3E03-46C3-A7A6-710AFB42D394}"/>
                </a:ext>
              </a:extLst>
            </p:cNvPr>
            <p:cNvSpPr/>
            <p:nvPr/>
          </p:nvSpPr>
          <p:spPr>
            <a:xfrm>
              <a:off x="723310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전화하기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" name="Flyout">
              <a:extLst>
                <a:ext uri="{FF2B5EF4-FFF2-40B4-BE49-F238E27FC236}">
                  <a16:creationId xmlns:a16="http://schemas.microsoft.com/office/drawing/2014/main" id="{AEB9BB17-DB8B-4C9C-B10B-F91BB5D30C07}"/>
                </a:ext>
              </a:extLst>
            </p:cNvPr>
            <p:cNvSpPr/>
            <p:nvPr/>
          </p:nvSpPr>
          <p:spPr>
            <a:xfrm>
              <a:off x="8143101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화상회의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" name="Flyout">
              <a:extLst>
                <a:ext uri="{FF2B5EF4-FFF2-40B4-BE49-F238E27FC236}">
                  <a16:creationId xmlns:a16="http://schemas.microsoft.com/office/drawing/2014/main" id="{AF51B3EE-F89D-4B2A-995D-86125FA77FF1}"/>
                </a:ext>
              </a:extLst>
            </p:cNvPr>
            <p:cNvSpPr/>
            <p:nvPr/>
          </p:nvSpPr>
          <p:spPr>
            <a:xfrm>
              <a:off x="9053102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700" b="1" noProof="1">
                  <a:solidFill>
                    <a:srgbClr val="1F1F1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그룹 추가</a:t>
              </a:r>
              <a:endParaRPr lang="en-US" altLang="ko-KR" sz="700" b="1" noProof="1">
                <a:solidFill>
                  <a:srgbClr val="1F1F1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716B892F-0464-4445-A8AD-52D97BCB3FF0}"/>
              </a:ext>
            </a:extLst>
          </p:cNvPr>
          <p:cNvGrpSpPr/>
          <p:nvPr/>
        </p:nvGrpSpPr>
        <p:grpSpPr>
          <a:xfrm>
            <a:off x="3306324" y="5243571"/>
            <a:ext cx="665474" cy="238363"/>
            <a:chOff x="9330957" y="3225165"/>
            <a:chExt cx="665474" cy="238363"/>
          </a:xfrm>
        </p:grpSpPr>
        <p:sp>
          <p:nvSpPr>
            <p:cNvPr id="110" name="Title Bar">
              <a:extLst>
                <a:ext uri="{FF2B5EF4-FFF2-40B4-BE49-F238E27FC236}">
                  <a16:creationId xmlns:a16="http://schemas.microsoft.com/office/drawing/2014/main" id="{66B03FD6-586D-4895-891B-816283334F28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1" name="Close Button">
              <a:extLst>
                <a:ext uri="{FF2B5EF4-FFF2-40B4-BE49-F238E27FC236}">
                  <a16:creationId xmlns:a16="http://schemas.microsoft.com/office/drawing/2014/main" id="{CB63CE05-BB41-4D94-952E-7E00018936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EE818029-5CD2-441E-B8B4-08E76383C005}"/>
              </a:ext>
            </a:extLst>
          </p:cNvPr>
          <p:cNvGrpSpPr/>
          <p:nvPr/>
        </p:nvGrpSpPr>
        <p:grpSpPr>
          <a:xfrm>
            <a:off x="4106424" y="5243571"/>
            <a:ext cx="665474" cy="238363"/>
            <a:chOff x="9330957" y="3225165"/>
            <a:chExt cx="665474" cy="238363"/>
          </a:xfrm>
        </p:grpSpPr>
        <p:sp>
          <p:nvSpPr>
            <p:cNvPr id="119" name="Title Bar">
              <a:extLst>
                <a:ext uri="{FF2B5EF4-FFF2-40B4-BE49-F238E27FC236}">
                  <a16:creationId xmlns:a16="http://schemas.microsoft.com/office/drawing/2014/main" id="{3445E480-BAC2-46CC-B642-B7F8228C3F2A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0" name="Close Button">
              <a:extLst>
                <a:ext uri="{FF2B5EF4-FFF2-40B4-BE49-F238E27FC236}">
                  <a16:creationId xmlns:a16="http://schemas.microsoft.com/office/drawing/2014/main" id="{01312666-CBD9-461A-BCC3-FCFF1193EA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DE6C82B2-204D-4BE3-949A-6670398B3CA2}"/>
              </a:ext>
            </a:extLst>
          </p:cNvPr>
          <p:cNvGrpSpPr/>
          <p:nvPr/>
        </p:nvGrpSpPr>
        <p:grpSpPr>
          <a:xfrm>
            <a:off x="4906524" y="5243571"/>
            <a:ext cx="665474" cy="238363"/>
            <a:chOff x="9330957" y="3225165"/>
            <a:chExt cx="665474" cy="238363"/>
          </a:xfrm>
        </p:grpSpPr>
        <p:sp>
          <p:nvSpPr>
            <p:cNvPr id="122" name="Title Bar">
              <a:extLst>
                <a:ext uri="{FF2B5EF4-FFF2-40B4-BE49-F238E27FC236}">
                  <a16:creationId xmlns:a16="http://schemas.microsoft.com/office/drawing/2014/main" id="{538CDE87-22B1-4E9A-8C91-7A3615A1C082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3" name="Close Button">
              <a:extLst>
                <a:ext uri="{FF2B5EF4-FFF2-40B4-BE49-F238E27FC236}">
                  <a16:creationId xmlns:a16="http://schemas.microsoft.com/office/drawing/2014/main" id="{817EC296-0B5D-4806-BD89-FD91E9618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929CC070-6152-4565-9EA8-4D7C185E3D85}"/>
              </a:ext>
            </a:extLst>
          </p:cNvPr>
          <p:cNvSpPr/>
          <p:nvPr/>
        </p:nvSpPr>
        <p:spPr>
          <a:xfrm>
            <a:off x="3230074" y="1310645"/>
            <a:ext cx="2418176" cy="5173279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E35DBC15-0C09-4C96-9000-06DD8ADD18D1}"/>
              </a:ext>
            </a:extLst>
          </p:cNvPr>
          <p:cNvGrpSpPr/>
          <p:nvPr/>
        </p:nvGrpSpPr>
        <p:grpSpPr>
          <a:xfrm>
            <a:off x="3306324" y="5572183"/>
            <a:ext cx="665474" cy="238363"/>
            <a:chOff x="9330957" y="3225165"/>
            <a:chExt cx="665474" cy="238363"/>
          </a:xfrm>
        </p:grpSpPr>
        <p:sp>
          <p:nvSpPr>
            <p:cNvPr id="201" name="Title Bar">
              <a:extLst>
                <a:ext uri="{FF2B5EF4-FFF2-40B4-BE49-F238E27FC236}">
                  <a16:creationId xmlns:a16="http://schemas.microsoft.com/office/drawing/2014/main" id="{EB6A96B2-132F-4A91-A2D4-750A725DC9A9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2" name="Close Button">
              <a:extLst>
                <a:ext uri="{FF2B5EF4-FFF2-40B4-BE49-F238E27FC236}">
                  <a16:creationId xmlns:a16="http://schemas.microsoft.com/office/drawing/2014/main" id="{3AA692BB-68F7-404C-9E03-4B48EF836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2A43C843-20B5-4F14-AFE5-E735AB8888C7}"/>
              </a:ext>
            </a:extLst>
          </p:cNvPr>
          <p:cNvGrpSpPr/>
          <p:nvPr/>
        </p:nvGrpSpPr>
        <p:grpSpPr>
          <a:xfrm>
            <a:off x="4106424" y="5572183"/>
            <a:ext cx="665474" cy="238363"/>
            <a:chOff x="9330957" y="3225165"/>
            <a:chExt cx="665474" cy="238363"/>
          </a:xfrm>
        </p:grpSpPr>
        <p:sp>
          <p:nvSpPr>
            <p:cNvPr id="199" name="Title Bar">
              <a:extLst>
                <a:ext uri="{FF2B5EF4-FFF2-40B4-BE49-F238E27FC236}">
                  <a16:creationId xmlns:a16="http://schemas.microsoft.com/office/drawing/2014/main" id="{DAC58150-63D1-45FB-BACE-D392CA470DAB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0" name="Close Button">
              <a:extLst>
                <a:ext uri="{FF2B5EF4-FFF2-40B4-BE49-F238E27FC236}">
                  <a16:creationId xmlns:a16="http://schemas.microsoft.com/office/drawing/2014/main" id="{7E27E149-D02C-4681-A882-B234E4E49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03A548CC-6F19-4EC4-9F82-786F4622F4F8}"/>
              </a:ext>
            </a:extLst>
          </p:cNvPr>
          <p:cNvGrpSpPr/>
          <p:nvPr/>
        </p:nvGrpSpPr>
        <p:grpSpPr>
          <a:xfrm>
            <a:off x="4906524" y="5572183"/>
            <a:ext cx="665474" cy="238363"/>
            <a:chOff x="9330957" y="3225165"/>
            <a:chExt cx="665474" cy="238363"/>
          </a:xfrm>
        </p:grpSpPr>
        <p:sp>
          <p:nvSpPr>
            <p:cNvPr id="197" name="Title Bar">
              <a:extLst>
                <a:ext uri="{FF2B5EF4-FFF2-40B4-BE49-F238E27FC236}">
                  <a16:creationId xmlns:a16="http://schemas.microsoft.com/office/drawing/2014/main" id="{5D219732-6179-4016-A58C-8A2099D70515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8" name="Close Button">
              <a:extLst>
                <a:ext uri="{FF2B5EF4-FFF2-40B4-BE49-F238E27FC236}">
                  <a16:creationId xmlns:a16="http://schemas.microsoft.com/office/drawing/2014/main" id="{DA54D39E-AD14-481A-82BD-D7B0EDB69E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207ABF9A-23B8-457B-A9FE-5915A5AEBC66}"/>
              </a:ext>
            </a:extLst>
          </p:cNvPr>
          <p:cNvGrpSpPr/>
          <p:nvPr/>
        </p:nvGrpSpPr>
        <p:grpSpPr>
          <a:xfrm>
            <a:off x="3306324" y="5900796"/>
            <a:ext cx="665474" cy="238363"/>
            <a:chOff x="9330957" y="3225165"/>
            <a:chExt cx="665474" cy="238363"/>
          </a:xfrm>
        </p:grpSpPr>
        <p:sp>
          <p:nvSpPr>
            <p:cNvPr id="211" name="Title Bar">
              <a:extLst>
                <a:ext uri="{FF2B5EF4-FFF2-40B4-BE49-F238E27FC236}">
                  <a16:creationId xmlns:a16="http://schemas.microsoft.com/office/drawing/2014/main" id="{AB34DA56-6B11-43CC-8FEC-99927C685EA0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2" name="Close Button">
              <a:extLst>
                <a:ext uri="{FF2B5EF4-FFF2-40B4-BE49-F238E27FC236}">
                  <a16:creationId xmlns:a16="http://schemas.microsoft.com/office/drawing/2014/main" id="{211B070E-9F9A-4C48-9A30-5E356EEA8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D3F51739-4C43-4544-ACA2-4D9E6D234DA6}"/>
              </a:ext>
            </a:extLst>
          </p:cNvPr>
          <p:cNvGrpSpPr/>
          <p:nvPr/>
        </p:nvGrpSpPr>
        <p:grpSpPr>
          <a:xfrm>
            <a:off x="4106424" y="5900796"/>
            <a:ext cx="665474" cy="238363"/>
            <a:chOff x="9330957" y="3225165"/>
            <a:chExt cx="665474" cy="238363"/>
          </a:xfrm>
        </p:grpSpPr>
        <p:sp>
          <p:nvSpPr>
            <p:cNvPr id="209" name="Title Bar">
              <a:extLst>
                <a:ext uri="{FF2B5EF4-FFF2-40B4-BE49-F238E27FC236}">
                  <a16:creationId xmlns:a16="http://schemas.microsoft.com/office/drawing/2014/main" id="{48899E5A-9D19-4CB2-A9AE-427D3308E86D}"/>
                </a:ext>
              </a:extLst>
            </p:cNvPr>
            <p:cNvSpPr/>
            <p:nvPr/>
          </p:nvSpPr>
          <p:spPr>
            <a:xfrm>
              <a:off x="9330957" y="3225165"/>
              <a:ext cx="665474" cy="238363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8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</a:t>
              </a:r>
              <a:endParaRPr lang="en-US" sz="8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0" name="Close Button">
              <a:extLst>
                <a:ext uri="{FF2B5EF4-FFF2-40B4-BE49-F238E27FC236}">
                  <a16:creationId xmlns:a16="http://schemas.microsoft.com/office/drawing/2014/main" id="{19C0F3A2-F892-4BC0-B51A-D25EE67649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2" name="Google Shape;2188;p25">
            <a:extLst>
              <a:ext uri="{FF2B5EF4-FFF2-40B4-BE49-F238E27FC236}">
                <a16:creationId xmlns:a16="http://schemas.microsoft.com/office/drawing/2014/main" id="{BB168102-7957-412B-988C-6A253E262F40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 algn="ctr">
              <a:buSzPts val="800"/>
              <a:defRPr/>
            </a:pP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43" name="Google Shape;2199;p25">
            <a:extLst>
              <a:ext uri="{FF2B5EF4-FFF2-40B4-BE49-F238E27FC236}">
                <a16:creationId xmlns:a16="http://schemas.microsoft.com/office/drawing/2014/main" id="{ACEB5CEF-5CC5-4726-9A6D-20FB7A258CE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검색 결과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동료 선택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화면 축소 시</a:t>
            </a:r>
          </a:p>
        </p:txBody>
      </p: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61286AC4-C3E1-42B0-92BB-DEFCFDA45A26}"/>
              </a:ext>
            </a:extLst>
          </p:cNvPr>
          <p:cNvGrpSpPr/>
          <p:nvPr/>
        </p:nvGrpSpPr>
        <p:grpSpPr>
          <a:xfrm>
            <a:off x="3431445" y="2261455"/>
            <a:ext cx="1997805" cy="1624745"/>
            <a:chOff x="3259995" y="2261455"/>
            <a:chExt cx="1997805" cy="1624745"/>
          </a:xfrm>
        </p:grpSpPr>
        <p:sp>
          <p:nvSpPr>
            <p:cNvPr id="180" name="사각형: 둥근 모서리 179">
              <a:extLst>
                <a:ext uri="{FF2B5EF4-FFF2-40B4-BE49-F238E27FC236}">
                  <a16:creationId xmlns:a16="http://schemas.microsoft.com/office/drawing/2014/main" id="{8CF06655-2CA9-4515-9008-F491F06ECDBB}"/>
                </a:ext>
              </a:extLst>
            </p:cNvPr>
            <p:cNvSpPr/>
            <p:nvPr/>
          </p:nvSpPr>
          <p:spPr>
            <a:xfrm>
              <a:off x="3268169" y="2261455"/>
              <a:ext cx="1989631" cy="1624745"/>
            </a:xfrm>
            <a:prstGeom prst="roundRect">
              <a:avLst>
                <a:gd name="adj" fmla="val 6946"/>
              </a:avLst>
            </a:prstGeom>
            <a:solidFill>
              <a:srgbClr val="FBE0D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ED57619A-BE79-4672-9A02-1D171C77F471}"/>
                </a:ext>
              </a:extLst>
            </p:cNvPr>
            <p:cNvGrpSpPr/>
            <p:nvPr/>
          </p:nvGrpSpPr>
          <p:grpSpPr>
            <a:xfrm>
              <a:off x="3440365" y="2349193"/>
              <a:ext cx="483726" cy="667208"/>
              <a:chOff x="3360355" y="2303939"/>
              <a:chExt cx="483726" cy="667208"/>
            </a:xfrm>
          </p:grpSpPr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7FCA5570-CDA6-4AA7-8E87-4A588663AD55}"/>
                  </a:ext>
                </a:extLst>
              </p:cNvPr>
              <p:cNvGrpSpPr/>
              <p:nvPr/>
            </p:nvGrpSpPr>
            <p:grpSpPr>
              <a:xfrm>
                <a:off x="3405654" y="2827147"/>
                <a:ext cx="393129" cy="144000"/>
                <a:chOff x="3414652" y="2871597"/>
                <a:chExt cx="393129" cy="144000"/>
              </a:xfrm>
            </p:grpSpPr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354B5557-0D48-473D-975D-90052F680AD2}"/>
                    </a:ext>
                  </a:extLst>
                </p:cNvPr>
                <p:cNvGrpSpPr/>
                <p:nvPr/>
              </p:nvGrpSpPr>
              <p:grpSpPr>
                <a:xfrm>
                  <a:off x="3414652" y="2871597"/>
                  <a:ext cx="144000" cy="144000"/>
                  <a:chOff x="5967646" y="4037717"/>
                  <a:chExt cx="229896" cy="229896"/>
                </a:xfrm>
              </p:grpSpPr>
              <p:sp>
                <p:nvSpPr>
                  <p:cNvPr id="240" name="타원 239">
                    <a:extLst>
                      <a:ext uri="{FF2B5EF4-FFF2-40B4-BE49-F238E27FC236}">
                        <a16:creationId xmlns:a16="http://schemas.microsoft.com/office/drawing/2014/main" id="{49446ECC-7635-4EC0-9DCC-C343CEE3D3E4}"/>
                      </a:ext>
                    </a:extLst>
                  </p:cNvPr>
                  <p:cNvSpPr/>
                  <p:nvPr/>
                </p:nvSpPr>
                <p:spPr>
                  <a:xfrm>
                    <a:off x="5967646" y="4037717"/>
                    <a:ext cx="229896" cy="2298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1" name="Accept">
                    <a:extLst>
                      <a:ext uri="{FF2B5EF4-FFF2-40B4-BE49-F238E27FC236}">
                        <a16:creationId xmlns:a16="http://schemas.microsoft.com/office/drawing/2014/main" id="{E04060C6-1850-4AD4-ABFC-63CD5ED4F8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7421" y="4101284"/>
                    <a:ext cx="133104" cy="118128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20" name="Star">
                  <a:extLst>
                    <a:ext uri="{FF2B5EF4-FFF2-40B4-BE49-F238E27FC236}">
                      <a16:creationId xmlns:a16="http://schemas.microsoft.com/office/drawing/2014/main" id="{B8FE7734-2F3A-4047-85B4-C01910E30A0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656581" y="2871816"/>
                  <a:ext cx="151200" cy="143563"/>
                </a:xfrm>
                <a:custGeom>
                  <a:avLst/>
                  <a:gdLst>
                    <a:gd name="T0" fmla="*/ 322 w 644"/>
                    <a:gd name="T1" fmla="*/ 0 h 612"/>
                    <a:gd name="T2" fmla="*/ 237 w 644"/>
                    <a:gd name="T3" fmla="*/ 221 h 612"/>
                    <a:gd name="T4" fmla="*/ 0 w 644"/>
                    <a:gd name="T5" fmla="*/ 233 h 612"/>
                    <a:gd name="T6" fmla="*/ 184 w 644"/>
                    <a:gd name="T7" fmla="*/ 383 h 612"/>
                    <a:gd name="T8" fmla="*/ 123 w 644"/>
                    <a:gd name="T9" fmla="*/ 612 h 612"/>
                    <a:gd name="T10" fmla="*/ 322 w 644"/>
                    <a:gd name="T11" fmla="*/ 483 h 612"/>
                    <a:gd name="T12" fmla="*/ 521 w 644"/>
                    <a:gd name="T13" fmla="*/ 612 h 612"/>
                    <a:gd name="T14" fmla="*/ 460 w 644"/>
                    <a:gd name="T15" fmla="*/ 383 h 612"/>
                    <a:gd name="T16" fmla="*/ 644 w 644"/>
                    <a:gd name="T17" fmla="*/ 233 h 612"/>
                    <a:gd name="T18" fmla="*/ 407 w 644"/>
                    <a:gd name="T19" fmla="*/ 221 h 612"/>
                    <a:gd name="T20" fmla="*/ 322 w 644"/>
                    <a:gd name="T21" fmla="*/ 0 h 612"/>
                    <a:gd name="T22" fmla="*/ 322 w 644"/>
                    <a:gd name="T23" fmla="*/ 74 h 612"/>
                    <a:gd name="T24" fmla="*/ 389 w 644"/>
                    <a:gd name="T25" fmla="*/ 246 h 612"/>
                    <a:gd name="T26" fmla="*/ 573 w 644"/>
                    <a:gd name="T27" fmla="*/ 256 h 612"/>
                    <a:gd name="T28" fmla="*/ 430 w 644"/>
                    <a:gd name="T29" fmla="*/ 373 h 612"/>
                    <a:gd name="T30" fmla="*/ 477 w 644"/>
                    <a:gd name="T31" fmla="*/ 552 h 612"/>
                    <a:gd name="T32" fmla="*/ 322 w 644"/>
                    <a:gd name="T33" fmla="*/ 451 h 612"/>
                    <a:gd name="T34" fmla="*/ 167 w 644"/>
                    <a:gd name="T35" fmla="*/ 552 h 612"/>
                    <a:gd name="T36" fmla="*/ 214 w 644"/>
                    <a:gd name="T37" fmla="*/ 373 h 612"/>
                    <a:gd name="T38" fmla="*/ 71 w 644"/>
                    <a:gd name="T39" fmla="*/ 256 h 612"/>
                    <a:gd name="T40" fmla="*/ 255 w 644"/>
                    <a:gd name="T41" fmla="*/ 246 h 612"/>
                    <a:gd name="T42" fmla="*/ 322 w 644"/>
                    <a:gd name="T43" fmla="*/ 74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44" h="612">
                      <a:moveTo>
                        <a:pt x="322" y="0"/>
                      </a:moveTo>
                      <a:cubicBezTo>
                        <a:pt x="294" y="73"/>
                        <a:pt x="265" y="147"/>
                        <a:pt x="237" y="221"/>
                      </a:cubicBezTo>
                      <a:lnTo>
                        <a:pt x="0" y="233"/>
                      </a:lnTo>
                      <a:lnTo>
                        <a:pt x="184" y="383"/>
                      </a:lnTo>
                      <a:lnTo>
                        <a:pt x="123" y="612"/>
                      </a:lnTo>
                      <a:lnTo>
                        <a:pt x="322" y="483"/>
                      </a:lnTo>
                      <a:lnTo>
                        <a:pt x="521" y="612"/>
                      </a:lnTo>
                      <a:lnTo>
                        <a:pt x="460" y="383"/>
                      </a:lnTo>
                      <a:lnTo>
                        <a:pt x="644" y="233"/>
                      </a:lnTo>
                      <a:lnTo>
                        <a:pt x="407" y="221"/>
                      </a:lnTo>
                      <a:lnTo>
                        <a:pt x="322" y="0"/>
                      </a:lnTo>
                      <a:close/>
                      <a:moveTo>
                        <a:pt x="322" y="74"/>
                      </a:moveTo>
                      <a:lnTo>
                        <a:pt x="389" y="246"/>
                      </a:lnTo>
                      <a:lnTo>
                        <a:pt x="573" y="256"/>
                      </a:lnTo>
                      <a:lnTo>
                        <a:pt x="430" y="373"/>
                      </a:lnTo>
                      <a:lnTo>
                        <a:pt x="477" y="552"/>
                      </a:lnTo>
                      <a:lnTo>
                        <a:pt x="322" y="451"/>
                      </a:lnTo>
                      <a:lnTo>
                        <a:pt x="167" y="552"/>
                      </a:lnTo>
                      <a:lnTo>
                        <a:pt x="214" y="373"/>
                      </a:lnTo>
                      <a:lnTo>
                        <a:pt x="71" y="256"/>
                      </a:lnTo>
                      <a:lnTo>
                        <a:pt x="255" y="246"/>
                      </a:lnTo>
                      <a:lnTo>
                        <a:pt x="322" y="74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952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9F5A4711-D754-4F1E-9EE9-5517D17B9958}"/>
                  </a:ext>
                </a:extLst>
              </p:cNvPr>
              <p:cNvGrpSpPr/>
              <p:nvPr/>
            </p:nvGrpSpPr>
            <p:grpSpPr>
              <a:xfrm>
                <a:off x="3360355" y="2303939"/>
                <a:ext cx="483726" cy="466088"/>
                <a:chOff x="3360355" y="2322989"/>
                <a:chExt cx="483726" cy="466088"/>
              </a:xfrm>
            </p:grpSpPr>
            <p:grpSp>
              <p:nvGrpSpPr>
                <p:cNvPr id="206" name="Profile Picture">
                  <a:extLst>
                    <a:ext uri="{FF2B5EF4-FFF2-40B4-BE49-F238E27FC236}">
                      <a16:creationId xmlns:a16="http://schemas.microsoft.com/office/drawing/2014/main" id="{A0678734-CAE7-4254-B012-B5D00D5B7BA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60355" y="2322989"/>
                  <a:ext cx="466088" cy="466088"/>
                  <a:chOff x="5459192" y="1847688"/>
                  <a:chExt cx="1371600" cy="1371600"/>
                </a:xfrm>
              </p:grpSpPr>
              <p:sp>
                <p:nvSpPr>
                  <p:cNvPr id="213" name="Background">
                    <a:extLst>
                      <a:ext uri="{FF2B5EF4-FFF2-40B4-BE49-F238E27FC236}">
                        <a16:creationId xmlns:a16="http://schemas.microsoft.com/office/drawing/2014/main" id="{E6C14779-5206-4C9E-93A9-C90E5BBA2B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18" name="Profile Icon">
                    <a:extLst>
                      <a:ext uri="{FF2B5EF4-FFF2-40B4-BE49-F238E27FC236}">
                        <a16:creationId xmlns:a16="http://schemas.microsoft.com/office/drawing/2014/main" id="{4DA27466-A84C-41F5-8859-3F36225C8931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8A572737-C970-4167-9D11-97238A0D6613}"/>
                    </a:ext>
                  </a:extLst>
                </p:cNvPr>
                <p:cNvSpPr/>
                <p:nvPr/>
              </p:nvSpPr>
              <p:spPr>
                <a:xfrm>
                  <a:off x="3377994" y="234853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208" name="그래픽 207" descr="스마트폰">
                  <a:extLst>
                    <a:ext uri="{FF2B5EF4-FFF2-40B4-BE49-F238E27FC236}">
                      <a16:creationId xmlns:a16="http://schemas.microsoft.com/office/drawing/2014/main" id="{2F2939F3-EE4E-411D-9071-5D97C4A665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0081" y="2620059"/>
                  <a:ext cx="144000" cy="144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2" name="그룹 181">
              <a:extLst>
                <a:ext uri="{FF2B5EF4-FFF2-40B4-BE49-F238E27FC236}">
                  <a16:creationId xmlns:a16="http://schemas.microsoft.com/office/drawing/2014/main" id="{1F4C4775-4E70-4469-88EE-D32D3E8BD3AF}"/>
                </a:ext>
              </a:extLst>
            </p:cNvPr>
            <p:cNvGrpSpPr/>
            <p:nvPr/>
          </p:nvGrpSpPr>
          <p:grpSpPr>
            <a:xfrm>
              <a:off x="4214780" y="2305454"/>
              <a:ext cx="837089" cy="758559"/>
              <a:chOff x="3919005" y="2286404"/>
              <a:chExt cx="837089" cy="758559"/>
            </a:xfrm>
          </p:grpSpPr>
          <p:sp>
            <p:nvSpPr>
              <p:cNvPr id="190" name="직사각형 189">
                <a:extLst>
                  <a:ext uri="{FF2B5EF4-FFF2-40B4-BE49-F238E27FC236}">
                    <a16:creationId xmlns:a16="http://schemas.microsoft.com/office/drawing/2014/main" id="{059C216C-3169-410C-A7B3-A5977730EC9D}"/>
                  </a:ext>
                </a:extLst>
              </p:cNvPr>
              <p:cNvSpPr/>
              <p:nvPr/>
            </p:nvSpPr>
            <p:spPr>
              <a:xfrm>
                <a:off x="3919005" y="228640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1" name="직사각형 190">
                <a:extLst>
                  <a:ext uri="{FF2B5EF4-FFF2-40B4-BE49-F238E27FC236}">
                    <a16:creationId xmlns:a16="http://schemas.microsoft.com/office/drawing/2014/main" id="{4279C92E-444C-4658-8B70-03A94CCAB211}"/>
                  </a:ext>
                </a:extLst>
              </p:cNvPr>
              <p:cNvSpPr/>
              <p:nvPr/>
            </p:nvSpPr>
            <p:spPr>
              <a:xfrm>
                <a:off x="3919005" y="2650303"/>
                <a:ext cx="837089" cy="39466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 </a:t>
                </a:r>
              </a:p>
              <a:p>
                <a:pPr lvl="0">
                  <a:lnSpc>
                    <a:spcPct val="150000"/>
                  </a:lnSpc>
                  <a:buClrTx/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02-1234-5678</a:t>
                </a:r>
              </a:p>
            </p:txBody>
          </p:sp>
        </p:grpSp>
        <p:cxnSp>
          <p:nvCxnSpPr>
            <p:cNvPr id="183" name="Line">
              <a:extLst>
                <a:ext uri="{FF2B5EF4-FFF2-40B4-BE49-F238E27FC236}">
                  <a16:creationId xmlns:a16="http://schemas.microsoft.com/office/drawing/2014/main" id="{0033A12D-E8B6-450E-82D4-51B95024A2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9299" y="2308229"/>
              <a:ext cx="0" cy="749136"/>
            </a:xfrm>
            <a:prstGeom prst="line">
              <a:avLst/>
            </a:prstGeom>
            <a:ln w="9525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B6253614-5F2E-4AE1-9500-F9E003859661}"/>
                </a:ext>
              </a:extLst>
            </p:cNvPr>
            <p:cNvSpPr/>
            <p:nvPr/>
          </p:nvSpPr>
          <p:spPr>
            <a:xfrm>
              <a:off x="3260569" y="3301179"/>
              <a:ext cx="1369648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abcde@daesang.com</a:t>
              </a: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BA1772ED-A5DE-494D-B16B-95544C107164}"/>
                </a:ext>
              </a:extLst>
            </p:cNvPr>
            <p:cNvSpPr/>
            <p:nvPr/>
          </p:nvSpPr>
          <p:spPr>
            <a:xfrm>
              <a:off x="3260569" y="3450480"/>
              <a:ext cx="1823728" cy="3946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매니저</a:t>
              </a:r>
              <a:endParaRPr kumimoji="1" lang="en-US" altLang="ko-KR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marL="92075" lvl="0" indent="-92075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빅데이터 분석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인사정보 담당 등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</a:p>
          </p:txBody>
        </p:sp>
        <p:cxnSp>
          <p:nvCxnSpPr>
            <p:cNvPr id="186" name="Line">
              <a:extLst>
                <a:ext uri="{FF2B5EF4-FFF2-40B4-BE49-F238E27FC236}">
                  <a16:creationId xmlns:a16="http://schemas.microsoft.com/office/drawing/2014/main" id="{BD31360F-9A75-4C3B-83A2-60ECE51775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9284" y="3098584"/>
              <a:ext cx="1929466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DB056022-D140-4DC0-B045-37F5374D5A1A}"/>
                </a:ext>
              </a:extLst>
            </p:cNvPr>
            <p:cNvSpPr/>
            <p:nvPr/>
          </p:nvSpPr>
          <p:spPr>
            <a:xfrm>
              <a:off x="3259995" y="3137416"/>
              <a:ext cx="508473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LG CNS</a:t>
              </a: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0D18967E-D759-40B2-9862-AEAC1DB37386}"/>
                </a:ext>
              </a:extLst>
            </p:cNvPr>
            <p:cNvSpPr/>
            <p:nvPr/>
          </p:nvSpPr>
          <p:spPr>
            <a:xfrm>
              <a:off x="3649890" y="3137416"/>
              <a:ext cx="364202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마곡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BC2134B2-3584-4248-B359-77BA3818E23F}"/>
                </a:ext>
              </a:extLst>
            </p:cNvPr>
            <p:cNvSpPr/>
            <p:nvPr/>
          </p:nvSpPr>
          <p:spPr>
            <a:xfrm>
              <a:off x="4214780" y="2508183"/>
              <a:ext cx="93487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buClrTx/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솔루션팀</a:t>
              </a:r>
            </a:p>
          </p:txBody>
        </p: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7EF4767F-E31B-4214-9EA9-06FF9DBF36E7}"/>
              </a:ext>
            </a:extLst>
          </p:cNvPr>
          <p:cNvGrpSpPr/>
          <p:nvPr/>
        </p:nvGrpSpPr>
        <p:grpSpPr>
          <a:xfrm>
            <a:off x="3661668" y="2868040"/>
            <a:ext cx="144000" cy="144000"/>
            <a:chOff x="5967646" y="4037717"/>
            <a:chExt cx="229896" cy="229896"/>
          </a:xfrm>
        </p:grpSpPr>
        <p:sp>
          <p:nvSpPr>
            <p:cNvPr id="253" name="타원 252">
              <a:extLst>
                <a:ext uri="{FF2B5EF4-FFF2-40B4-BE49-F238E27FC236}">
                  <a16:creationId xmlns:a16="http://schemas.microsoft.com/office/drawing/2014/main" id="{4383769D-1721-4CBC-86A8-B0370374893D}"/>
                </a:ext>
              </a:extLst>
            </p:cNvPr>
            <p:cNvSpPr/>
            <p:nvPr/>
          </p:nvSpPr>
          <p:spPr>
            <a:xfrm>
              <a:off x="5967646" y="4037717"/>
              <a:ext cx="229896" cy="2298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54" name="Accept">
              <a:extLst>
                <a:ext uri="{FF2B5EF4-FFF2-40B4-BE49-F238E27FC236}">
                  <a16:creationId xmlns:a16="http://schemas.microsoft.com/office/drawing/2014/main" id="{CF103F0E-F970-4001-BF96-57742086D3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421" y="4101284"/>
              <a:ext cx="133104" cy="118128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ACEF5011-2D32-4428-8FD9-9FF92F96095E}"/>
              </a:ext>
            </a:extLst>
          </p:cNvPr>
          <p:cNvGrpSpPr/>
          <p:nvPr/>
        </p:nvGrpSpPr>
        <p:grpSpPr>
          <a:xfrm>
            <a:off x="3661665" y="2875124"/>
            <a:ext cx="133200" cy="133200"/>
            <a:chOff x="5967646" y="4043883"/>
            <a:chExt cx="212654" cy="212654"/>
          </a:xfrm>
        </p:grpSpPr>
        <p:sp>
          <p:nvSpPr>
            <p:cNvPr id="271" name="타원 270">
              <a:extLst>
                <a:ext uri="{FF2B5EF4-FFF2-40B4-BE49-F238E27FC236}">
                  <a16:creationId xmlns:a16="http://schemas.microsoft.com/office/drawing/2014/main" id="{930B03AE-F0FF-414E-8B1A-83291AB0DD62}"/>
                </a:ext>
              </a:extLst>
            </p:cNvPr>
            <p:cNvSpPr/>
            <p:nvPr/>
          </p:nvSpPr>
          <p:spPr>
            <a:xfrm>
              <a:off x="5967646" y="4043883"/>
              <a:ext cx="212654" cy="2126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74" name="Accept">
              <a:extLst>
                <a:ext uri="{FF2B5EF4-FFF2-40B4-BE49-F238E27FC236}">
                  <a16:creationId xmlns:a16="http://schemas.microsoft.com/office/drawing/2014/main" id="{0A934013-D2BE-4F40-A585-466124B222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421" y="4101284"/>
              <a:ext cx="133104" cy="118128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5" name="직사각형 274">
            <a:extLst>
              <a:ext uri="{FF2B5EF4-FFF2-40B4-BE49-F238E27FC236}">
                <a16:creationId xmlns:a16="http://schemas.microsoft.com/office/drawing/2014/main" id="{6A6A0742-1F0D-4D7B-9920-01B38A1FEFFA}"/>
              </a:ext>
            </a:extLst>
          </p:cNvPr>
          <p:cNvSpPr/>
          <p:nvPr/>
        </p:nvSpPr>
        <p:spPr>
          <a:xfrm>
            <a:off x="7260443" y="642086"/>
            <a:ext cx="1222740" cy="262852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안</a:t>
            </a:r>
          </a:p>
        </p:txBody>
      </p:sp>
    </p:spTree>
    <p:extLst>
      <p:ext uri="{BB962C8B-B14F-4D97-AF65-F5344CB8AC3E}">
        <p14:creationId xmlns:p14="http://schemas.microsoft.com/office/powerpoint/2010/main" val="814083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5.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회의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17738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회의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회의 상세보기</a:t>
            </a: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1" name="Google Shape;2187;p25">
            <a:extLst>
              <a:ext uri="{FF2B5EF4-FFF2-40B4-BE49-F238E27FC236}">
                <a16:creationId xmlns:a16="http://schemas.microsoft.com/office/drawing/2014/main" id="{9B75E1E1-724B-45D1-AE1F-78A49289ECA4}"/>
              </a:ext>
            </a:extLst>
          </p:cNvPr>
          <p:cNvGraphicFramePr/>
          <p:nvPr/>
        </p:nvGraphicFramePr>
        <p:xfrm>
          <a:off x="7572375" y="1371600"/>
          <a:ext cx="2200900" cy="9496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20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9620"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회의목록 </a:t>
                      </a:r>
                      <a:r>
                        <a:rPr lang="en-US" altLang="ko-KR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: </a:t>
                      </a:r>
                      <a:r>
                        <a:rPr lang="ko-KR" altLang="en-US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진행</a:t>
                      </a:r>
                      <a:r>
                        <a:rPr lang="en-US" altLang="ko-KR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/</a:t>
                      </a:r>
                      <a:r>
                        <a:rPr lang="ko-KR" altLang="en-US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종료</a:t>
                      </a:r>
                      <a:r>
                        <a:rPr lang="en-US" altLang="ko-KR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00" b="1" i="0" u="none" strike="noStrike" cap="none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시간순서</a:t>
                      </a:r>
                      <a:endParaRPr lang="en-US" altLang="ko-KR" sz="1000" b="1" i="0" u="none" strike="noStrike" cap="none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2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6FC4BC7C-D2D0-42E1-88A3-E61E146592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812472DB-D7B2-4ECA-A593-CBC56FC06A8D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134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E834FD9A-050D-4256-B192-10C7E032AF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5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EDB37334-7EBD-4800-A2F3-D4A7A75BED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3E43FF03-FB99-448B-B905-2F53489335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137" name="그래픽 136" descr="사용자">
            <a:extLst>
              <a:ext uri="{FF2B5EF4-FFF2-40B4-BE49-F238E27FC236}">
                <a16:creationId xmlns:a16="http://schemas.microsoft.com/office/drawing/2014/main" id="{CAA0DF20-A206-4D2A-BA91-91032A615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138" name="타원 137">
            <a:extLst>
              <a:ext uri="{FF2B5EF4-FFF2-40B4-BE49-F238E27FC236}">
                <a16:creationId xmlns:a16="http://schemas.microsoft.com/office/drawing/2014/main" id="{A0BC6085-5C5C-44D5-AE26-52001044D529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EBEE071D-662C-45FD-9A67-8E152427EB1E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40" name="그림 139">
            <a:extLst>
              <a:ext uri="{FF2B5EF4-FFF2-40B4-BE49-F238E27FC236}">
                <a16:creationId xmlns:a16="http://schemas.microsoft.com/office/drawing/2014/main" id="{7C1F2063-01A3-4FAB-B5C5-0856C918D8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141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532BECF-011E-45AC-989B-ABC5BF7A39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ABAEA7E6-0DD0-404A-856A-25791B7BEEFC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90C37F7F-16B5-4AC0-B25F-A4D2D962CF28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B96CFA5D-61A7-4167-B67C-902D7A3993E9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5" name="Download">
              <a:extLst>
                <a:ext uri="{FF2B5EF4-FFF2-40B4-BE49-F238E27FC236}">
                  <a16:creationId xmlns:a16="http://schemas.microsoft.com/office/drawing/2014/main" id="{35E25273-0F94-4105-AE74-6E19E4D929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3590B501-16E2-4BBE-9419-550E41DF8EB0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147" name="사각형: 둥근 모서리 146">
              <a:extLst>
                <a:ext uri="{FF2B5EF4-FFF2-40B4-BE49-F238E27FC236}">
                  <a16:creationId xmlns:a16="http://schemas.microsoft.com/office/drawing/2014/main" id="{8AA46883-CD1D-4166-A84F-13EEC2CB791D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148" name="Image">
              <a:extLst>
                <a:ext uri="{FF2B5EF4-FFF2-40B4-BE49-F238E27FC236}">
                  <a16:creationId xmlns:a16="http://schemas.microsoft.com/office/drawing/2014/main" id="{7F0D3ADA-8F1A-4FF9-BFE5-6DCADF29F59D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149" name="Border">
                <a:extLst>
                  <a:ext uri="{FF2B5EF4-FFF2-40B4-BE49-F238E27FC236}">
                    <a16:creationId xmlns:a16="http://schemas.microsoft.com/office/drawing/2014/main" id="{9B914976-2678-4974-A128-4CF823D788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150" name="Line">
                <a:extLst>
                  <a:ext uri="{FF2B5EF4-FFF2-40B4-BE49-F238E27FC236}">
                    <a16:creationId xmlns:a16="http://schemas.microsoft.com/office/drawing/2014/main" id="{567F54CA-0060-4FBF-835B-24D1A105424D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Line">
                <a:extLst>
                  <a:ext uri="{FF2B5EF4-FFF2-40B4-BE49-F238E27FC236}">
                    <a16:creationId xmlns:a16="http://schemas.microsoft.com/office/drawing/2014/main" id="{AA7EA8CD-CF29-4540-B106-061716CBE0CC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사각형: 둥근 모서리 153">
            <a:extLst>
              <a:ext uri="{FF2B5EF4-FFF2-40B4-BE49-F238E27FC236}">
                <a16:creationId xmlns:a16="http://schemas.microsoft.com/office/drawing/2014/main" id="{8D122D17-DAAC-4663-B0FF-181FD9B5799E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회의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5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E64FADF-897E-4502-8624-D10DD31478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89086059-DE9C-4DD6-8024-01B18B62579C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66" name="Scroll Indicator">
            <a:extLst>
              <a:ext uri="{FF2B5EF4-FFF2-40B4-BE49-F238E27FC236}">
                <a16:creationId xmlns:a16="http://schemas.microsoft.com/office/drawing/2014/main" id="{F863B1D9-E744-49A4-AAEE-330D26A55F4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167" name="Track">
              <a:extLst>
                <a:ext uri="{FF2B5EF4-FFF2-40B4-BE49-F238E27FC236}">
                  <a16:creationId xmlns:a16="http://schemas.microsoft.com/office/drawing/2014/main" id="{B1A1EDDE-ED93-42A2-9EDE-4F59D69BBD7C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humb">
              <a:extLst>
                <a:ext uri="{FF2B5EF4-FFF2-40B4-BE49-F238E27FC236}">
                  <a16:creationId xmlns:a16="http://schemas.microsoft.com/office/drawing/2014/main" id="{2737677F-4241-4A7F-B7D2-76FF4548E92B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A090B39A-BFC8-4BC2-96C4-5C0C39BE77BB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F31536A2-968D-433F-A157-EBE1936AB60F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9E06BD4E-83CE-4A41-884F-98D63FD14BE3}"/>
              </a:ext>
            </a:extLst>
          </p:cNvPr>
          <p:cNvSpPr/>
          <p:nvPr/>
        </p:nvSpPr>
        <p:spPr>
          <a:xfrm>
            <a:off x="3316941" y="1399429"/>
            <a:ext cx="353145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UCAP 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메신저 고도화 기획안 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차 리뷰</a:t>
            </a:r>
          </a:p>
        </p:txBody>
      </p: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448498B7-2D5E-4AE2-924C-D12FD47E29A5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03" name="Oval">
              <a:extLst>
                <a:ext uri="{FF2B5EF4-FFF2-40B4-BE49-F238E27FC236}">
                  <a16:creationId xmlns:a16="http://schemas.microsoft.com/office/drawing/2014/main" id="{56301DB9-082D-4C9D-A928-1998B7F07E86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04" name="Oval">
              <a:extLst>
                <a:ext uri="{FF2B5EF4-FFF2-40B4-BE49-F238E27FC236}">
                  <a16:creationId xmlns:a16="http://schemas.microsoft.com/office/drawing/2014/main" id="{47F03D8B-B954-4367-B45C-79542400D89D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05" name="Oval">
              <a:extLst>
                <a:ext uri="{FF2B5EF4-FFF2-40B4-BE49-F238E27FC236}">
                  <a16:creationId xmlns:a16="http://schemas.microsoft.com/office/drawing/2014/main" id="{59549DCD-141F-4777-8513-23D024056D08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76" name="그룹 375">
            <a:extLst>
              <a:ext uri="{FF2B5EF4-FFF2-40B4-BE49-F238E27FC236}">
                <a16:creationId xmlns:a16="http://schemas.microsoft.com/office/drawing/2014/main" id="{6BFC8D2D-8C54-4266-9A2F-EEE319BFCBAB}"/>
              </a:ext>
            </a:extLst>
          </p:cNvPr>
          <p:cNvGrpSpPr/>
          <p:nvPr/>
        </p:nvGrpSpPr>
        <p:grpSpPr>
          <a:xfrm>
            <a:off x="601028" y="1373667"/>
            <a:ext cx="2492392" cy="215444"/>
            <a:chOff x="2697709" y="6341570"/>
            <a:chExt cx="2492392" cy="215444"/>
          </a:xfrm>
        </p:grpSpPr>
        <p:grpSp>
          <p:nvGrpSpPr>
            <p:cNvPr id="378" name="그룹 377">
              <a:extLst>
                <a:ext uri="{FF2B5EF4-FFF2-40B4-BE49-F238E27FC236}">
                  <a16:creationId xmlns:a16="http://schemas.microsoft.com/office/drawing/2014/main" id="{144F440D-972F-4CBE-A416-C43C15684163}"/>
                </a:ext>
              </a:extLst>
            </p:cNvPr>
            <p:cNvGrpSpPr/>
            <p:nvPr/>
          </p:nvGrpSpPr>
          <p:grpSpPr>
            <a:xfrm>
              <a:off x="2697709" y="6341570"/>
              <a:ext cx="2453953" cy="215444"/>
              <a:chOff x="2697709" y="6341570"/>
              <a:chExt cx="2453953" cy="215444"/>
            </a:xfrm>
          </p:grpSpPr>
          <p:sp>
            <p:nvSpPr>
              <p:cNvPr id="380" name="Search Icon">
                <a:extLst>
                  <a:ext uri="{FF2B5EF4-FFF2-40B4-BE49-F238E27FC236}">
                    <a16:creationId xmlns:a16="http://schemas.microsoft.com/office/drawing/2014/main" id="{4A3417C8-FCFD-48E1-ACD9-FC4F82BC946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4065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387" name="직사각형 386">
                <a:extLst>
                  <a:ext uri="{FF2B5EF4-FFF2-40B4-BE49-F238E27FC236}">
                    <a16:creationId xmlns:a16="http://schemas.microsoft.com/office/drawing/2014/main" id="{9C8D92AD-9711-44B8-A5C9-63403EFB65EB}"/>
                  </a:ext>
                </a:extLst>
              </p:cNvPr>
              <p:cNvSpPr/>
              <p:nvPr/>
            </p:nvSpPr>
            <p:spPr>
              <a:xfrm>
                <a:off x="2697709" y="6341570"/>
                <a:ext cx="85953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회의명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개설자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379" name="Line">
              <a:extLst>
                <a:ext uri="{FF2B5EF4-FFF2-40B4-BE49-F238E27FC236}">
                  <a16:creationId xmlns:a16="http://schemas.microsoft.com/office/drawing/2014/main" id="{DFC6146D-CAB7-4537-873B-CC5D072083D9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2436874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D004E1C-A98D-4D90-A530-5C40D3FBE0E0}"/>
              </a:ext>
            </a:extLst>
          </p:cNvPr>
          <p:cNvGrpSpPr/>
          <p:nvPr/>
        </p:nvGrpSpPr>
        <p:grpSpPr>
          <a:xfrm>
            <a:off x="158182" y="1061396"/>
            <a:ext cx="372000" cy="2425875"/>
            <a:chOff x="167147" y="1061396"/>
            <a:chExt cx="372000" cy="2425875"/>
          </a:xfrm>
        </p:grpSpPr>
        <p:pic>
          <p:nvPicPr>
            <p:cNvPr id="159" name="그래픽 158" descr="채팅">
              <a:extLst>
                <a:ext uri="{FF2B5EF4-FFF2-40B4-BE49-F238E27FC236}">
                  <a16:creationId xmlns:a16="http://schemas.microsoft.com/office/drawing/2014/main" id="{1089A0CA-EDD8-4F6A-B965-AB5BB85BC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160" name="그래픽 159" descr="보내기">
              <a:extLst>
                <a:ext uri="{FF2B5EF4-FFF2-40B4-BE49-F238E27FC236}">
                  <a16:creationId xmlns:a16="http://schemas.microsoft.com/office/drawing/2014/main" id="{04B6D850-D569-487C-AC9F-C979D35BF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161" name="그래픽 160" descr="사용자">
              <a:extLst>
                <a:ext uri="{FF2B5EF4-FFF2-40B4-BE49-F238E27FC236}">
                  <a16:creationId xmlns:a16="http://schemas.microsoft.com/office/drawing/2014/main" id="{AE0BFF23-3536-4AB7-BB65-C15639B70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162" name="그래픽 161" descr="계층 구조형">
              <a:extLst>
                <a:ext uri="{FF2B5EF4-FFF2-40B4-BE49-F238E27FC236}">
                  <a16:creationId xmlns:a16="http://schemas.microsoft.com/office/drawing/2014/main" id="{1B08BA51-B11E-4BFA-9BE0-C89DD1B83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396" name="Oval">
              <a:extLst>
                <a:ext uri="{FF2B5EF4-FFF2-40B4-BE49-F238E27FC236}">
                  <a16:creationId xmlns:a16="http://schemas.microsoft.com/office/drawing/2014/main" id="{F7381DED-4132-437E-A729-C260E4C5FFE4}"/>
                </a:ext>
              </a:extLst>
            </p:cNvPr>
            <p:cNvSpPr/>
            <p:nvPr/>
          </p:nvSpPr>
          <p:spPr>
            <a:xfrm>
              <a:off x="167147" y="2313686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97" name="그래픽 396" descr="스피커 폰">
              <a:extLst>
                <a:ext uri="{FF2B5EF4-FFF2-40B4-BE49-F238E27FC236}">
                  <a16:creationId xmlns:a16="http://schemas.microsoft.com/office/drawing/2014/main" id="{D3FF8A29-3605-46BD-9B22-8FF440ACB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644" y="3210265"/>
              <a:ext cx="277006" cy="277006"/>
            </a:xfrm>
            <a:prstGeom prst="rect">
              <a:avLst/>
            </a:prstGeom>
          </p:spPr>
        </p:pic>
        <p:pic>
          <p:nvPicPr>
            <p:cNvPr id="398" name="그래픽 397" descr="웹 캠">
              <a:extLst>
                <a:ext uri="{FF2B5EF4-FFF2-40B4-BE49-F238E27FC236}">
                  <a16:creationId xmlns:a16="http://schemas.microsoft.com/office/drawing/2014/main" id="{F4331313-1D1B-471D-9208-309394220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17B1080-7182-413F-8043-BBC734AF1367}"/>
              </a:ext>
            </a:extLst>
          </p:cNvPr>
          <p:cNvGrpSpPr/>
          <p:nvPr/>
        </p:nvGrpSpPr>
        <p:grpSpPr>
          <a:xfrm>
            <a:off x="1848625" y="1675787"/>
            <a:ext cx="1256394" cy="204311"/>
            <a:chOff x="8307090" y="2355449"/>
            <a:chExt cx="1551745" cy="204311"/>
          </a:xfrm>
        </p:grpSpPr>
        <p:sp>
          <p:nvSpPr>
            <p:cNvPr id="400" name="사각형: 둥근 모서리 399">
              <a:extLst>
                <a:ext uri="{FF2B5EF4-FFF2-40B4-BE49-F238E27FC236}">
                  <a16:creationId xmlns:a16="http://schemas.microsoft.com/office/drawing/2014/main" id="{8B78A9E2-8D3D-438D-9FEA-1721627E5A3A}"/>
                </a:ext>
              </a:extLst>
            </p:cNvPr>
            <p:cNvSpPr/>
            <p:nvPr/>
          </p:nvSpPr>
          <p:spPr>
            <a:xfrm>
              <a:off x="8307090" y="2355449"/>
              <a:ext cx="361441" cy="20431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bg1"/>
                  </a:solidFill>
                  <a:latin typeface="맑은 고딕"/>
                  <a:ea typeface="맑은 고딕" panose="020B0503020000020004" pitchFamily="50" charset="-127"/>
                </a:rPr>
                <a:t>전체</a:t>
              </a:r>
              <a:endParaRPr kumimoji="1" lang="en-US" altLang="ko-KR" sz="500" b="1" kern="1200" dirty="0">
                <a:solidFill>
                  <a:schemeClr val="bg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01" name="사각형: 둥근 모서리 400">
              <a:extLst>
                <a:ext uri="{FF2B5EF4-FFF2-40B4-BE49-F238E27FC236}">
                  <a16:creationId xmlns:a16="http://schemas.microsoft.com/office/drawing/2014/main" id="{6EE2AB38-FD93-450D-A485-B64AE7C8FF45}"/>
                </a:ext>
              </a:extLst>
            </p:cNvPr>
            <p:cNvSpPr/>
            <p:nvPr/>
          </p:nvSpPr>
          <p:spPr>
            <a:xfrm>
              <a:off x="8728636" y="2355449"/>
              <a:ext cx="438360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오늘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02" name="사각형: 둥근 모서리 401">
              <a:extLst>
                <a:ext uri="{FF2B5EF4-FFF2-40B4-BE49-F238E27FC236}">
                  <a16:creationId xmlns:a16="http://schemas.microsoft.com/office/drawing/2014/main" id="{BCC10C57-1233-4760-94A8-08B1C2E81471}"/>
                </a:ext>
              </a:extLst>
            </p:cNvPr>
            <p:cNvSpPr/>
            <p:nvPr/>
          </p:nvSpPr>
          <p:spPr>
            <a:xfrm>
              <a:off x="9227101" y="2355449"/>
              <a:ext cx="631734" cy="20431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예약회의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04" name="Line">
            <a:extLst>
              <a:ext uri="{FF2B5EF4-FFF2-40B4-BE49-F238E27FC236}">
                <a16:creationId xmlns:a16="http://schemas.microsoft.com/office/drawing/2014/main" id="{772D1555-BA9F-49AB-AA8F-84284B75C81A}"/>
              </a:ext>
            </a:extLst>
          </p:cNvPr>
          <p:cNvCxnSpPr>
            <a:cxnSpLocks/>
          </p:cNvCxnSpPr>
          <p:nvPr/>
        </p:nvCxnSpPr>
        <p:spPr bwMode="auto">
          <a:xfrm>
            <a:off x="568652" y="2193008"/>
            <a:ext cx="2592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5" name="사각형: 둥근 모서리 404">
            <a:extLst>
              <a:ext uri="{FF2B5EF4-FFF2-40B4-BE49-F238E27FC236}">
                <a16:creationId xmlns:a16="http://schemas.microsoft.com/office/drawing/2014/main" id="{9BC479EC-098C-46EB-82B6-3BEA2DAC3173}"/>
              </a:ext>
            </a:extLst>
          </p:cNvPr>
          <p:cNvSpPr/>
          <p:nvPr/>
        </p:nvSpPr>
        <p:spPr>
          <a:xfrm>
            <a:off x="548711" y="1903776"/>
            <a:ext cx="2676530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진행회의 </a:t>
            </a:r>
            <a:r>
              <a:rPr kumimoji="1" lang="en-US" altLang="ko-KR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kumimoji="1" lang="ko-KR" altLang="en-US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endParaRPr kumimoji="1" lang="ko-KR" altLang="en-US" sz="2000" kern="1200" dirty="0"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06" name="직사각형 405">
            <a:extLst>
              <a:ext uri="{FF2B5EF4-FFF2-40B4-BE49-F238E27FC236}">
                <a16:creationId xmlns:a16="http://schemas.microsoft.com/office/drawing/2014/main" id="{1879E2E1-7DD6-47BE-A299-ED5D2CF4E360}"/>
              </a:ext>
            </a:extLst>
          </p:cNvPr>
          <p:cNvSpPr/>
          <p:nvPr/>
        </p:nvSpPr>
        <p:spPr>
          <a:xfrm>
            <a:off x="593747" y="2281190"/>
            <a:ext cx="2533813" cy="167168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407" name="Line">
            <a:extLst>
              <a:ext uri="{FF2B5EF4-FFF2-40B4-BE49-F238E27FC236}">
                <a16:creationId xmlns:a16="http://schemas.microsoft.com/office/drawing/2014/main" id="{09F6A091-FCD7-4928-9FA8-6E370A589B05}"/>
              </a:ext>
            </a:extLst>
          </p:cNvPr>
          <p:cNvCxnSpPr>
            <a:cxnSpLocks/>
          </p:cNvCxnSpPr>
          <p:nvPr/>
        </p:nvCxnSpPr>
        <p:spPr bwMode="auto">
          <a:xfrm>
            <a:off x="568652" y="4459958"/>
            <a:ext cx="2592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8" name="사각형: 둥근 모서리 407">
            <a:extLst>
              <a:ext uri="{FF2B5EF4-FFF2-40B4-BE49-F238E27FC236}">
                <a16:creationId xmlns:a16="http://schemas.microsoft.com/office/drawing/2014/main" id="{9BBD21A9-AB8B-4AD6-8D0D-01B42F490946}"/>
              </a:ext>
            </a:extLst>
          </p:cNvPr>
          <p:cNvSpPr/>
          <p:nvPr/>
        </p:nvSpPr>
        <p:spPr>
          <a:xfrm>
            <a:off x="548711" y="4170726"/>
            <a:ext cx="2676530" cy="234548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종료회의 </a:t>
            </a:r>
            <a:r>
              <a:rPr kumimoji="1" lang="en-US" altLang="ko-KR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kumimoji="1" lang="ko-KR" altLang="en-US" sz="9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endParaRPr kumimoji="1" lang="ko-KR" altLang="en-US" sz="2000" kern="1200" dirty="0"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09" name="직사각형 408">
            <a:extLst>
              <a:ext uri="{FF2B5EF4-FFF2-40B4-BE49-F238E27FC236}">
                <a16:creationId xmlns:a16="http://schemas.microsoft.com/office/drawing/2014/main" id="{4FC1B9FF-0619-4DFA-A634-AFA6AFE32409}"/>
              </a:ext>
            </a:extLst>
          </p:cNvPr>
          <p:cNvSpPr/>
          <p:nvPr/>
        </p:nvSpPr>
        <p:spPr>
          <a:xfrm>
            <a:off x="593747" y="4548140"/>
            <a:ext cx="2533813" cy="167168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10" name="그룹 409">
            <a:extLst>
              <a:ext uri="{FF2B5EF4-FFF2-40B4-BE49-F238E27FC236}">
                <a16:creationId xmlns:a16="http://schemas.microsoft.com/office/drawing/2014/main" id="{55BB70DA-65A7-4B45-87DC-9F44DC55AD8B}"/>
              </a:ext>
            </a:extLst>
          </p:cNvPr>
          <p:cNvGrpSpPr/>
          <p:nvPr/>
        </p:nvGrpSpPr>
        <p:grpSpPr>
          <a:xfrm>
            <a:off x="592007" y="2900312"/>
            <a:ext cx="2148345" cy="500965"/>
            <a:chOff x="1058547" y="2193228"/>
            <a:chExt cx="2148345" cy="500965"/>
          </a:xfrm>
        </p:grpSpPr>
        <p:grpSp>
          <p:nvGrpSpPr>
            <p:cNvPr id="411" name="그룹 410">
              <a:extLst>
                <a:ext uri="{FF2B5EF4-FFF2-40B4-BE49-F238E27FC236}">
                  <a16:creationId xmlns:a16="http://schemas.microsoft.com/office/drawing/2014/main" id="{EB84EB66-BC5B-4A0A-8334-A57C7CC1C2B3}"/>
                </a:ext>
              </a:extLst>
            </p:cNvPr>
            <p:cNvGrpSpPr/>
            <p:nvPr/>
          </p:nvGrpSpPr>
          <p:grpSpPr>
            <a:xfrm>
              <a:off x="1058547" y="2193228"/>
              <a:ext cx="2148345" cy="500965"/>
              <a:chOff x="1029223" y="1695906"/>
              <a:chExt cx="2148345" cy="500965"/>
            </a:xfrm>
          </p:grpSpPr>
          <p:sp>
            <p:nvSpPr>
              <p:cNvPr id="413" name="직사각형 412">
                <a:extLst>
                  <a:ext uri="{FF2B5EF4-FFF2-40B4-BE49-F238E27FC236}">
                    <a16:creationId xmlns:a16="http://schemas.microsoft.com/office/drawing/2014/main" id="{657102F1-2151-4D44-8889-D156BD92C6CC}"/>
                  </a:ext>
                </a:extLst>
              </p:cNvPr>
              <p:cNvSpPr/>
              <p:nvPr/>
            </p:nvSpPr>
            <p:spPr>
              <a:xfrm>
                <a:off x="1029223" y="1695906"/>
                <a:ext cx="214834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UCAP 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메신저 고도화 기획안 </a:t>
                </a: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차 리뷰</a:t>
                </a:r>
              </a:p>
            </p:txBody>
          </p:sp>
          <p:sp>
            <p:nvSpPr>
              <p:cNvPr id="414" name="직사각형 413">
                <a:extLst>
                  <a:ext uri="{FF2B5EF4-FFF2-40B4-BE49-F238E27FC236}">
                    <a16:creationId xmlns:a16="http://schemas.microsoft.com/office/drawing/2014/main" id="{5AA02CAB-A800-47C7-8DA9-30C0E12FE371}"/>
                  </a:ext>
                </a:extLst>
              </p:cNvPr>
              <p:cNvSpPr/>
              <p:nvPr/>
            </p:nvSpPr>
            <p:spPr>
              <a:xfrm>
                <a:off x="1029223" y="1873706"/>
                <a:ext cx="1170513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8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2020.02.19. 10:30~11:30</a:t>
                </a:r>
              </a:p>
            </p:txBody>
          </p:sp>
        </p:grpSp>
        <p:pic>
          <p:nvPicPr>
            <p:cNvPr id="412" name="그래픽 411" descr="스피커 폰">
              <a:extLst>
                <a:ext uri="{FF2B5EF4-FFF2-40B4-BE49-F238E27FC236}">
                  <a16:creationId xmlns:a16="http://schemas.microsoft.com/office/drawing/2014/main" id="{22D79737-702C-4CDA-9D81-3E2AAA45E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51830" y="2308039"/>
              <a:ext cx="148232" cy="148232"/>
            </a:xfrm>
            <a:prstGeom prst="rect">
              <a:avLst/>
            </a:prstGeom>
          </p:spPr>
        </p:pic>
      </p:grpSp>
      <p:grpSp>
        <p:nvGrpSpPr>
          <p:cNvPr id="415" name="그룹 414">
            <a:extLst>
              <a:ext uri="{FF2B5EF4-FFF2-40B4-BE49-F238E27FC236}">
                <a16:creationId xmlns:a16="http://schemas.microsoft.com/office/drawing/2014/main" id="{FC4B8420-D2AA-494D-8B16-79FDDC20F827}"/>
              </a:ext>
            </a:extLst>
          </p:cNvPr>
          <p:cNvGrpSpPr/>
          <p:nvPr/>
        </p:nvGrpSpPr>
        <p:grpSpPr>
          <a:xfrm>
            <a:off x="592007" y="3427362"/>
            <a:ext cx="2148345" cy="500965"/>
            <a:chOff x="1058547" y="2193228"/>
            <a:chExt cx="2148345" cy="500965"/>
          </a:xfrm>
        </p:grpSpPr>
        <p:grpSp>
          <p:nvGrpSpPr>
            <p:cNvPr id="416" name="그룹 415">
              <a:extLst>
                <a:ext uri="{FF2B5EF4-FFF2-40B4-BE49-F238E27FC236}">
                  <a16:creationId xmlns:a16="http://schemas.microsoft.com/office/drawing/2014/main" id="{282E60B6-BA28-4D52-B358-D06FE46ADC16}"/>
                </a:ext>
              </a:extLst>
            </p:cNvPr>
            <p:cNvGrpSpPr/>
            <p:nvPr/>
          </p:nvGrpSpPr>
          <p:grpSpPr>
            <a:xfrm>
              <a:off x="1058547" y="2193228"/>
              <a:ext cx="2148345" cy="500965"/>
              <a:chOff x="1029223" y="1695906"/>
              <a:chExt cx="2148345" cy="500965"/>
            </a:xfrm>
          </p:grpSpPr>
          <p:sp>
            <p:nvSpPr>
              <p:cNvPr id="418" name="직사각형 417">
                <a:extLst>
                  <a:ext uri="{FF2B5EF4-FFF2-40B4-BE49-F238E27FC236}">
                    <a16:creationId xmlns:a16="http://schemas.microsoft.com/office/drawing/2014/main" id="{3341DCC6-84A8-4511-94D7-3DA257CE7058}"/>
                  </a:ext>
                </a:extLst>
              </p:cNvPr>
              <p:cNvSpPr/>
              <p:nvPr/>
            </p:nvSpPr>
            <p:spPr>
              <a:xfrm>
                <a:off x="1029223" y="1695906"/>
                <a:ext cx="214834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UCAP 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메신저 고도화 기획안 </a:t>
                </a: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차 리뷰</a:t>
                </a:r>
              </a:p>
            </p:txBody>
          </p:sp>
          <p:sp>
            <p:nvSpPr>
              <p:cNvPr id="419" name="직사각형 418">
                <a:extLst>
                  <a:ext uri="{FF2B5EF4-FFF2-40B4-BE49-F238E27FC236}">
                    <a16:creationId xmlns:a16="http://schemas.microsoft.com/office/drawing/2014/main" id="{184041E6-B20C-498A-A742-7032C42853A8}"/>
                  </a:ext>
                </a:extLst>
              </p:cNvPr>
              <p:cNvSpPr/>
              <p:nvPr/>
            </p:nvSpPr>
            <p:spPr>
              <a:xfrm>
                <a:off x="1029223" y="1873706"/>
                <a:ext cx="1170513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8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2020.02.19. 10:30~11:30</a:t>
                </a:r>
              </a:p>
            </p:txBody>
          </p:sp>
        </p:grpSp>
        <p:pic>
          <p:nvPicPr>
            <p:cNvPr id="417" name="그래픽 416" descr="스피커 폰">
              <a:extLst>
                <a:ext uri="{FF2B5EF4-FFF2-40B4-BE49-F238E27FC236}">
                  <a16:creationId xmlns:a16="http://schemas.microsoft.com/office/drawing/2014/main" id="{19367F76-5B0A-45B0-B518-2B815B3C5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51830" y="2308039"/>
              <a:ext cx="148232" cy="148232"/>
            </a:xfrm>
            <a:prstGeom prst="rect">
              <a:avLst/>
            </a:prstGeom>
          </p:spPr>
        </p:pic>
      </p:grpSp>
      <p:grpSp>
        <p:nvGrpSpPr>
          <p:cNvPr id="420" name="그룹 419">
            <a:extLst>
              <a:ext uri="{FF2B5EF4-FFF2-40B4-BE49-F238E27FC236}">
                <a16:creationId xmlns:a16="http://schemas.microsoft.com/office/drawing/2014/main" id="{D60DB3BB-5D7E-46A8-B275-7040693082F7}"/>
              </a:ext>
            </a:extLst>
          </p:cNvPr>
          <p:cNvGrpSpPr/>
          <p:nvPr/>
        </p:nvGrpSpPr>
        <p:grpSpPr>
          <a:xfrm>
            <a:off x="592007" y="4646562"/>
            <a:ext cx="2148345" cy="1555065"/>
            <a:chOff x="702947" y="1931932"/>
            <a:chExt cx="2148345" cy="1555065"/>
          </a:xfrm>
        </p:grpSpPr>
        <p:grpSp>
          <p:nvGrpSpPr>
            <p:cNvPr id="422" name="그룹 421">
              <a:extLst>
                <a:ext uri="{FF2B5EF4-FFF2-40B4-BE49-F238E27FC236}">
                  <a16:creationId xmlns:a16="http://schemas.microsoft.com/office/drawing/2014/main" id="{43B47280-292E-441E-83F9-740331F10700}"/>
                </a:ext>
              </a:extLst>
            </p:cNvPr>
            <p:cNvGrpSpPr/>
            <p:nvPr/>
          </p:nvGrpSpPr>
          <p:grpSpPr>
            <a:xfrm>
              <a:off x="702947" y="1931932"/>
              <a:ext cx="2148345" cy="500965"/>
              <a:chOff x="1058547" y="2193228"/>
              <a:chExt cx="2148345" cy="500965"/>
            </a:xfrm>
          </p:grpSpPr>
          <p:grpSp>
            <p:nvGrpSpPr>
              <p:cNvPr id="434" name="그룹 433">
                <a:extLst>
                  <a:ext uri="{FF2B5EF4-FFF2-40B4-BE49-F238E27FC236}">
                    <a16:creationId xmlns:a16="http://schemas.microsoft.com/office/drawing/2014/main" id="{3AF8E494-C9F8-4107-8941-C7A252689469}"/>
                  </a:ext>
                </a:extLst>
              </p:cNvPr>
              <p:cNvGrpSpPr/>
              <p:nvPr/>
            </p:nvGrpSpPr>
            <p:grpSpPr>
              <a:xfrm>
                <a:off x="1058547" y="2193228"/>
                <a:ext cx="2148345" cy="500965"/>
                <a:chOff x="1029223" y="1695906"/>
                <a:chExt cx="2148345" cy="500965"/>
              </a:xfrm>
            </p:grpSpPr>
            <p:sp>
              <p:nvSpPr>
                <p:cNvPr id="436" name="직사각형 435">
                  <a:extLst>
                    <a:ext uri="{FF2B5EF4-FFF2-40B4-BE49-F238E27FC236}">
                      <a16:creationId xmlns:a16="http://schemas.microsoft.com/office/drawing/2014/main" id="{DF6BC505-E1CA-44A8-9DCE-984877CBCF40}"/>
                    </a:ext>
                  </a:extLst>
                </p:cNvPr>
                <p:cNvSpPr/>
                <p:nvPr/>
              </p:nvSpPr>
              <p:spPr>
                <a:xfrm>
                  <a:off x="1029223" y="1695906"/>
                  <a:ext cx="2148345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UCAP 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메신저 고도화 기획안 </a:t>
                  </a: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차 리뷰</a:t>
                  </a:r>
                </a:p>
              </p:txBody>
            </p:sp>
            <p:sp>
              <p:nvSpPr>
                <p:cNvPr id="437" name="직사각형 436">
                  <a:extLst>
                    <a:ext uri="{FF2B5EF4-FFF2-40B4-BE49-F238E27FC236}">
                      <a16:creationId xmlns:a16="http://schemas.microsoft.com/office/drawing/2014/main" id="{6288CAA7-ADBF-43AD-8BFF-57040BFED232}"/>
                    </a:ext>
                  </a:extLst>
                </p:cNvPr>
                <p:cNvSpPr/>
                <p:nvPr/>
              </p:nvSpPr>
              <p:spPr>
                <a:xfrm>
                  <a:off x="1029223" y="1873706"/>
                  <a:ext cx="1170513" cy="3231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  <a:p>
                  <a:pPr lvl="0">
                    <a:defRPr/>
                  </a:pPr>
                  <a:r>
                    <a:rPr kumimoji="1" lang="en-US" altLang="ko-KR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2020.02.19. 10:30~11:30</a:t>
                  </a:r>
                </a:p>
              </p:txBody>
            </p:sp>
          </p:grpSp>
          <p:pic>
            <p:nvPicPr>
              <p:cNvPr id="435" name="그래픽 434" descr="스피커 폰">
                <a:extLst>
                  <a:ext uri="{FF2B5EF4-FFF2-40B4-BE49-F238E27FC236}">
                    <a16:creationId xmlns:a16="http://schemas.microsoft.com/office/drawing/2014/main" id="{B297DF5B-330D-4C75-8BEF-7E5688AD5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951830" y="2308039"/>
                <a:ext cx="148232" cy="148232"/>
              </a:xfrm>
              <a:prstGeom prst="rect">
                <a:avLst/>
              </a:prstGeom>
            </p:spPr>
          </p:pic>
        </p:grpSp>
        <p:grpSp>
          <p:nvGrpSpPr>
            <p:cNvPr id="423" name="그룹 422">
              <a:extLst>
                <a:ext uri="{FF2B5EF4-FFF2-40B4-BE49-F238E27FC236}">
                  <a16:creationId xmlns:a16="http://schemas.microsoft.com/office/drawing/2014/main" id="{4AE78821-CD8D-474B-B33A-532162EFADD8}"/>
                </a:ext>
              </a:extLst>
            </p:cNvPr>
            <p:cNvGrpSpPr/>
            <p:nvPr/>
          </p:nvGrpSpPr>
          <p:grpSpPr>
            <a:xfrm>
              <a:off x="702947" y="2458982"/>
              <a:ext cx="2148345" cy="500965"/>
              <a:chOff x="1058547" y="2193228"/>
              <a:chExt cx="2148345" cy="500965"/>
            </a:xfrm>
          </p:grpSpPr>
          <p:grpSp>
            <p:nvGrpSpPr>
              <p:cNvPr id="430" name="그룹 429">
                <a:extLst>
                  <a:ext uri="{FF2B5EF4-FFF2-40B4-BE49-F238E27FC236}">
                    <a16:creationId xmlns:a16="http://schemas.microsoft.com/office/drawing/2014/main" id="{A33CC79F-E5DA-492E-ABEE-77836714817A}"/>
                  </a:ext>
                </a:extLst>
              </p:cNvPr>
              <p:cNvGrpSpPr/>
              <p:nvPr/>
            </p:nvGrpSpPr>
            <p:grpSpPr>
              <a:xfrm>
                <a:off x="1058547" y="2193228"/>
                <a:ext cx="2148345" cy="500965"/>
                <a:chOff x="1029223" y="1695906"/>
                <a:chExt cx="2148345" cy="500965"/>
              </a:xfrm>
            </p:grpSpPr>
            <p:sp>
              <p:nvSpPr>
                <p:cNvPr id="432" name="직사각형 431">
                  <a:extLst>
                    <a:ext uri="{FF2B5EF4-FFF2-40B4-BE49-F238E27FC236}">
                      <a16:creationId xmlns:a16="http://schemas.microsoft.com/office/drawing/2014/main" id="{1D43F0A8-F16F-4367-AC41-AC619ED0694D}"/>
                    </a:ext>
                  </a:extLst>
                </p:cNvPr>
                <p:cNvSpPr/>
                <p:nvPr/>
              </p:nvSpPr>
              <p:spPr>
                <a:xfrm>
                  <a:off x="1029223" y="1695906"/>
                  <a:ext cx="2148345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UCAP 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메신저 고도화 기획안 </a:t>
                  </a: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차 리뷰</a:t>
                  </a:r>
                </a:p>
              </p:txBody>
            </p:sp>
            <p:sp>
              <p:nvSpPr>
                <p:cNvPr id="433" name="직사각형 432">
                  <a:extLst>
                    <a:ext uri="{FF2B5EF4-FFF2-40B4-BE49-F238E27FC236}">
                      <a16:creationId xmlns:a16="http://schemas.microsoft.com/office/drawing/2014/main" id="{F37CF21F-D65C-4EDB-92D0-A48F88B8D8E5}"/>
                    </a:ext>
                  </a:extLst>
                </p:cNvPr>
                <p:cNvSpPr/>
                <p:nvPr/>
              </p:nvSpPr>
              <p:spPr>
                <a:xfrm>
                  <a:off x="1029223" y="1873706"/>
                  <a:ext cx="1170513" cy="3231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  <a:p>
                  <a:pPr lvl="0">
                    <a:defRPr/>
                  </a:pPr>
                  <a:r>
                    <a:rPr kumimoji="1" lang="en-US" altLang="ko-KR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2020.02.19. 10:30~11:30</a:t>
                  </a:r>
                </a:p>
              </p:txBody>
            </p:sp>
          </p:grpSp>
          <p:pic>
            <p:nvPicPr>
              <p:cNvPr id="431" name="그래픽 430" descr="스피커 폰">
                <a:extLst>
                  <a:ext uri="{FF2B5EF4-FFF2-40B4-BE49-F238E27FC236}">
                    <a16:creationId xmlns:a16="http://schemas.microsoft.com/office/drawing/2014/main" id="{F95B3A43-A088-408E-A9E0-09E1E5098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951830" y="2308039"/>
                <a:ext cx="148232" cy="148232"/>
              </a:xfrm>
              <a:prstGeom prst="rect">
                <a:avLst/>
              </a:prstGeom>
            </p:spPr>
          </p:pic>
        </p:grpSp>
        <p:grpSp>
          <p:nvGrpSpPr>
            <p:cNvPr id="424" name="그룹 423">
              <a:extLst>
                <a:ext uri="{FF2B5EF4-FFF2-40B4-BE49-F238E27FC236}">
                  <a16:creationId xmlns:a16="http://schemas.microsoft.com/office/drawing/2014/main" id="{F7DA411D-FE74-4BF0-B89C-F15ADA33BD40}"/>
                </a:ext>
              </a:extLst>
            </p:cNvPr>
            <p:cNvGrpSpPr/>
            <p:nvPr/>
          </p:nvGrpSpPr>
          <p:grpSpPr>
            <a:xfrm>
              <a:off x="702947" y="2986032"/>
              <a:ext cx="2148345" cy="500965"/>
              <a:chOff x="1058547" y="2193228"/>
              <a:chExt cx="2148345" cy="500965"/>
            </a:xfrm>
          </p:grpSpPr>
          <p:grpSp>
            <p:nvGrpSpPr>
              <p:cNvPr id="426" name="그룹 425">
                <a:extLst>
                  <a:ext uri="{FF2B5EF4-FFF2-40B4-BE49-F238E27FC236}">
                    <a16:creationId xmlns:a16="http://schemas.microsoft.com/office/drawing/2014/main" id="{E3799DF7-E06B-4102-B9F9-9D151CED6D00}"/>
                  </a:ext>
                </a:extLst>
              </p:cNvPr>
              <p:cNvGrpSpPr/>
              <p:nvPr/>
            </p:nvGrpSpPr>
            <p:grpSpPr>
              <a:xfrm>
                <a:off x="1058547" y="2193228"/>
                <a:ext cx="2148345" cy="500965"/>
                <a:chOff x="1029223" y="1695906"/>
                <a:chExt cx="2148345" cy="500965"/>
              </a:xfrm>
            </p:grpSpPr>
            <p:sp>
              <p:nvSpPr>
                <p:cNvPr id="428" name="직사각형 427">
                  <a:extLst>
                    <a:ext uri="{FF2B5EF4-FFF2-40B4-BE49-F238E27FC236}">
                      <a16:creationId xmlns:a16="http://schemas.microsoft.com/office/drawing/2014/main" id="{B517EEDC-CEC2-4BB3-A086-E788B2973052}"/>
                    </a:ext>
                  </a:extLst>
                </p:cNvPr>
                <p:cNvSpPr/>
                <p:nvPr/>
              </p:nvSpPr>
              <p:spPr>
                <a:xfrm>
                  <a:off x="1029223" y="1695906"/>
                  <a:ext cx="2148345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UCAP 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메신저 고도화 기획안 </a:t>
                  </a: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차 리뷰</a:t>
                  </a:r>
                </a:p>
              </p:txBody>
            </p:sp>
            <p:sp>
              <p:nvSpPr>
                <p:cNvPr id="429" name="직사각형 428">
                  <a:extLst>
                    <a:ext uri="{FF2B5EF4-FFF2-40B4-BE49-F238E27FC236}">
                      <a16:creationId xmlns:a16="http://schemas.microsoft.com/office/drawing/2014/main" id="{EC96B320-EF2A-487A-8993-6AA67002E637}"/>
                    </a:ext>
                  </a:extLst>
                </p:cNvPr>
                <p:cNvSpPr/>
                <p:nvPr/>
              </p:nvSpPr>
              <p:spPr>
                <a:xfrm>
                  <a:off x="1029223" y="1873706"/>
                  <a:ext cx="1170513" cy="3231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  <a:p>
                  <a:pPr lvl="0">
                    <a:defRPr/>
                  </a:pPr>
                  <a:r>
                    <a:rPr kumimoji="1" lang="en-US" altLang="ko-KR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2020.02.19. 10:30~11:30</a:t>
                  </a:r>
                </a:p>
              </p:txBody>
            </p:sp>
          </p:grpSp>
          <p:pic>
            <p:nvPicPr>
              <p:cNvPr id="427" name="그래픽 426" descr="스피커 폰">
                <a:extLst>
                  <a:ext uri="{FF2B5EF4-FFF2-40B4-BE49-F238E27FC236}">
                    <a16:creationId xmlns:a16="http://schemas.microsoft.com/office/drawing/2014/main" id="{D58C5837-54E0-452D-9ADF-2DA4CBD9C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951830" y="2308039"/>
                <a:ext cx="148232" cy="148232"/>
              </a:xfrm>
              <a:prstGeom prst="rect">
                <a:avLst/>
              </a:prstGeom>
            </p:spPr>
          </p:pic>
        </p:grpSp>
      </p:grpSp>
      <p:sp>
        <p:nvSpPr>
          <p:cNvPr id="441" name="직사각형 440">
            <a:extLst>
              <a:ext uri="{FF2B5EF4-FFF2-40B4-BE49-F238E27FC236}">
                <a16:creationId xmlns:a16="http://schemas.microsoft.com/office/drawing/2014/main" id="{94422CD6-7B41-4F9C-B440-BA1C3D2A8696}"/>
              </a:ext>
            </a:extLst>
          </p:cNvPr>
          <p:cNvSpPr/>
          <p:nvPr/>
        </p:nvSpPr>
        <p:spPr>
          <a:xfrm>
            <a:off x="614913" y="2355586"/>
            <a:ext cx="2360971" cy="5304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5855083A-AE79-4ADA-884C-A849D91A5FD3}"/>
              </a:ext>
            </a:extLst>
          </p:cNvPr>
          <p:cNvGrpSpPr/>
          <p:nvPr/>
        </p:nvGrpSpPr>
        <p:grpSpPr>
          <a:xfrm>
            <a:off x="592007" y="2373262"/>
            <a:ext cx="2148345" cy="500965"/>
            <a:chOff x="1058547" y="2193228"/>
            <a:chExt cx="2148345" cy="500965"/>
          </a:xfrm>
        </p:grpSpPr>
        <p:grpSp>
          <p:nvGrpSpPr>
            <p:cNvPr id="443" name="그룹 442">
              <a:extLst>
                <a:ext uri="{FF2B5EF4-FFF2-40B4-BE49-F238E27FC236}">
                  <a16:creationId xmlns:a16="http://schemas.microsoft.com/office/drawing/2014/main" id="{A3D51399-9E8B-4A5B-B96D-F77A8A112F03}"/>
                </a:ext>
              </a:extLst>
            </p:cNvPr>
            <p:cNvGrpSpPr/>
            <p:nvPr/>
          </p:nvGrpSpPr>
          <p:grpSpPr>
            <a:xfrm>
              <a:off x="1058547" y="2193228"/>
              <a:ext cx="2148345" cy="500965"/>
              <a:chOff x="1029223" y="1695906"/>
              <a:chExt cx="2148345" cy="500965"/>
            </a:xfrm>
          </p:grpSpPr>
          <p:sp>
            <p:nvSpPr>
              <p:cNvPr id="445" name="직사각형 444">
                <a:extLst>
                  <a:ext uri="{FF2B5EF4-FFF2-40B4-BE49-F238E27FC236}">
                    <a16:creationId xmlns:a16="http://schemas.microsoft.com/office/drawing/2014/main" id="{9549BAF7-EB73-44CB-8C24-34B1F63B6CC7}"/>
                  </a:ext>
                </a:extLst>
              </p:cNvPr>
              <p:cNvSpPr/>
              <p:nvPr/>
            </p:nvSpPr>
            <p:spPr>
              <a:xfrm>
                <a:off x="1029223" y="1695906"/>
                <a:ext cx="214834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UCAP 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메신저 고도화 기획안 </a:t>
                </a:r>
                <a:r>
                  <a:rPr kumimoji="1" lang="en-US" altLang="ko-KR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차 리뷰</a:t>
                </a:r>
              </a:p>
            </p:txBody>
          </p:sp>
          <p:sp>
            <p:nvSpPr>
              <p:cNvPr id="446" name="직사각형 445">
                <a:extLst>
                  <a:ext uri="{FF2B5EF4-FFF2-40B4-BE49-F238E27FC236}">
                    <a16:creationId xmlns:a16="http://schemas.microsoft.com/office/drawing/2014/main" id="{DA2983C2-524A-4F91-8D93-6D4AEFC62790}"/>
                  </a:ext>
                </a:extLst>
              </p:cNvPr>
              <p:cNvSpPr/>
              <p:nvPr/>
            </p:nvSpPr>
            <p:spPr>
              <a:xfrm>
                <a:off x="1029223" y="1873706"/>
                <a:ext cx="1170513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8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2020.02.19. 10:30~11:30</a:t>
                </a:r>
              </a:p>
            </p:txBody>
          </p:sp>
        </p:grpSp>
        <p:pic>
          <p:nvPicPr>
            <p:cNvPr id="444" name="그래픽 443" descr="스피커 폰">
              <a:extLst>
                <a:ext uri="{FF2B5EF4-FFF2-40B4-BE49-F238E27FC236}">
                  <a16:creationId xmlns:a16="http://schemas.microsoft.com/office/drawing/2014/main" id="{0C78EE9B-DB45-4259-AADD-7890F688F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51830" y="2308039"/>
              <a:ext cx="148232" cy="148232"/>
            </a:xfrm>
            <a:prstGeom prst="rect">
              <a:avLst/>
            </a:prstGeom>
          </p:spPr>
        </p:pic>
      </p:grpSp>
      <p:grpSp>
        <p:nvGrpSpPr>
          <p:cNvPr id="450" name="그룹 449">
            <a:extLst>
              <a:ext uri="{FF2B5EF4-FFF2-40B4-BE49-F238E27FC236}">
                <a16:creationId xmlns:a16="http://schemas.microsoft.com/office/drawing/2014/main" id="{25181746-770B-492A-A914-405F6FB4392C}"/>
              </a:ext>
            </a:extLst>
          </p:cNvPr>
          <p:cNvGrpSpPr/>
          <p:nvPr/>
        </p:nvGrpSpPr>
        <p:grpSpPr>
          <a:xfrm>
            <a:off x="2598802" y="5904554"/>
            <a:ext cx="493200" cy="493200"/>
            <a:chOff x="2668277" y="6036683"/>
            <a:chExt cx="493200" cy="493200"/>
          </a:xfrm>
        </p:grpSpPr>
        <p:sp>
          <p:nvSpPr>
            <p:cNvPr id="451" name="Oval">
              <a:extLst>
                <a:ext uri="{FF2B5EF4-FFF2-40B4-BE49-F238E27FC236}">
                  <a16:creationId xmlns:a16="http://schemas.microsoft.com/office/drawing/2014/main" id="{1C0542FC-8A0E-4F86-B9BB-A665C7F9F042}"/>
                </a:ext>
              </a:extLst>
            </p:cNvPr>
            <p:cNvSpPr/>
            <p:nvPr/>
          </p:nvSpPr>
          <p:spPr>
            <a:xfrm>
              <a:off x="2668277" y="6036683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52" name="Edit Properties">
              <a:extLst>
                <a:ext uri="{FF2B5EF4-FFF2-40B4-BE49-F238E27FC236}">
                  <a16:creationId xmlns:a16="http://schemas.microsoft.com/office/drawing/2014/main" id="{47CF585D-FC7C-4F7B-845A-EA35D7D9AE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795392" y="6163799"/>
              <a:ext cx="264370" cy="264368"/>
            </a:xfrm>
            <a:custGeom>
              <a:avLst/>
              <a:gdLst>
                <a:gd name="T0" fmla="*/ 0 w 672"/>
                <a:gd name="T1" fmla="*/ 38 h 669"/>
                <a:gd name="T2" fmla="*/ 13 w 672"/>
                <a:gd name="T3" fmla="*/ 547 h 669"/>
                <a:gd name="T4" fmla="*/ 333 w 672"/>
                <a:gd name="T5" fmla="*/ 534 h 669"/>
                <a:gd name="T6" fmla="*/ 26 w 672"/>
                <a:gd name="T7" fmla="*/ 520 h 669"/>
                <a:gd name="T8" fmla="*/ 560 w 672"/>
                <a:gd name="T9" fmla="*/ 120 h 669"/>
                <a:gd name="T10" fmla="*/ 573 w 672"/>
                <a:gd name="T11" fmla="*/ 307 h 669"/>
                <a:gd name="T12" fmla="*/ 586 w 672"/>
                <a:gd name="T13" fmla="*/ 38 h 669"/>
                <a:gd name="T14" fmla="*/ 37 w 672"/>
                <a:gd name="T15" fmla="*/ 0 h 669"/>
                <a:gd name="T16" fmla="*/ 549 w 672"/>
                <a:gd name="T17" fmla="*/ 27 h 669"/>
                <a:gd name="T18" fmla="*/ 560 w 672"/>
                <a:gd name="T19" fmla="*/ 94 h 669"/>
                <a:gd name="T20" fmla="*/ 26 w 672"/>
                <a:gd name="T21" fmla="*/ 38 h 669"/>
                <a:gd name="T22" fmla="*/ 93 w 672"/>
                <a:gd name="T23" fmla="*/ 200 h 669"/>
                <a:gd name="T24" fmla="*/ 146 w 672"/>
                <a:gd name="T25" fmla="*/ 227 h 669"/>
                <a:gd name="T26" fmla="*/ 93 w 672"/>
                <a:gd name="T27" fmla="*/ 200 h 669"/>
                <a:gd name="T28" fmla="*/ 186 w 672"/>
                <a:gd name="T29" fmla="*/ 227 h 669"/>
                <a:gd name="T30" fmla="*/ 493 w 672"/>
                <a:gd name="T31" fmla="*/ 200 h 669"/>
                <a:gd name="T32" fmla="*/ 93 w 672"/>
                <a:gd name="T33" fmla="*/ 267 h 669"/>
                <a:gd name="T34" fmla="*/ 146 w 672"/>
                <a:gd name="T35" fmla="*/ 294 h 669"/>
                <a:gd name="T36" fmla="*/ 93 w 672"/>
                <a:gd name="T37" fmla="*/ 267 h 669"/>
                <a:gd name="T38" fmla="*/ 186 w 672"/>
                <a:gd name="T39" fmla="*/ 294 h 669"/>
                <a:gd name="T40" fmla="*/ 493 w 672"/>
                <a:gd name="T41" fmla="*/ 267 h 669"/>
                <a:gd name="T42" fmla="*/ 612 w 672"/>
                <a:gd name="T43" fmla="*/ 332 h 669"/>
                <a:gd name="T44" fmla="*/ 564 w 672"/>
                <a:gd name="T45" fmla="*/ 358 h 669"/>
                <a:gd name="T46" fmla="*/ 355 w 672"/>
                <a:gd name="T47" fmla="*/ 570 h 669"/>
                <a:gd name="T48" fmla="*/ 348 w 672"/>
                <a:gd name="T49" fmla="*/ 667 h 669"/>
                <a:gd name="T50" fmla="*/ 434 w 672"/>
                <a:gd name="T51" fmla="*/ 642 h 669"/>
                <a:gd name="T52" fmla="*/ 650 w 672"/>
                <a:gd name="T53" fmla="*/ 426 h 669"/>
                <a:gd name="T54" fmla="*/ 612 w 672"/>
                <a:gd name="T55" fmla="*/ 332 h 669"/>
                <a:gd name="T56" fmla="*/ 93 w 672"/>
                <a:gd name="T57" fmla="*/ 360 h 669"/>
                <a:gd name="T58" fmla="*/ 146 w 672"/>
                <a:gd name="T59" fmla="*/ 334 h 669"/>
                <a:gd name="T60" fmla="*/ 186 w 672"/>
                <a:gd name="T61" fmla="*/ 334 h 669"/>
                <a:gd name="T62" fmla="*/ 493 w 672"/>
                <a:gd name="T63" fmla="*/ 360 h 669"/>
                <a:gd name="T64" fmla="*/ 186 w 672"/>
                <a:gd name="T65" fmla="*/ 334 h 669"/>
                <a:gd name="T66" fmla="*/ 623 w 672"/>
                <a:gd name="T67" fmla="*/ 417 h 669"/>
                <a:gd name="T68" fmla="*/ 379 w 672"/>
                <a:gd name="T69" fmla="*/ 582 h 669"/>
                <a:gd name="T70" fmla="*/ 583 w 672"/>
                <a:gd name="T71" fmla="*/ 377 h 669"/>
                <a:gd name="T72" fmla="*/ 93 w 672"/>
                <a:gd name="T73" fmla="*/ 427 h 669"/>
                <a:gd name="T74" fmla="*/ 146 w 672"/>
                <a:gd name="T75" fmla="*/ 400 h 669"/>
                <a:gd name="T76" fmla="*/ 186 w 672"/>
                <a:gd name="T77" fmla="*/ 400 h 669"/>
                <a:gd name="T78" fmla="*/ 440 w 672"/>
                <a:gd name="T79" fmla="*/ 427 h 669"/>
                <a:gd name="T80" fmla="*/ 186 w 672"/>
                <a:gd name="T81" fmla="*/ 40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2" h="669">
                  <a:moveTo>
                    <a:pt x="37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203"/>
                    <a:pt x="0" y="368"/>
                    <a:pt x="0" y="534"/>
                  </a:cubicBezTo>
                  <a:cubicBezTo>
                    <a:pt x="0" y="541"/>
                    <a:pt x="6" y="547"/>
                    <a:pt x="13" y="547"/>
                  </a:cubicBezTo>
                  <a:lnTo>
                    <a:pt x="320" y="547"/>
                  </a:lnTo>
                  <a:cubicBezTo>
                    <a:pt x="327" y="547"/>
                    <a:pt x="333" y="541"/>
                    <a:pt x="333" y="534"/>
                  </a:cubicBezTo>
                  <a:cubicBezTo>
                    <a:pt x="333" y="527"/>
                    <a:pt x="327" y="520"/>
                    <a:pt x="320" y="520"/>
                  </a:cubicBezTo>
                  <a:lnTo>
                    <a:pt x="26" y="520"/>
                  </a:lnTo>
                  <a:lnTo>
                    <a:pt x="26" y="120"/>
                  </a:lnTo>
                  <a:lnTo>
                    <a:pt x="560" y="120"/>
                  </a:lnTo>
                  <a:lnTo>
                    <a:pt x="560" y="294"/>
                  </a:lnTo>
                  <a:cubicBezTo>
                    <a:pt x="560" y="301"/>
                    <a:pt x="566" y="307"/>
                    <a:pt x="573" y="307"/>
                  </a:cubicBezTo>
                  <a:cubicBezTo>
                    <a:pt x="580" y="307"/>
                    <a:pt x="586" y="301"/>
                    <a:pt x="586" y="294"/>
                  </a:cubicBezTo>
                  <a:cubicBezTo>
                    <a:pt x="586" y="208"/>
                    <a:pt x="586" y="123"/>
                    <a:pt x="586" y="38"/>
                  </a:cubicBezTo>
                  <a:cubicBezTo>
                    <a:pt x="586" y="17"/>
                    <a:pt x="569" y="0"/>
                    <a:pt x="549" y="0"/>
                  </a:cubicBezTo>
                  <a:lnTo>
                    <a:pt x="37" y="0"/>
                  </a:lnTo>
                  <a:close/>
                  <a:moveTo>
                    <a:pt x="37" y="27"/>
                  </a:moveTo>
                  <a:lnTo>
                    <a:pt x="549" y="27"/>
                  </a:lnTo>
                  <a:cubicBezTo>
                    <a:pt x="555" y="27"/>
                    <a:pt x="560" y="32"/>
                    <a:pt x="560" y="38"/>
                  </a:cubicBezTo>
                  <a:lnTo>
                    <a:pt x="560" y="94"/>
                  </a:lnTo>
                  <a:lnTo>
                    <a:pt x="26" y="94"/>
                  </a:lnTo>
                  <a:lnTo>
                    <a:pt x="26" y="38"/>
                  </a:lnTo>
                  <a:cubicBezTo>
                    <a:pt x="26" y="32"/>
                    <a:pt x="31" y="27"/>
                    <a:pt x="37" y="27"/>
                  </a:cubicBezTo>
                  <a:close/>
                  <a:moveTo>
                    <a:pt x="93" y="200"/>
                  </a:moveTo>
                  <a:lnTo>
                    <a:pt x="93" y="227"/>
                  </a:lnTo>
                  <a:lnTo>
                    <a:pt x="146" y="227"/>
                  </a:lnTo>
                  <a:lnTo>
                    <a:pt x="146" y="200"/>
                  </a:lnTo>
                  <a:lnTo>
                    <a:pt x="93" y="200"/>
                  </a:lnTo>
                  <a:close/>
                  <a:moveTo>
                    <a:pt x="186" y="200"/>
                  </a:moveTo>
                  <a:lnTo>
                    <a:pt x="186" y="227"/>
                  </a:lnTo>
                  <a:lnTo>
                    <a:pt x="493" y="227"/>
                  </a:lnTo>
                  <a:lnTo>
                    <a:pt x="493" y="200"/>
                  </a:lnTo>
                  <a:lnTo>
                    <a:pt x="186" y="200"/>
                  </a:lnTo>
                  <a:close/>
                  <a:moveTo>
                    <a:pt x="93" y="267"/>
                  </a:moveTo>
                  <a:lnTo>
                    <a:pt x="93" y="294"/>
                  </a:lnTo>
                  <a:lnTo>
                    <a:pt x="146" y="294"/>
                  </a:lnTo>
                  <a:lnTo>
                    <a:pt x="146" y="267"/>
                  </a:lnTo>
                  <a:lnTo>
                    <a:pt x="93" y="267"/>
                  </a:lnTo>
                  <a:close/>
                  <a:moveTo>
                    <a:pt x="186" y="267"/>
                  </a:moveTo>
                  <a:lnTo>
                    <a:pt x="186" y="294"/>
                  </a:lnTo>
                  <a:lnTo>
                    <a:pt x="493" y="294"/>
                  </a:lnTo>
                  <a:lnTo>
                    <a:pt x="493" y="267"/>
                  </a:lnTo>
                  <a:lnTo>
                    <a:pt x="186" y="267"/>
                  </a:lnTo>
                  <a:close/>
                  <a:moveTo>
                    <a:pt x="612" y="332"/>
                  </a:moveTo>
                  <a:cubicBezTo>
                    <a:pt x="598" y="332"/>
                    <a:pt x="584" y="338"/>
                    <a:pt x="573" y="348"/>
                  </a:cubicBezTo>
                  <a:cubicBezTo>
                    <a:pt x="570" y="351"/>
                    <a:pt x="566" y="356"/>
                    <a:pt x="564" y="358"/>
                  </a:cubicBezTo>
                  <a:lnTo>
                    <a:pt x="358" y="564"/>
                  </a:lnTo>
                  <a:cubicBezTo>
                    <a:pt x="357" y="566"/>
                    <a:pt x="355" y="568"/>
                    <a:pt x="355" y="570"/>
                  </a:cubicBezTo>
                  <a:lnTo>
                    <a:pt x="332" y="650"/>
                  </a:lnTo>
                  <a:cubicBezTo>
                    <a:pt x="329" y="659"/>
                    <a:pt x="339" y="669"/>
                    <a:pt x="348" y="667"/>
                  </a:cubicBezTo>
                  <a:lnTo>
                    <a:pt x="428" y="645"/>
                  </a:lnTo>
                  <a:cubicBezTo>
                    <a:pt x="431" y="645"/>
                    <a:pt x="433" y="643"/>
                    <a:pt x="434" y="642"/>
                  </a:cubicBezTo>
                  <a:lnTo>
                    <a:pt x="645" y="432"/>
                  </a:lnTo>
                  <a:cubicBezTo>
                    <a:pt x="648" y="429"/>
                    <a:pt x="648" y="428"/>
                    <a:pt x="650" y="426"/>
                  </a:cubicBezTo>
                  <a:cubicBezTo>
                    <a:pt x="671" y="404"/>
                    <a:pt x="672" y="370"/>
                    <a:pt x="650" y="348"/>
                  </a:cubicBezTo>
                  <a:cubicBezTo>
                    <a:pt x="640" y="338"/>
                    <a:pt x="626" y="332"/>
                    <a:pt x="612" y="332"/>
                  </a:cubicBezTo>
                  <a:close/>
                  <a:moveTo>
                    <a:pt x="93" y="334"/>
                  </a:moveTo>
                  <a:lnTo>
                    <a:pt x="93" y="360"/>
                  </a:lnTo>
                  <a:lnTo>
                    <a:pt x="146" y="360"/>
                  </a:lnTo>
                  <a:lnTo>
                    <a:pt x="146" y="334"/>
                  </a:lnTo>
                  <a:lnTo>
                    <a:pt x="93" y="334"/>
                  </a:lnTo>
                  <a:close/>
                  <a:moveTo>
                    <a:pt x="186" y="334"/>
                  </a:moveTo>
                  <a:lnTo>
                    <a:pt x="186" y="360"/>
                  </a:lnTo>
                  <a:lnTo>
                    <a:pt x="493" y="360"/>
                  </a:lnTo>
                  <a:lnTo>
                    <a:pt x="493" y="334"/>
                  </a:lnTo>
                  <a:lnTo>
                    <a:pt x="186" y="334"/>
                  </a:lnTo>
                  <a:close/>
                  <a:moveTo>
                    <a:pt x="583" y="377"/>
                  </a:moveTo>
                  <a:lnTo>
                    <a:pt x="623" y="417"/>
                  </a:lnTo>
                  <a:lnTo>
                    <a:pt x="418" y="620"/>
                  </a:lnTo>
                  <a:lnTo>
                    <a:pt x="379" y="582"/>
                  </a:lnTo>
                  <a:lnTo>
                    <a:pt x="380" y="581"/>
                  </a:lnTo>
                  <a:lnTo>
                    <a:pt x="583" y="377"/>
                  </a:lnTo>
                  <a:close/>
                  <a:moveTo>
                    <a:pt x="93" y="400"/>
                  </a:moveTo>
                  <a:lnTo>
                    <a:pt x="93" y="427"/>
                  </a:lnTo>
                  <a:lnTo>
                    <a:pt x="146" y="427"/>
                  </a:lnTo>
                  <a:lnTo>
                    <a:pt x="146" y="400"/>
                  </a:lnTo>
                  <a:lnTo>
                    <a:pt x="93" y="400"/>
                  </a:lnTo>
                  <a:close/>
                  <a:moveTo>
                    <a:pt x="186" y="400"/>
                  </a:moveTo>
                  <a:lnTo>
                    <a:pt x="186" y="427"/>
                  </a:lnTo>
                  <a:lnTo>
                    <a:pt x="440" y="427"/>
                  </a:lnTo>
                  <a:lnTo>
                    <a:pt x="440" y="400"/>
                  </a:lnTo>
                  <a:lnTo>
                    <a:pt x="186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81" name="그룹 480">
            <a:extLst>
              <a:ext uri="{FF2B5EF4-FFF2-40B4-BE49-F238E27FC236}">
                <a16:creationId xmlns:a16="http://schemas.microsoft.com/office/drawing/2014/main" id="{5F6500B1-198F-4AD6-84AF-B802225C7D7E}"/>
              </a:ext>
            </a:extLst>
          </p:cNvPr>
          <p:cNvGrpSpPr/>
          <p:nvPr/>
        </p:nvGrpSpPr>
        <p:grpSpPr>
          <a:xfrm>
            <a:off x="3360283" y="2399779"/>
            <a:ext cx="3937914" cy="479732"/>
            <a:chOff x="3396957" y="3278706"/>
            <a:chExt cx="3937914" cy="479732"/>
          </a:xfrm>
        </p:grpSpPr>
        <p:sp>
          <p:nvSpPr>
            <p:cNvPr id="482" name="Send Button">
              <a:extLst>
                <a:ext uri="{FF2B5EF4-FFF2-40B4-BE49-F238E27FC236}">
                  <a16:creationId xmlns:a16="http://schemas.microsoft.com/office/drawing/2014/main" id="{96FFD23F-156C-45C3-AFB0-D0D9FC622E05}"/>
                </a:ext>
              </a:extLst>
            </p:cNvPr>
            <p:cNvSpPr txBox="1"/>
            <p:nvPr/>
          </p:nvSpPr>
          <p:spPr>
            <a:xfrm>
              <a:off x="3396957" y="327870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회의번호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  <p:grpSp>
          <p:nvGrpSpPr>
            <p:cNvPr id="483" name="그룹 482">
              <a:extLst>
                <a:ext uri="{FF2B5EF4-FFF2-40B4-BE49-F238E27FC236}">
                  <a16:creationId xmlns:a16="http://schemas.microsoft.com/office/drawing/2014/main" id="{0DEA175D-1499-474E-8C63-AAC9A70C9E15}"/>
                </a:ext>
              </a:extLst>
            </p:cNvPr>
            <p:cNvGrpSpPr/>
            <p:nvPr/>
          </p:nvGrpSpPr>
          <p:grpSpPr>
            <a:xfrm>
              <a:off x="3441705" y="3490337"/>
              <a:ext cx="3893166" cy="268101"/>
              <a:chOff x="3429005" y="2810887"/>
              <a:chExt cx="3587745" cy="369911"/>
            </a:xfrm>
          </p:grpSpPr>
          <p:sp>
            <p:nvSpPr>
              <p:cNvPr id="485" name="Text Field">
                <a:extLst>
                  <a:ext uri="{FF2B5EF4-FFF2-40B4-BE49-F238E27FC236}">
                    <a16:creationId xmlns:a16="http://schemas.microsoft.com/office/drawing/2014/main" id="{C2A0EAAB-50E9-4EB3-89C3-C2C5ED489ED5}"/>
                  </a:ext>
                </a:extLst>
              </p:cNvPr>
              <p:cNvSpPr/>
              <p:nvPr/>
            </p:nvSpPr>
            <p:spPr>
              <a:xfrm>
                <a:off x="3429005" y="2810887"/>
                <a:ext cx="1720845" cy="369911"/>
              </a:xfrm>
              <a:prstGeom prst="roundRect">
                <a:avLst>
                  <a:gd name="adj" fmla="val 6367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C8C8CD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45720" tIns="9144" rIns="45720" bIns="914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578137700</a:t>
                </a:r>
                <a:endParaRPr kumimoji="0" lang="en-US" sz="8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486" name="Text Field">
                <a:extLst>
                  <a:ext uri="{FF2B5EF4-FFF2-40B4-BE49-F238E27FC236}">
                    <a16:creationId xmlns:a16="http://schemas.microsoft.com/office/drawing/2014/main" id="{D0F7A31C-C20A-4600-8AD2-2F27F2281857}"/>
                  </a:ext>
                </a:extLst>
              </p:cNvPr>
              <p:cNvSpPr/>
              <p:nvPr/>
            </p:nvSpPr>
            <p:spPr>
              <a:xfrm>
                <a:off x="5295905" y="2810887"/>
                <a:ext cx="1720845" cy="369911"/>
              </a:xfrm>
              <a:prstGeom prst="roundRect">
                <a:avLst>
                  <a:gd name="adj" fmla="val 6367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C8C8CD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45720" tIns="9144" rIns="45720" bIns="914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111111</a:t>
                </a:r>
                <a:endParaRPr kumimoji="0" lang="en-US" sz="8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84" name="Send Button">
              <a:extLst>
                <a:ext uri="{FF2B5EF4-FFF2-40B4-BE49-F238E27FC236}">
                  <a16:creationId xmlns:a16="http://schemas.microsoft.com/office/drawing/2014/main" id="{7D3437A4-256E-4C7F-83A1-54EFE198439A}"/>
                </a:ext>
              </a:extLst>
            </p:cNvPr>
            <p:cNvSpPr txBox="1"/>
            <p:nvPr/>
          </p:nvSpPr>
          <p:spPr>
            <a:xfrm>
              <a:off x="5409907" y="327870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회의 비밀번호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487" name="그룹 486">
            <a:extLst>
              <a:ext uri="{FF2B5EF4-FFF2-40B4-BE49-F238E27FC236}">
                <a16:creationId xmlns:a16="http://schemas.microsoft.com/office/drawing/2014/main" id="{EDBFB8D0-A9FF-4333-A721-8EA32002C3C2}"/>
              </a:ext>
            </a:extLst>
          </p:cNvPr>
          <p:cNvGrpSpPr/>
          <p:nvPr/>
        </p:nvGrpSpPr>
        <p:grpSpPr>
          <a:xfrm>
            <a:off x="3360283" y="3031489"/>
            <a:ext cx="3937916" cy="479732"/>
            <a:chOff x="3396957" y="4015306"/>
            <a:chExt cx="3937916" cy="479732"/>
          </a:xfrm>
        </p:grpSpPr>
        <p:sp>
          <p:nvSpPr>
            <p:cNvPr id="488" name="Text Field">
              <a:extLst>
                <a:ext uri="{FF2B5EF4-FFF2-40B4-BE49-F238E27FC236}">
                  <a16:creationId xmlns:a16="http://schemas.microsoft.com/office/drawing/2014/main" id="{7C2DB87B-EF89-444C-A29C-374B78296679}"/>
                </a:ext>
              </a:extLst>
            </p:cNvPr>
            <p:cNvSpPr/>
            <p:nvPr/>
          </p:nvSpPr>
          <p:spPr>
            <a:xfrm>
              <a:off x="3441705" y="4226937"/>
              <a:ext cx="3893168" cy="268101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강용관 책임</a:t>
              </a:r>
              <a:endParaRPr kumimoji="0" lang="en-US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9" name="Send Button">
              <a:extLst>
                <a:ext uri="{FF2B5EF4-FFF2-40B4-BE49-F238E27FC236}">
                  <a16:creationId xmlns:a16="http://schemas.microsoft.com/office/drawing/2014/main" id="{7B04C7AE-293D-41E4-ADC2-9E0F4DA8BB7F}"/>
                </a:ext>
              </a:extLst>
            </p:cNvPr>
            <p:cNvSpPr txBox="1"/>
            <p:nvPr/>
          </p:nvSpPr>
          <p:spPr>
            <a:xfrm>
              <a:off x="3396957" y="401530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개설자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490" name="그룹 489">
            <a:extLst>
              <a:ext uri="{FF2B5EF4-FFF2-40B4-BE49-F238E27FC236}">
                <a16:creationId xmlns:a16="http://schemas.microsoft.com/office/drawing/2014/main" id="{C0498A4F-DB7E-4319-A082-0110C476E656}"/>
              </a:ext>
            </a:extLst>
          </p:cNvPr>
          <p:cNvGrpSpPr/>
          <p:nvPr/>
        </p:nvGrpSpPr>
        <p:grpSpPr>
          <a:xfrm>
            <a:off x="3360283" y="1768069"/>
            <a:ext cx="3937916" cy="479732"/>
            <a:chOff x="3396957" y="2580206"/>
            <a:chExt cx="3937916" cy="479732"/>
          </a:xfrm>
        </p:grpSpPr>
        <p:sp>
          <p:nvSpPr>
            <p:cNvPr id="491" name="Text Field">
              <a:extLst>
                <a:ext uri="{FF2B5EF4-FFF2-40B4-BE49-F238E27FC236}">
                  <a16:creationId xmlns:a16="http://schemas.microsoft.com/office/drawing/2014/main" id="{8BA09CBD-CC24-4610-9045-EDEFA08AB811}"/>
                </a:ext>
              </a:extLst>
            </p:cNvPr>
            <p:cNvSpPr/>
            <p:nvPr/>
          </p:nvSpPr>
          <p:spPr>
            <a:xfrm>
              <a:off x="3441705" y="2791837"/>
              <a:ext cx="3893168" cy="268101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2020.02.19 10:30 ~ 2020.02.19  11:30 (GMT +09:00)</a:t>
              </a:r>
              <a:endParaRPr kumimoji="0" lang="en-US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2" name="Send Button">
              <a:extLst>
                <a:ext uri="{FF2B5EF4-FFF2-40B4-BE49-F238E27FC236}">
                  <a16:creationId xmlns:a16="http://schemas.microsoft.com/office/drawing/2014/main" id="{1C186BC6-CFD3-402E-8563-0D78D4FCC670}"/>
                </a:ext>
              </a:extLst>
            </p:cNvPr>
            <p:cNvSpPr txBox="1"/>
            <p:nvPr/>
          </p:nvSpPr>
          <p:spPr>
            <a:xfrm>
              <a:off x="3396957" y="258020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회의시간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A42D9B75-B05C-4D9B-BC84-16B37793C46F}"/>
              </a:ext>
            </a:extLst>
          </p:cNvPr>
          <p:cNvGrpSpPr/>
          <p:nvPr/>
        </p:nvGrpSpPr>
        <p:grpSpPr>
          <a:xfrm>
            <a:off x="3360283" y="3663199"/>
            <a:ext cx="3937916" cy="820030"/>
            <a:chOff x="3396957" y="4739206"/>
            <a:chExt cx="3937916" cy="820030"/>
          </a:xfrm>
        </p:grpSpPr>
        <p:sp>
          <p:nvSpPr>
            <p:cNvPr id="494" name="Text Field">
              <a:extLst>
                <a:ext uri="{FF2B5EF4-FFF2-40B4-BE49-F238E27FC236}">
                  <a16:creationId xmlns:a16="http://schemas.microsoft.com/office/drawing/2014/main" id="{49797FB7-9A37-46FB-BDEC-88B9A467E021}"/>
                </a:ext>
              </a:extLst>
            </p:cNvPr>
            <p:cNvSpPr/>
            <p:nvPr/>
          </p:nvSpPr>
          <p:spPr>
            <a:xfrm>
              <a:off x="3441705" y="4950836"/>
              <a:ext cx="3893168" cy="608400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강용관 책임 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 </a:t>
              </a: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lang="en-US" altLang="ko-KR" sz="800" noProof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김주희 </a:t>
              </a:r>
              <a:r>
                <a:rPr kumimoji="0" lang="en-US" altLang="ko-KR" sz="8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kumimoji="0" lang="ko-KR" altLang="en-US" sz="8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차장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) | </a:t>
              </a: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아키텍쳐솔루션팀</a:t>
              </a:r>
              <a:endParaRPr kumimoji="0" lang="en-US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5" name="Send Button">
              <a:extLst>
                <a:ext uri="{FF2B5EF4-FFF2-40B4-BE49-F238E27FC236}">
                  <a16:creationId xmlns:a16="http://schemas.microsoft.com/office/drawing/2014/main" id="{4E13FAE2-49DD-4D9C-B643-46BA5EA22B49}"/>
                </a:ext>
              </a:extLst>
            </p:cNvPr>
            <p:cNvSpPr txBox="1"/>
            <p:nvPr/>
          </p:nvSpPr>
          <p:spPr>
            <a:xfrm>
              <a:off x="3396957" y="473920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참석자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496" name="그룹 495">
            <a:extLst>
              <a:ext uri="{FF2B5EF4-FFF2-40B4-BE49-F238E27FC236}">
                <a16:creationId xmlns:a16="http://schemas.microsoft.com/office/drawing/2014/main" id="{B3A0D12B-B9B4-45A0-94C9-8081E0D6F03A}"/>
              </a:ext>
            </a:extLst>
          </p:cNvPr>
          <p:cNvGrpSpPr/>
          <p:nvPr/>
        </p:nvGrpSpPr>
        <p:grpSpPr>
          <a:xfrm>
            <a:off x="3360283" y="4635209"/>
            <a:ext cx="3937916" cy="819150"/>
            <a:chOff x="3396957" y="5558356"/>
            <a:chExt cx="3937916" cy="819150"/>
          </a:xfrm>
        </p:grpSpPr>
        <p:sp>
          <p:nvSpPr>
            <p:cNvPr id="500" name="Text Field">
              <a:extLst>
                <a:ext uri="{FF2B5EF4-FFF2-40B4-BE49-F238E27FC236}">
                  <a16:creationId xmlns:a16="http://schemas.microsoft.com/office/drawing/2014/main" id="{5DB0EC88-998F-4B1A-BFF8-F0175998F6CE}"/>
                </a:ext>
              </a:extLst>
            </p:cNvPr>
            <p:cNvSpPr/>
            <p:nvPr/>
          </p:nvSpPr>
          <p:spPr>
            <a:xfrm>
              <a:off x="3441705" y="5769987"/>
              <a:ext cx="3893168" cy="607519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buClrTx/>
                <a:defRPr/>
              </a:pP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UCAP</a:t>
              </a: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메신저 고도화 기획안 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차 리뷰를 진행합니다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 lvl="0">
                <a:lnSpc>
                  <a:spcPct val="150000"/>
                </a:lnSpc>
                <a:buClrTx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회의 전까지 기획안을 꼼꼼히 마무리 하시길 바랍니다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</p:txBody>
        </p:sp>
        <p:sp>
          <p:nvSpPr>
            <p:cNvPr id="501" name="Send Button">
              <a:extLst>
                <a:ext uri="{FF2B5EF4-FFF2-40B4-BE49-F238E27FC236}">
                  <a16:creationId xmlns:a16="http://schemas.microsoft.com/office/drawing/2014/main" id="{86CBB608-14EF-4C03-A371-944B77DDEB69}"/>
                </a:ext>
              </a:extLst>
            </p:cNvPr>
            <p:cNvSpPr txBox="1"/>
            <p:nvPr/>
          </p:nvSpPr>
          <p:spPr>
            <a:xfrm>
              <a:off x="3396957" y="555835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내용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506" name="그룹 505">
            <a:extLst>
              <a:ext uri="{FF2B5EF4-FFF2-40B4-BE49-F238E27FC236}">
                <a16:creationId xmlns:a16="http://schemas.microsoft.com/office/drawing/2014/main" id="{6B76FBE4-B378-4035-BC68-D695C1CFF9A7}"/>
              </a:ext>
            </a:extLst>
          </p:cNvPr>
          <p:cNvGrpSpPr/>
          <p:nvPr/>
        </p:nvGrpSpPr>
        <p:grpSpPr>
          <a:xfrm>
            <a:off x="4010071" y="6154708"/>
            <a:ext cx="2698841" cy="234170"/>
            <a:chOff x="5413700" y="5671657"/>
            <a:chExt cx="2698841" cy="234170"/>
          </a:xfrm>
        </p:grpSpPr>
        <p:sp>
          <p:nvSpPr>
            <p:cNvPr id="507" name="Flyout">
              <a:extLst>
                <a:ext uri="{FF2B5EF4-FFF2-40B4-BE49-F238E27FC236}">
                  <a16:creationId xmlns:a16="http://schemas.microsoft.com/office/drawing/2014/main" id="{4925C6A2-5E62-4EE1-ACA3-7DF9E5AB4017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464646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수정</a:t>
              </a:r>
              <a:endParaRPr lang="en-US" altLang="ko-KR" sz="800" b="1" noProof="1">
                <a:solidFill>
                  <a:srgbClr val="464646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8" name="Flyout">
              <a:extLst>
                <a:ext uri="{FF2B5EF4-FFF2-40B4-BE49-F238E27FC236}">
                  <a16:creationId xmlns:a16="http://schemas.microsoft.com/office/drawing/2014/main" id="{B8ABC621-3628-448A-BBDC-836B50398C10}"/>
                </a:ext>
              </a:extLst>
            </p:cNvPr>
            <p:cNvSpPr/>
            <p:nvPr/>
          </p:nvSpPr>
          <p:spPr>
            <a:xfrm>
              <a:off x="632722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삭제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509" name="Flyout">
              <a:extLst>
                <a:ext uri="{FF2B5EF4-FFF2-40B4-BE49-F238E27FC236}">
                  <a16:creationId xmlns:a16="http://schemas.microsoft.com/office/drawing/2014/main" id="{4CA3D442-4044-42B4-A2E7-C2F50433CCAA}"/>
                </a:ext>
              </a:extLst>
            </p:cNvPr>
            <p:cNvSpPr/>
            <p:nvPr/>
          </p:nvSpPr>
          <p:spPr>
            <a:xfrm>
              <a:off x="7241341" y="5671657"/>
              <a:ext cx="871200" cy="234170"/>
            </a:xfrm>
            <a:prstGeom prst="rect">
              <a:avLst/>
            </a:prstGeom>
            <a:solidFill>
              <a:srgbClr val="7F7F7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참석</a:t>
              </a:r>
              <a:endParaRPr lang="en-US" altLang="ko-KR" sz="800" b="1" noProof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6474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6.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쪽지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2974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25"/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199" name="Google Shape;2199;p25"/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쪽지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받은 쪽지 내용보기</a:t>
            </a:r>
          </a:p>
        </p:txBody>
      </p:sp>
      <p:graphicFrame>
        <p:nvGraphicFramePr>
          <p:cNvPr id="425" name="Google Shape;2187;p25">
            <a:extLst>
              <a:ext uri="{FF2B5EF4-FFF2-40B4-BE49-F238E27FC236}">
                <a16:creationId xmlns:a16="http://schemas.microsoft.com/office/drawing/2014/main" id="{970B86AB-AD9E-456D-9470-D1B5B8BFA966}"/>
              </a:ext>
            </a:extLst>
          </p:cNvPr>
          <p:cNvGraphicFramePr/>
          <p:nvPr/>
        </p:nvGraphicFramePr>
        <p:xfrm>
          <a:off x="7572375" y="571500"/>
          <a:ext cx="2200900" cy="708420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2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6FC4BC7C-D2D0-42E1-88A3-E61E146592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812472DB-D7B2-4ECA-A593-CBC56FC06A8D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134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E834FD9A-050D-4256-B192-10C7E032AF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5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EDB37334-7EBD-4800-A2F3-D4A7A75BED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3E43FF03-FB99-448B-B905-2F53489335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137" name="그래픽 136" descr="사용자">
            <a:extLst>
              <a:ext uri="{FF2B5EF4-FFF2-40B4-BE49-F238E27FC236}">
                <a16:creationId xmlns:a16="http://schemas.microsoft.com/office/drawing/2014/main" id="{CAA0DF20-A206-4D2A-BA91-91032A615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138" name="타원 137">
            <a:extLst>
              <a:ext uri="{FF2B5EF4-FFF2-40B4-BE49-F238E27FC236}">
                <a16:creationId xmlns:a16="http://schemas.microsoft.com/office/drawing/2014/main" id="{A0BC6085-5C5C-44D5-AE26-52001044D529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EBEE071D-662C-45FD-9A67-8E152427EB1E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140" name="그림 139">
            <a:extLst>
              <a:ext uri="{FF2B5EF4-FFF2-40B4-BE49-F238E27FC236}">
                <a16:creationId xmlns:a16="http://schemas.microsoft.com/office/drawing/2014/main" id="{7C1F2063-01A3-4FAB-B5C5-0856C918D8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141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532BECF-011E-45AC-989B-ABC5BF7A39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ABAEA7E6-0DD0-404A-856A-25791B7BEEFC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90C37F7F-16B5-4AC0-B25F-A4D2D962CF28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B96CFA5D-61A7-4167-B67C-902D7A3993E9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45" name="Download">
              <a:extLst>
                <a:ext uri="{FF2B5EF4-FFF2-40B4-BE49-F238E27FC236}">
                  <a16:creationId xmlns:a16="http://schemas.microsoft.com/office/drawing/2014/main" id="{35E25273-0F94-4105-AE74-6E19E4D929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3590B501-16E2-4BBE-9419-550E41DF8EB0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147" name="사각형: 둥근 모서리 146">
              <a:extLst>
                <a:ext uri="{FF2B5EF4-FFF2-40B4-BE49-F238E27FC236}">
                  <a16:creationId xmlns:a16="http://schemas.microsoft.com/office/drawing/2014/main" id="{8AA46883-CD1D-4166-A84F-13EEC2CB791D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148" name="Image">
              <a:extLst>
                <a:ext uri="{FF2B5EF4-FFF2-40B4-BE49-F238E27FC236}">
                  <a16:creationId xmlns:a16="http://schemas.microsoft.com/office/drawing/2014/main" id="{7F0D3ADA-8F1A-4FF9-BFE5-6DCADF29F59D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149" name="Border">
                <a:extLst>
                  <a:ext uri="{FF2B5EF4-FFF2-40B4-BE49-F238E27FC236}">
                    <a16:creationId xmlns:a16="http://schemas.microsoft.com/office/drawing/2014/main" id="{9B914976-2678-4974-A128-4CF823D788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150" name="Line">
                <a:extLst>
                  <a:ext uri="{FF2B5EF4-FFF2-40B4-BE49-F238E27FC236}">
                    <a16:creationId xmlns:a16="http://schemas.microsoft.com/office/drawing/2014/main" id="{567F54CA-0060-4FBF-835B-24D1A105424D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Line">
                <a:extLst>
                  <a:ext uri="{FF2B5EF4-FFF2-40B4-BE49-F238E27FC236}">
                    <a16:creationId xmlns:a16="http://schemas.microsoft.com/office/drawing/2014/main" id="{AA7EA8CD-CF29-4540-B106-061716CBE0CC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사각형: 둥근 모서리 153">
            <a:extLst>
              <a:ext uri="{FF2B5EF4-FFF2-40B4-BE49-F238E27FC236}">
                <a16:creationId xmlns:a16="http://schemas.microsoft.com/office/drawing/2014/main" id="{8D122D17-DAAC-4663-B0FF-181FD9B5799E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쪽지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55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8E64FADF-897E-4502-8624-D10DD31478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89086059-DE9C-4DD6-8024-01B18B62579C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66" name="Scroll Indicator">
            <a:extLst>
              <a:ext uri="{FF2B5EF4-FFF2-40B4-BE49-F238E27FC236}">
                <a16:creationId xmlns:a16="http://schemas.microsoft.com/office/drawing/2014/main" id="{F863B1D9-E744-49A4-AAEE-330D26A55F4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167" name="Track">
              <a:extLst>
                <a:ext uri="{FF2B5EF4-FFF2-40B4-BE49-F238E27FC236}">
                  <a16:creationId xmlns:a16="http://schemas.microsoft.com/office/drawing/2014/main" id="{B1A1EDDE-ED93-42A2-9EDE-4F59D69BBD7C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humb">
              <a:extLst>
                <a:ext uri="{FF2B5EF4-FFF2-40B4-BE49-F238E27FC236}">
                  <a16:creationId xmlns:a16="http://schemas.microsoft.com/office/drawing/2014/main" id="{2737677F-4241-4A7F-B7D2-76FF4548E92B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A090B39A-BFC8-4BC2-96C4-5C0C39BE77BB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F31536A2-968D-433F-A157-EBE1936AB60F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9E06BD4E-83CE-4A41-884F-98D63FD14BE3}"/>
              </a:ext>
            </a:extLst>
          </p:cNvPr>
          <p:cNvSpPr/>
          <p:nvPr/>
        </p:nvSpPr>
        <p:spPr>
          <a:xfrm>
            <a:off x="3316941" y="1399429"/>
            <a:ext cx="353145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자료 완성됐으면 메신저로 </a:t>
            </a:r>
            <a:r>
              <a:rPr kumimoji="1" lang="ko-KR" altLang="en-US" sz="9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보내봐</a:t>
            </a:r>
            <a:r>
              <a: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448498B7-2D5E-4AE2-924C-D12FD47E29A5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03" name="Oval">
              <a:extLst>
                <a:ext uri="{FF2B5EF4-FFF2-40B4-BE49-F238E27FC236}">
                  <a16:creationId xmlns:a16="http://schemas.microsoft.com/office/drawing/2014/main" id="{56301DB9-082D-4C9D-A928-1998B7F07E86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04" name="Oval">
              <a:extLst>
                <a:ext uri="{FF2B5EF4-FFF2-40B4-BE49-F238E27FC236}">
                  <a16:creationId xmlns:a16="http://schemas.microsoft.com/office/drawing/2014/main" id="{47F03D8B-B954-4367-B45C-79542400D89D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05" name="Oval">
              <a:extLst>
                <a:ext uri="{FF2B5EF4-FFF2-40B4-BE49-F238E27FC236}">
                  <a16:creationId xmlns:a16="http://schemas.microsoft.com/office/drawing/2014/main" id="{59549DCD-141F-4777-8513-23D024056D08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76" name="그룹 375">
            <a:extLst>
              <a:ext uri="{FF2B5EF4-FFF2-40B4-BE49-F238E27FC236}">
                <a16:creationId xmlns:a16="http://schemas.microsoft.com/office/drawing/2014/main" id="{6BFC8D2D-8C54-4266-9A2F-EEE319BFCBAB}"/>
              </a:ext>
            </a:extLst>
          </p:cNvPr>
          <p:cNvGrpSpPr/>
          <p:nvPr/>
        </p:nvGrpSpPr>
        <p:grpSpPr>
          <a:xfrm>
            <a:off x="601028" y="1373667"/>
            <a:ext cx="2492392" cy="215444"/>
            <a:chOff x="2697709" y="6341570"/>
            <a:chExt cx="2492392" cy="215444"/>
          </a:xfrm>
        </p:grpSpPr>
        <p:grpSp>
          <p:nvGrpSpPr>
            <p:cNvPr id="378" name="그룹 377">
              <a:extLst>
                <a:ext uri="{FF2B5EF4-FFF2-40B4-BE49-F238E27FC236}">
                  <a16:creationId xmlns:a16="http://schemas.microsoft.com/office/drawing/2014/main" id="{144F440D-972F-4CBE-A416-C43C15684163}"/>
                </a:ext>
              </a:extLst>
            </p:cNvPr>
            <p:cNvGrpSpPr/>
            <p:nvPr/>
          </p:nvGrpSpPr>
          <p:grpSpPr>
            <a:xfrm>
              <a:off x="2697709" y="6341570"/>
              <a:ext cx="2453953" cy="215444"/>
              <a:chOff x="2697709" y="6341570"/>
              <a:chExt cx="2453953" cy="215444"/>
            </a:xfrm>
          </p:grpSpPr>
          <p:sp>
            <p:nvSpPr>
              <p:cNvPr id="380" name="Search Icon">
                <a:extLst>
                  <a:ext uri="{FF2B5EF4-FFF2-40B4-BE49-F238E27FC236}">
                    <a16:creationId xmlns:a16="http://schemas.microsoft.com/office/drawing/2014/main" id="{4A3417C8-FCFD-48E1-ACD9-FC4F82BC946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4065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387" name="직사각형 386">
                <a:extLst>
                  <a:ext uri="{FF2B5EF4-FFF2-40B4-BE49-F238E27FC236}">
                    <a16:creationId xmlns:a16="http://schemas.microsoft.com/office/drawing/2014/main" id="{9C8D92AD-9711-44B8-A5C9-63403EFB65EB}"/>
                  </a:ext>
                </a:extLst>
              </p:cNvPr>
              <p:cNvSpPr/>
              <p:nvPr/>
            </p:nvSpPr>
            <p:spPr>
              <a:xfrm>
                <a:off x="2697709" y="6341570"/>
                <a:ext cx="9188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제목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내용</a:t>
                </a:r>
              </a:p>
            </p:txBody>
          </p:sp>
        </p:grpSp>
        <p:cxnSp>
          <p:nvCxnSpPr>
            <p:cNvPr id="379" name="Line">
              <a:extLst>
                <a:ext uri="{FF2B5EF4-FFF2-40B4-BE49-F238E27FC236}">
                  <a16:creationId xmlns:a16="http://schemas.microsoft.com/office/drawing/2014/main" id="{DFC6146D-CAB7-4537-873B-CC5D072083D9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2436874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917B1080-7182-413F-8043-BBC734AF1367}"/>
              </a:ext>
            </a:extLst>
          </p:cNvPr>
          <p:cNvGrpSpPr/>
          <p:nvPr/>
        </p:nvGrpSpPr>
        <p:grpSpPr>
          <a:xfrm>
            <a:off x="1686697" y="1675787"/>
            <a:ext cx="1473370" cy="204311"/>
            <a:chOff x="8107114" y="2355449"/>
            <a:chExt cx="1819730" cy="204311"/>
          </a:xfrm>
        </p:grpSpPr>
        <p:sp>
          <p:nvSpPr>
            <p:cNvPr id="400" name="사각형: 둥근 모서리 399">
              <a:extLst>
                <a:ext uri="{FF2B5EF4-FFF2-40B4-BE49-F238E27FC236}">
                  <a16:creationId xmlns:a16="http://schemas.microsoft.com/office/drawing/2014/main" id="{8B78A9E2-8D3D-438D-9FEA-1721627E5A3A}"/>
                </a:ext>
              </a:extLst>
            </p:cNvPr>
            <p:cNvSpPr/>
            <p:nvPr/>
          </p:nvSpPr>
          <p:spPr>
            <a:xfrm>
              <a:off x="8107114" y="2355449"/>
              <a:ext cx="361441" cy="20431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bg1"/>
                  </a:solidFill>
                  <a:latin typeface="맑은 고딕"/>
                  <a:ea typeface="맑은 고딕" panose="020B0503020000020004" pitchFamily="50" charset="-127"/>
                </a:rPr>
                <a:t>전체</a:t>
              </a:r>
              <a:endParaRPr kumimoji="1" lang="en-US" altLang="ko-KR" sz="500" b="1" kern="1200" dirty="0">
                <a:solidFill>
                  <a:schemeClr val="bg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01" name="사각형: 둥근 모서리 400">
              <a:extLst>
                <a:ext uri="{FF2B5EF4-FFF2-40B4-BE49-F238E27FC236}">
                  <a16:creationId xmlns:a16="http://schemas.microsoft.com/office/drawing/2014/main" id="{6EE2AB38-FD93-450D-A485-B64AE7C8FF45}"/>
                </a:ext>
              </a:extLst>
            </p:cNvPr>
            <p:cNvSpPr/>
            <p:nvPr/>
          </p:nvSpPr>
          <p:spPr>
            <a:xfrm>
              <a:off x="8516296" y="2355449"/>
              <a:ext cx="438361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수신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02" name="사각형: 둥근 모서리 401">
              <a:extLst>
                <a:ext uri="{FF2B5EF4-FFF2-40B4-BE49-F238E27FC236}">
                  <a16:creationId xmlns:a16="http://schemas.microsoft.com/office/drawing/2014/main" id="{BCC10C57-1233-4760-94A8-08B1C2E81471}"/>
                </a:ext>
              </a:extLst>
            </p:cNvPr>
            <p:cNvSpPr/>
            <p:nvPr/>
          </p:nvSpPr>
          <p:spPr>
            <a:xfrm>
              <a:off x="9002398" y="2355449"/>
              <a:ext cx="438361" cy="20431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발신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id="{BCDFA999-85B6-4791-8FA0-76C0027E35D4}"/>
                </a:ext>
              </a:extLst>
            </p:cNvPr>
            <p:cNvSpPr/>
            <p:nvPr/>
          </p:nvSpPr>
          <p:spPr>
            <a:xfrm>
              <a:off x="9488483" y="2355449"/>
              <a:ext cx="438361" cy="20431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예약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0" name="그룹 449">
            <a:extLst>
              <a:ext uri="{FF2B5EF4-FFF2-40B4-BE49-F238E27FC236}">
                <a16:creationId xmlns:a16="http://schemas.microsoft.com/office/drawing/2014/main" id="{25181746-770B-492A-A914-405F6FB4392C}"/>
              </a:ext>
            </a:extLst>
          </p:cNvPr>
          <p:cNvGrpSpPr/>
          <p:nvPr/>
        </p:nvGrpSpPr>
        <p:grpSpPr>
          <a:xfrm>
            <a:off x="2598802" y="5904554"/>
            <a:ext cx="493200" cy="493200"/>
            <a:chOff x="2668277" y="6036683"/>
            <a:chExt cx="493200" cy="493200"/>
          </a:xfrm>
        </p:grpSpPr>
        <p:sp>
          <p:nvSpPr>
            <p:cNvPr id="451" name="Oval">
              <a:extLst>
                <a:ext uri="{FF2B5EF4-FFF2-40B4-BE49-F238E27FC236}">
                  <a16:creationId xmlns:a16="http://schemas.microsoft.com/office/drawing/2014/main" id="{1C0542FC-8A0E-4F86-B9BB-A665C7F9F042}"/>
                </a:ext>
              </a:extLst>
            </p:cNvPr>
            <p:cNvSpPr/>
            <p:nvPr/>
          </p:nvSpPr>
          <p:spPr>
            <a:xfrm>
              <a:off x="2668277" y="6036683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52" name="Edit Properties">
              <a:extLst>
                <a:ext uri="{FF2B5EF4-FFF2-40B4-BE49-F238E27FC236}">
                  <a16:creationId xmlns:a16="http://schemas.microsoft.com/office/drawing/2014/main" id="{47CF585D-FC7C-4F7B-845A-EA35D7D9AE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795392" y="6163799"/>
              <a:ext cx="264370" cy="264368"/>
            </a:xfrm>
            <a:custGeom>
              <a:avLst/>
              <a:gdLst>
                <a:gd name="T0" fmla="*/ 0 w 672"/>
                <a:gd name="T1" fmla="*/ 38 h 669"/>
                <a:gd name="T2" fmla="*/ 13 w 672"/>
                <a:gd name="T3" fmla="*/ 547 h 669"/>
                <a:gd name="T4" fmla="*/ 333 w 672"/>
                <a:gd name="T5" fmla="*/ 534 h 669"/>
                <a:gd name="T6" fmla="*/ 26 w 672"/>
                <a:gd name="T7" fmla="*/ 520 h 669"/>
                <a:gd name="T8" fmla="*/ 560 w 672"/>
                <a:gd name="T9" fmla="*/ 120 h 669"/>
                <a:gd name="T10" fmla="*/ 573 w 672"/>
                <a:gd name="T11" fmla="*/ 307 h 669"/>
                <a:gd name="T12" fmla="*/ 586 w 672"/>
                <a:gd name="T13" fmla="*/ 38 h 669"/>
                <a:gd name="T14" fmla="*/ 37 w 672"/>
                <a:gd name="T15" fmla="*/ 0 h 669"/>
                <a:gd name="T16" fmla="*/ 549 w 672"/>
                <a:gd name="T17" fmla="*/ 27 h 669"/>
                <a:gd name="T18" fmla="*/ 560 w 672"/>
                <a:gd name="T19" fmla="*/ 94 h 669"/>
                <a:gd name="T20" fmla="*/ 26 w 672"/>
                <a:gd name="T21" fmla="*/ 38 h 669"/>
                <a:gd name="T22" fmla="*/ 93 w 672"/>
                <a:gd name="T23" fmla="*/ 200 h 669"/>
                <a:gd name="T24" fmla="*/ 146 w 672"/>
                <a:gd name="T25" fmla="*/ 227 h 669"/>
                <a:gd name="T26" fmla="*/ 93 w 672"/>
                <a:gd name="T27" fmla="*/ 200 h 669"/>
                <a:gd name="T28" fmla="*/ 186 w 672"/>
                <a:gd name="T29" fmla="*/ 227 h 669"/>
                <a:gd name="T30" fmla="*/ 493 w 672"/>
                <a:gd name="T31" fmla="*/ 200 h 669"/>
                <a:gd name="T32" fmla="*/ 93 w 672"/>
                <a:gd name="T33" fmla="*/ 267 h 669"/>
                <a:gd name="T34" fmla="*/ 146 w 672"/>
                <a:gd name="T35" fmla="*/ 294 h 669"/>
                <a:gd name="T36" fmla="*/ 93 w 672"/>
                <a:gd name="T37" fmla="*/ 267 h 669"/>
                <a:gd name="T38" fmla="*/ 186 w 672"/>
                <a:gd name="T39" fmla="*/ 294 h 669"/>
                <a:gd name="T40" fmla="*/ 493 w 672"/>
                <a:gd name="T41" fmla="*/ 267 h 669"/>
                <a:gd name="T42" fmla="*/ 612 w 672"/>
                <a:gd name="T43" fmla="*/ 332 h 669"/>
                <a:gd name="T44" fmla="*/ 564 w 672"/>
                <a:gd name="T45" fmla="*/ 358 h 669"/>
                <a:gd name="T46" fmla="*/ 355 w 672"/>
                <a:gd name="T47" fmla="*/ 570 h 669"/>
                <a:gd name="T48" fmla="*/ 348 w 672"/>
                <a:gd name="T49" fmla="*/ 667 h 669"/>
                <a:gd name="T50" fmla="*/ 434 w 672"/>
                <a:gd name="T51" fmla="*/ 642 h 669"/>
                <a:gd name="T52" fmla="*/ 650 w 672"/>
                <a:gd name="T53" fmla="*/ 426 h 669"/>
                <a:gd name="T54" fmla="*/ 612 w 672"/>
                <a:gd name="T55" fmla="*/ 332 h 669"/>
                <a:gd name="T56" fmla="*/ 93 w 672"/>
                <a:gd name="T57" fmla="*/ 360 h 669"/>
                <a:gd name="T58" fmla="*/ 146 w 672"/>
                <a:gd name="T59" fmla="*/ 334 h 669"/>
                <a:gd name="T60" fmla="*/ 186 w 672"/>
                <a:gd name="T61" fmla="*/ 334 h 669"/>
                <a:gd name="T62" fmla="*/ 493 w 672"/>
                <a:gd name="T63" fmla="*/ 360 h 669"/>
                <a:gd name="T64" fmla="*/ 186 w 672"/>
                <a:gd name="T65" fmla="*/ 334 h 669"/>
                <a:gd name="T66" fmla="*/ 623 w 672"/>
                <a:gd name="T67" fmla="*/ 417 h 669"/>
                <a:gd name="T68" fmla="*/ 379 w 672"/>
                <a:gd name="T69" fmla="*/ 582 h 669"/>
                <a:gd name="T70" fmla="*/ 583 w 672"/>
                <a:gd name="T71" fmla="*/ 377 h 669"/>
                <a:gd name="T72" fmla="*/ 93 w 672"/>
                <a:gd name="T73" fmla="*/ 427 h 669"/>
                <a:gd name="T74" fmla="*/ 146 w 672"/>
                <a:gd name="T75" fmla="*/ 400 h 669"/>
                <a:gd name="T76" fmla="*/ 186 w 672"/>
                <a:gd name="T77" fmla="*/ 400 h 669"/>
                <a:gd name="T78" fmla="*/ 440 w 672"/>
                <a:gd name="T79" fmla="*/ 427 h 669"/>
                <a:gd name="T80" fmla="*/ 186 w 672"/>
                <a:gd name="T81" fmla="*/ 40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2" h="669">
                  <a:moveTo>
                    <a:pt x="37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203"/>
                    <a:pt x="0" y="368"/>
                    <a:pt x="0" y="534"/>
                  </a:cubicBezTo>
                  <a:cubicBezTo>
                    <a:pt x="0" y="541"/>
                    <a:pt x="6" y="547"/>
                    <a:pt x="13" y="547"/>
                  </a:cubicBezTo>
                  <a:lnTo>
                    <a:pt x="320" y="547"/>
                  </a:lnTo>
                  <a:cubicBezTo>
                    <a:pt x="327" y="547"/>
                    <a:pt x="333" y="541"/>
                    <a:pt x="333" y="534"/>
                  </a:cubicBezTo>
                  <a:cubicBezTo>
                    <a:pt x="333" y="527"/>
                    <a:pt x="327" y="520"/>
                    <a:pt x="320" y="520"/>
                  </a:cubicBezTo>
                  <a:lnTo>
                    <a:pt x="26" y="520"/>
                  </a:lnTo>
                  <a:lnTo>
                    <a:pt x="26" y="120"/>
                  </a:lnTo>
                  <a:lnTo>
                    <a:pt x="560" y="120"/>
                  </a:lnTo>
                  <a:lnTo>
                    <a:pt x="560" y="294"/>
                  </a:lnTo>
                  <a:cubicBezTo>
                    <a:pt x="560" y="301"/>
                    <a:pt x="566" y="307"/>
                    <a:pt x="573" y="307"/>
                  </a:cubicBezTo>
                  <a:cubicBezTo>
                    <a:pt x="580" y="307"/>
                    <a:pt x="586" y="301"/>
                    <a:pt x="586" y="294"/>
                  </a:cubicBezTo>
                  <a:cubicBezTo>
                    <a:pt x="586" y="208"/>
                    <a:pt x="586" y="123"/>
                    <a:pt x="586" y="38"/>
                  </a:cubicBezTo>
                  <a:cubicBezTo>
                    <a:pt x="586" y="17"/>
                    <a:pt x="569" y="0"/>
                    <a:pt x="549" y="0"/>
                  </a:cubicBezTo>
                  <a:lnTo>
                    <a:pt x="37" y="0"/>
                  </a:lnTo>
                  <a:close/>
                  <a:moveTo>
                    <a:pt x="37" y="27"/>
                  </a:moveTo>
                  <a:lnTo>
                    <a:pt x="549" y="27"/>
                  </a:lnTo>
                  <a:cubicBezTo>
                    <a:pt x="555" y="27"/>
                    <a:pt x="560" y="32"/>
                    <a:pt x="560" y="38"/>
                  </a:cubicBezTo>
                  <a:lnTo>
                    <a:pt x="560" y="94"/>
                  </a:lnTo>
                  <a:lnTo>
                    <a:pt x="26" y="94"/>
                  </a:lnTo>
                  <a:lnTo>
                    <a:pt x="26" y="38"/>
                  </a:lnTo>
                  <a:cubicBezTo>
                    <a:pt x="26" y="32"/>
                    <a:pt x="31" y="27"/>
                    <a:pt x="37" y="27"/>
                  </a:cubicBezTo>
                  <a:close/>
                  <a:moveTo>
                    <a:pt x="93" y="200"/>
                  </a:moveTo>
                  <a:lnTo>
                    <a:pt x="93" y="227"/>
                  </a:lnTo>
                  <a:lnTo>
                    <a:pt x="146" y="227"/>
                  </a:lnTo>
                  <a:lnTo>
                    <a:pt x="146" y="200"/>
                  </a:lnTo>
                  <a:lnTo>
                    <a:pt x="93" y="200"/>
                  </a:lnTo>
                  <a:close/>
                  <a:moveTo>
                    <a:pt x="186" y="200"/>
                  </a:moveTo>
                  <a:lnTo>
                    <a:pt x="186" y="227"/>
                  </a:lnTo>
                  <a:lnTo>
                    <a:pt x="493" y="227"/>
                  </a:lnTo>
                  <a:lnTo>
                    <a:pt x="493" y="200"/>
                  </a:lnTo>
                  <a:lnTo>
                    <a:pt x="186" y="200"/>
                  </a:lnTo>
                  <a:close/>
                  <a:moveTo>
                    <a:pt x="93" y="267"/>
                  </a:moveTo>
                  <a:lnTo>
                    <a:pt x="93" y="294"/>
                  </a:lnTo>
                  <a:lnTo>
                    <a:pt x="146" y="294"/>
                  </a:lnTo>
                  <a:lnTo>
                    <a:pt x="146" y="267"/>
                  </a:lnTo>
                  <a:lnTo>
                    <a:pt x="93" y="267"/>
                  </a:lnTo>
                  <a:close/>
                  <a:moveTo>
                    <a:pt x="186" y="267"/>
                  </a:moveTo>
                  <a:lnTo>
                    <a:pt x="186" y="294"/>
                  </a:lnTo>
                  <a:lnTo>
                    <a:pt x="493" y="294"/>
                  </a:lnTo>
                  <a:lnTo>
                    <a:pt x="493" y="267"/>
                  </a:lnTo>
                  <a:lnTo>
                    <a:pt x="186" y="267"/>
                  </a:lnTo>
                  <a:close/>
                  <a:moveTo>
                    <a:pt x="612" y="332"/>
                  </a:moveTo>
                  <a:cubicBezTo>
                    <a:pt x="598" y="332"/>
                    <a:pt x="584" y="338"/>
                    <a:pt x="573" y="348"/>
                  </a:cubicBezTo>
                  <a:cubicBezTo>
                    <a:pt x="570" y="351"/>
                    <a:pt x="566" y="356"/>
                    <a:pt x="564" y="358"/>
                  </a:cubicBezTo>
                  <a:lnTo>
                    <a:pt x="358" y="564"/>
                  </a:lnTo>
                  <a:cubicBezTo>
                    <a:pt x="357" y="566"/>
                    <a:pt x="355" y="568"/>
                    <a:pt x="355" y="570"/>
                  </a:cubicBezTo>
                  <a:lnTo>
                    <a:pt x="332" y="650"/>
                  </a:lnTo>
                  <a:cubicBezTo>
                    <a:pt x="329" y="659"/>
                    <a:pt x="339" y="669"/>
                    <a:pt x="348" y="667"/>
                  </a:cubicBezTo>
                  <a:lnTo>
                    <a:pt x="428" y="645"/>
                  </a:lnTo>
                  <a:cubicBezTo>
                    <a:pt x="431" y="645"/>
                    <a:pt x="433" y="643"/>
                    <a:pt x="434" y="642"/>
                  </a:cubicBezTo>
                  <a:lnTo>
                    <a:pt x="645" y="432"/>
                  </a:lnTo>
                  <a:cubicBezTo>
                    <a:pt x="648" y="429"/>
                    <a:pt x="648" y="428"/>
                    <a:pt x="650" y="426"/>
                  </a:cubicBezTo>
                  <a:cubicBezTo>
                    <a:pt x="671" y="404"/>
                    <a:pt x="672" y="370"/>
                    <a:pt x="650" y="348"/>
                  </a:cubicBezTo>
                  <a:cubicBezTo>
                    <a:pt x="640" y="338"/>
                    <a:pt x="626" y="332"/>
                    <a:pt x="612" y="332"/>
                  </a:cubicBezTo>
                  <a:close/>
                  <a:moveTo>
                    <a:pt x="93" y="334"/>
                  </a:moveTo>
                  <a:lnTo>
                    <a:pt x="93" y="360"/>
                  </a:lnTo>
                  <a:lnTo>
                    <a:pt x="146" y="360"/>
                  </a:lnTo>
                  <a:lnTo>
                    <a:pt x="146" y="334"/>
                  </a:lnTo>
                  <a:lnTo>
                    <a:pt x="93" y="334"/>
                  </a:lnTo>
                  <a:close/>
                  <a:moveTo>
                    <a:pt x="186" y="334"/>
                  </a:moveTo>
                  <a:lnTo>
                    <a:pt x="186" y="360"/>
                  </a:lnTo>
                  <a:lnTo>
                    <a:pt x="493" y="360"/>
                  </a:lnTo>
                  <a:lnTo>
                    <a:pt x="493" y="334"/>
                  </a:lnTo>
                  <a:lnTo>
                    <a:pt x="186" y="334"/>
                  </a:lnTo>
                  <a:close/>
                  <a:moveTo>
                    <a:pt x="583" y="377"/>
                  </a:moveTo>
                  <a:lnTo>
                    <a:pt x="623" y="417"/>
                  </a:lnTo>
                  <a:lnTo>
                    <a:pt x="418" y="620"/>
                  </a:lnTo>
                  <a:lnTo>
                    <a:pt x="379" y="582"/>
                  </a:lnTo>
                  <a:lnTo>
                    <a:pt x="380" y="581"/>
                  </a:lnTo>
                  <a:lnTo>
                    <a:pt x="583" y="377"/>
                  </a:lnTo>
                  <a:close/>
                  <a:moveTo>
                    <a:pt x="93" y="400"/>
                  </a:moveTo>
                  <a:lnTo>
                    <a:pt x="93" y="427"/>
                  </a:lnTo>
                  <a:lnTo>
                    <a:pt x="146" y="427"/>
                  </a:lnTo>
                  <a:lnTo>
                    <a:pt x="146" y="400"/>
                  </a:lnTo>
                  <a:lnTo>
                    <a:pt x="93" y="400"/>
                  </a:lnTo>
                  <a:close/>
                  <a:moveTo>
                    <a:pt x="186" y="400"/>
                  </a:moveTo>
                  <a:lnTo>
                    <a:pt x="186" y="427"/>
                  </a:lnTo>
                  <a:lnTo>
                    <a:pt x="440" y="427"/>
                  </a:lnTo>
                  <a:lnTo>
                    <a:pt x="440" y="400"/>
                  </a:lnTo>
                  <a:lnTo>
                    <a:pt x="186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02" name="그룹 501">
            <a:extLst>
              <a:ext uri="{FF2B5EF4-FFF2-40B4-BE49-F238E27FC236}">
                <a16:creationId xmlns:a16="http://schemas.microsoft.com/office/drawing/2014/main" id="{2EF300C2-CE30-42E0-AC33-573EC65545C5}"/>
              </a:ext>
            </a:extLst>
          </p:cNvPr>
          <p:cNvGrpSpPr/>
          <p:nvPr/>
        </p:nvGrpSpPr>
        <p:grpSpPr>
          <a:xfrm>
            <a:off x="4010071" y="6154708"/>
            <a:ext cx="2698841" cy="234170"/>
            <a:chOff x="5413700" y="5671657"/>
            <a:chExt cx="2698841" cy="234170"/>
          </a:xfrm>
        </p:grpSpPr>
        <p:sp>
          <p:nvSpPr>
            <p:cNvPr id="503" name="Flyout">
              <a:extLst>
                <a:ext uri="{FF2B5EF4-FFF2-40B4-BE49-F238E27FC236}">
                  <a16:creationId xmlns:a16="http://schemas.microsoft.com/office/drawing/2014/main" id="{75A16485-FCF5-4FD3-82A0-9A2D382A64DA}"/>
                </a:ext>
              </a:extLst>
            </p:cNvPr>
            <p:cNvSpPr/>
            <p:nvPr/>
          </p:nvSpPr>
          <p:spPr>
            <a:xfrm>
              <a:off x="5413700" y="5671657"/>
              <a:ext cx="870598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rgbClr val="464646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확인</a:t>
              </a:r>
              <a:endParaRPr lang="en-US" altLang="ko-KR" sz="800" b="1" noProof="1">
                <a:solidFill>
                  <a:srgbClr val="464646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4" name="Flyout">
              <a:extLst>
                <a:ext uri="{FF2B5EF4-FFF2-40B4-BE49-F238E27FC236}">
                  <a16:creationId xmlns:a16="http://schemas.microsoft.com/office/drawing/2014/main" id="{40CD38A4-874F-4196-BECB-C9C1FFD4E218}"/>
                </a:ext>
              </a:extLst>
            </p:cNvPr>
            <p:cNvSpPr/>
            <p:nvPr/>
          </p:nvSpPr>
          <p:spPr>
            <a:xfrm>
              <a:off x="6327220" y="5671657"/>
              <a:ext cx="871200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삭제</a:t>
              </a:r>
              <a:endParaRPr kumimoji="0" lang="en-US" sz="800" b="1" i="0" u="none" strike="noStrike" kern="1200" cap="none" spc="0" normalizeH="0" baseline="0" noProof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505" name="Flyout">
              <a:extLst>
                <a:ext uri="{FF2B5EF4-FFF2-40B4-BE49-F238E27FC236}">
                  <a16:creationId xmlns:a16="http://schemas.microsoft.com/office/drawing/2014/main" id="{3A2EC078-DFA5-4288-A081-4F1584D73065}"/>
                </a:ext>
              </a:extLst>
            </p:cNvPr>
            <p:cNvSpPr/>
            <p:nvPr/>
          </p:nvSpPr>
          <p:spPr>
            <a:xfrm>
              <a:off x="7241341" y="5671657"/>
              <a:ext cx="871200" cy="234170"/>
            </a:xfrm>
            <a:prstGeom prst="rect">
              <a:avLst/>
            </a:prstGeom>
            <a:solidFill>
              <a:srgbClr val="7F7F7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b="1" noProof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회신</a:t>
              </a:r>
              <a:endParaRPr lang="en-US" altLang="ko-KR" sz="800" b="1" noProof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DDA02E8-4323-4494-B86C-D3B9BDE3E9DC}"/>
              </a:ext>
            </a:extLst>
          </p:cNvPr>
          <p:cNvGrpSpPr/>
          <p:nvPr/>
        </p:nvGrpSpPr>
        <p:grpSpPr>
          <a:xfrm>
            <a:off x="158182" y="1061396"/>
            <a:ext cx="372000" cy="2425875"/>
            <a:chOff x="158182" y="1061396"/>
            <a:chExt cx="372000" cy="2425875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D004E1C-A98D-4D90-A530-5C40D3FBE0E0}"/>
                </a:ext>
              </a:extLst>
            </p:cNvPr>
            <p:cNvGrpSpPr/>
            <p:nvPr/>
          </p:nvGrpSpPr>
          <p:grpSpPr>
            <a:xfrm>
              <a:off x="194736" y="1061396"/>
              <a:ext cx="298892" cy="2425875"/>
              <a:chOff x="203701" y="1061396"/>
              <a:chExt cx="298892" cy="2425875"/>
            </a:xfrm>
          </p:grpSpPr>
          <p:pic>
            <p:nvPicPr>
              <p:cNvPr id="159" name="그래픽 158" descr="채팅">
                <a:extLst>
                  <a:ext uri="{FF2B5EF4-FFF2-40B4-BE49-F238E27FC236}">
                    <a16:creationId xmlns:a16="http://schemas.microsoft.com/office/drawing/2014/main" id="{1089A0CA-EDD8-4F6A-B965-AB5BB85BC2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161" name="그래픽 160" descr="사용자">
                <a:extLst>
                  <a:ext uri="{FF2B5EF4-FFF2-40B4-BE49-F238E27FC236}">
                    <a16:creationId xmlns:a16="http://schemas.microsoft.com/office/drawing/2014/main" id="{AE0BFF23-3536-4AB7-BB65-C15639B70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162" name="그래픽 161" descr="계층 구조형">
                <a:extLst>
                  <a:ext uri="{FF2B5EF4-FFF2-40B4-BE49-F238E27FC236}">
                    <a16:creationId xmlns:a16="http://schemas.microsoft.com/office/drawing/2014/main" id="{1B08BA51-B11E-4BFA-9BE0-C89DD1B830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397" name="그래픽 396" descr="스피커 폰">
                <a:extLst>
                  <a:ext uri="{FF2B5EF4-FFF2-40B4-BE49-F238E27FC236}">
                    <a16:creationId xmlns:a16="http://schemas.microsoft.com/office/drawing/2014/main" id="{D3FF8A29-3605-46BD-9B22-8FF440ACB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14644" y="3210265"/>
                <a:ext cx="277006" cy="277006"/>
              </a:xfrm>
              <a:prstGeom prst="rect">
                <a:avLst/>
              </a:prstGeom>
            </p:spPr>
          </p:pic>
        </p:grpSp>
        <p:pic>
          <p:nvPicPr>
            <p:cNvPr id="119" name="그래픽 118" descr="웹 캠">
              <a:extLst>
                <a:ext uri="{FF2B5EF4-FFF2-40B4-BE49-F238E27FC236}">
                  <a16:creationId xmlns:a16="http://schemas.microsoft.com/office/drawing/2014/main" id="{6409CBA6-F443-4DC6-A19C-6554408D4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89305" y="2337635"/>
              <a:ext cx="309754" cy="309754"/>
            </a:xfrm>
            <a:prstGeom prst="rect">
              <a:avLst/>
            </a:prstGeom>
          </p:spPr>
        </p:pic>
        <p:sp>
          <p:nvSpPr>
            <p:cNvPr id="122" name="Oval">
              <a:extLst>
                <a:ext uri="{FF2B5EF4-FFF2-40B4-BE49-F238E27FC236}">
                  <a16:creationId xmlns:a16="http://schemas.microsoft.com/office/drawing/2014/main" id="{8C64E017-DF63-48C2-8BE0-AD6AFFD6226F}"/>
                </a:ext>
              </a:extLst>
            </p:cNvPr>
            <p:cNvSpPr/>
            <p:nvPr/>
          </p:nvSpPr>
          <p:spPr>
            <a:xfrm>
              <a:off x="158182" y="2694686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23" name="그래픽 122" descr="보내기">
              <a:extLst>
                <a:ext uri="{FF2B5EF4-FFF2-40B4-BE49-F238E27FC236}">
                  <a16:creationId xmlns:a16="http://schemas.microsoft.com/office/drawing/2014/main" id="{DD3FD636-6F05-41D3-943C-135E6CC41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75686" y="2745335"/>
              <a:ext cx="298892" cy="298892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471C84-3EEE-484A-8DB1-6AF0C1162E7C}"/>
              </a:ext>
            </a:extLst>
          </p:cNvPr>
          <p:cNvGrpSpPr/>
          <p:nvPr/>
        </p:nvGrpSpPr>
        <p:grpSpPr>
          <a:xfrm>
            <a:off x="637436" y="1941700"/>
            <a:ext cx="1533958" cy="253211"/>
            <a:chOff x="637436" y="1941700"/>
            <a:chExt cx="1533958" cy="253211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15E012D-F9A0-4D95-AE6F-158672B878CF}"/>
                </a:ext>
              </a:extLst>
            </p:cNvPr>
            <p:cNvSpPr/>
            <p:nvPr/>
          </p:nvSpPr>
          <p:spPr>
            <a:xfrm>
              <a:off x="662648" y="1941700"/>
              <a:ext cx="1508746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오늘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2020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년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3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월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5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일 목요일</a:t>
              </a:r>
            </a:p>
          </p:txBody>
        </p:sp>
        <p:sp>
          <p:nvSpPr>
            <p:cNvPr id="129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2EE8322A-ABDE-4B8A-9134-82A4D5FF5827}"/>
                </a:ext>
              </a:extLst>
            </p:cNvPr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 rot="10800000">
              <a:off x="637436" y="2064499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5E77C3C1-EE9A-4070-BF61-725AB30CCE53}"/>
              </a:ext>
            </a:extLst>
          </p:cNvPr>
          <p:cNvSpPr/>
          <p:nvPr/>
        </p:nvSpPr>
        <p:spPr>
          <a:xfrm>
            <a:off x="575096" y="2211781"/>
            <a:ext cx="2582030" cy="5304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D4CBA706-62AA-4813-B9E1-983313B3227C}"/>
              </a:ext>
            </a:extLst>
          </p:cNvPr>
          <p:cNvGrpSpPr/>
          <p:nvPr/>
        </p:nvGrpSpPr>
        <p:grpSpPr>
          <a:xfrm>
            <a:off x="568820" y="2259221"/>
            <a:ext cx="2538692" cy="410040"/>
            <a:chOff x="682826" y="1801890"/>
            <a:chExt cx="2538692" cy="410040"/>
          </a:xfrm>
        </p:grpSpPr>
        <p:sp>
          <p:nvSpPr>
            <p:cNvPr id="157" name="Profile Icon">
              <a:extLst>
                <a:ext uri="{FF2B5EF4-FFF2-40B4-BE49-F238E27FC236}">
                  <a16:creationId xmlns:a16="http://schemas.microsoft.com/office/drawing/2014/main" id="{58B08B04-166E-4D45-BA7B-91801030224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101986" y="1925717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1CC1C09E-9B84-4B74-8097-609FE773879C}"/>
                </a:ext>
              </a:extLst>
            </p:cNvPr>
            <p:cNvSpPr/>
            <p:nvPr/>
          </p:nvSpPr>
          <p:spPr>
            <a:xfrm>
              <a:off x="930669" y="2011875"/>
              <a:ext cx="1588897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자료 완성 됐으면 메신저로 </a:t>
              </a: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보내봐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.</a:t>
              </a:r>
            </a:p>
          </p:txBody>
        </p: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B78073CD-8DC4-4973-8C9B-2062E97C65F4}"/>
                </a:ext>
              </a:extLst>
            </p:cNvPr>
            <p:cNvGrpSpPr/>
            <p:nvPr/>
          </p:nvGrpSpPr>
          <p:grpSpPr>
            <a:xfrm>
              <a:off x="682826" y="1879175"/>
              <a:ext cx="248894" cy="235354"/>
              <a:chOff x="8477056" y="5659536"/>
              <a:chExt cx="287056" cy="271439"/>
            </a:xfrm>
          </p:grpSpPr>
          <p:pic>
            <p:nvPicPr>
              <p:cNvPr id="176" name="그래픽 175" descr="보내기">
                <a:extLst>
                  <a:ext uri="{FF2B5EF4-FFF2-40B4-BE49-F238E27FC236}">
                    <a16:creationId xmlns:a16="http://schemas.microsoft.com/office/drawing/2014/main" id="{5E85427A-0AA2-4981-91B3-AC6AE5D18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8477056" y="5659536"/>
                <a:ext cx="271364" cy="271364"/>
              </a:xfrm>
              <a:prstGeom prst="rect">
                <a:avLst/>
              </a:prstGeom>
            </p:spPr>
          </p:pic>
          <p:cxnSp>
            <p:nvCxnSpPr>
              <p:cNvPr id="177" name="직선 화살표 연결선 176">
                <a:extLst>
                  <a:ext uri="{FF2B5EF4-FFF2-40B4-BE49-F238E27FC236}">
                    <a16:creationId xmlns:a16="http://schemas.microsoft.com/office/drawing/2014/main" id="{04237C07-5615-4C7C-81C9-C51BAC6E92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4112" y="5750975"/>
                <a:ext cx="0" cy="180000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19A34A3E-9DBB-46C8-AC32-AD948B3B060D}"/>
                </a:ext>
              </a:extLst>
            </p:cNvPr>
            <p:cNvSpPr/>
            <p:nvPr/>
          </p:nvSpPr>
          <p:spPr>
            <a:xfrm>
              <a:off x="820593" y="1801890"/>
              <a:ext cx="24558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1" noProof="1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lang="ko-KR" altLang="en-US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69A635DE-E206-444F-AC69-53EA5C64152C}"/>
                </a:ext>
              </a:extLst>
            </p:cNvPr>
            <p:cNvSpPr/>
            <p:nvPr/>
          </p:nvSpPr>
          <p:spPr>
            <a:xfrm>
              <a:off x="930669" y="1828474"/>
              <a:ext cx="801823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BE07E372-9985-4839-801F-5DE54579765D}"/>
                </a:ext>
              </a:extLst>
            </p:cNvPr>
            <p:cNvGrpSpPr/>
            <p:nvPr/>
          </p:nvGrpSpPr>
          <p:grpSpPr>
            <a:xfrm rot="5400000">
              <a:off x="3131647" y="2007982"/>
              <a:ext cx="140236" cy="39506"/>
              <a:chOff x="3044416" y="2643392"/>
              <a:chExt cx="140236" cy="39506"/>
            </a:xfrm>
          </p:grpSpPr>
          <p:sp>
            <p:nvSpPr>
              <p:cNvPr id="173" name="Oval">
                <a:extLst>
                  <a:ext uri="{FF2B5EF4-FFF2-40B4-BE49-F238E27FC236}">
                    <a16:creationId xmlns:a16="http://schemas.microsoft.com/office/drawing/2014/main" id="{CE1E6442-B20C-4E5B-8EB1-2187CCE023E1}"/>
                  </a:ext>
                </a:extLst>
              </p:cNvPr>
              <p:cNvSpPr/>
              <p:nvPr/>
            </p:nvSpPr>
            <p:spPr>
              <a:xfrm rot="5400000" flipH="1">
                <a:off x="3044616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4" name="Oval">
                <a:extLst>
                  <a:ext uri="{FF2B5EF4-FFF2-40B4-BE49-F238E27FC236}">
                    <a16:creationId xmlns:a16="http://schemas.microsoft.com/office/drawing/2014/main" id="{F0539650-0BCC-47B1-9BD5-F659B7422CC7}"/>
                  </a:ext>
                </a:extLst>
              </p:cNvPr>
              <p:cNvSpPr/>
              <p:nvPr/>
            </p:nvSpPr>
            <p:spPr>
              <a:xfrm rot="5400000" flipH="1">
                <a:off x="3094781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5" name="Oval">
                <a:extLst>
                  <a:ext uri="{FF2B5EF4-FFF2-40B4-BE49-F238E27FC236}">
                    <a16:creationId xmlns:a16="http://schemas.microsoft.com/office/drawing/2014/main" id="{03886267-EAD5-475C-B158-1A79A8C7C0AE}"/>
                  </a:ext>
                </a:extLst>
              </p:cNvPr>
              <p:cNvSpPr/>
              <p:nvPr/>
            </p:nvSpPr>
            <p:spPr>
              <a:xfrm rot="5400000" flipH="1">
                <a:off x="3144946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9F9D02D5-1BD2-4090-94A5-F87D4877376E}"/>
                </a:ext>
              </a:extLst>
            </p:cNvPr>
            <p:cNvSpPr/>
            <p:nvPr/>
          </p:nvSpPr>
          <p:spPr>
            <a:xfrm>
              <a:off x="2442125" y="1836168"/>
              <a:ext cx="67358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8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오후 </a:t>
              </a:r>
              <a:r>
                <a:rPr kumimoji="1" lang="en-US" altLang="ko-KR" sz="8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12:47</a:t>
              </a:r>
            </a:p>
          </p:txBody>
        </p:sp>
      </p:grpSp>
      <p:grpSp>
        <p:nvGrpSpPr>
          <p:cNvPr id="178" name="그룹 177">
            <a:extLst>
              <a:ext uri="{FF2B5EF4-FFF2-40B4-BE49-F238E27FC236}">
                <a16:creationId xmlns:a16="http://schemas.microsoft.com/office/drawing/2014/main" id="{0AF0C833-46E5-47DB-B7C8-B5CAE15D3847}"/>
              </a:ext>
            </a:extLst>
          </p:cNvPr>
          <p:cNvGrpSpPr/>
          <p:nvPr/>
        </p:nvGrpSpPr>
        <p:grpSpPr>
          <a:xfrm>
            <a:off x="568820" y="2743005"/>
            <a:ext cx="2538692" cy="383456"/>
            <a:chOff x="682826" y="1828474"/>
            <a:chExt cx="2538692" cy="383456"/>
          </a:xfrm>
        </p:grpSpPr>
        <p:sp>
          <p:nvSpPr>
            <p:cNvPr id="179" name="Profile Icon">
              <a:extLst>
                <a:ext uri="{FF2B5EF4-FFF2-40B4-BE49-F238E27FC236}">
                  <a16:creationId xmlns:a16="http://schemas.microsoft.com/office/drawing/2014/main" id="{48EFC95E-9733-41FC-A8C8-74EE85B43AF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101986" y="1925717"/>
              <a:ext cx="138914" cy="159046"/>
            </a:xfrm>
            <a:custGeom>
              <a:avLst/>
              <a:gdLst>
                <a:gd name="T0" fmla="*/ 201 w 400"/>
                <a:gd name="T1" fmla="*/ 0 h 455"/>
                <a:gd name="T2" fmla="*/ 60 w 400"/>
                <a:gd name="T3" fmla="*/ 141 h 455"/>
                <a:gd name="T4" fmla="*/ 138 w 400"/>
                <a:gd name="T5" fmla="*/ 265 h 455"/>
                <a:gd name="T6" fmla="*/ 0 w 400"/>
                <a:gd name="T7" fmla="*/ 455 h 455"/>
                <a:gd name="T8" fmla="*/ 26 w 400"/>
                <a:gd name="T9" fmla="*/ 455 h 455"/>
                <a:gd name="T10" fmla="*/ 201 w 400"/>
                <a:gd name="T11" fmla="*/ 283 h 455"/>
                <a:gd name="T12" fmla="*/ 375 w 400"/>
                <a:gd name="T13" fmla="*/ 455 h 455"/>
                <a:gd name="T14" fmla="*/ 400 w 400"/>
                <a:gd name="T15" fmla="*/ 455 h 455"/>
                <a:gd name="T16" fmla="*/ 263 w 400"/>
                <a:gd name="T17" fmla="*/ 265 h 455"/>
                <a:gd name="T18" fmla="*/ 340 w 400"/>
                <a:gd name="T19" fmla="*/ 141 h 455"/>
                <a:gd name="T20" fmla="*/ 201 w 400"/>
                <a:gd name="T21" fmla="*/ 0 h 455"/>
                <a:gd name="T22" fmla="*/ 201 w 400"/>
                <a:gd name="T23" fmla="*/ 28 h 455"/>
                <a:gd name="T24" fmla="*/ 312 w 400"/>
                <a:gd name="T25" fmla="*/ 141 h 455"/>
                <a:gd name="T26" fmla="*/ 201 w 400"/>
                <a:gd name="T27" fmla="*/ 252 h 455"/>
                <a:gd name="T28" fmla="*/ 88 w 400"/>
                <a:gd name="T29" fmla="*/ 141 h 455"/>
                <a:gd name="T30" fmla="*/ 201 w 400"/>
                <a:gd name="T31" fmla="*/ 2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455">
                  <a:moveTo>
                    <a:pt x="201" y="0"/>
                  </a:moveTo>
                  <a:cubicBezTo>
                    <a:pt x="124" y="0"/>
                    <a:pt x="60" y="64"/>
                    <a:pt x="60" y="141"/>
                  </a:cubicBezTo>
                  <a:cubicBezTo>
                    <a:pt x="60" y="196"/>
                    <a:pt x="92" y="243"/>
                    <a:pt x="138" y="265"/>
                  </a:cubicBezTo>
                  <a:cubicBezTo>
                    <a:pt x="63" y="292"/>
                    <a:pt x="8" y="366"/>
                    <a:pt x="0" y="455"/>
                  </a:cubicBezTo>
                  <a:lnTo>
                    <a:pt x="26" y="455"/>
                  </a:lnTo>
                  <a:cubicBezTo>
                    <a:pt x="35" y="359"/>
                    <a:pt x="111" y="283"/>
                    <a:pt x="201" y="283"/>
                  </a:cubicBezTo>
                  <a:cubicBezTo>
                    <a:pt x="292" y="283"/>
                    <a:pt x="365" y="359"/>
                    <a:pt x="375" y="455"/>
                  </a:cubicBezTo>
                  <a:lnTo>
                    <a:pt x="400" y="455"/>
                  </a:lnTo>
                  <a:cubicBezTo>
                    <a:pt x="393" y="366"/>
                    <a:pt x="338" y="292"/>
                    <a:pt x="263" y="265"/>
                  </a:cubicBezTo>
                  <a:cubicBezTo>
                    <a:pt x="309" y="243"/>
                    <a:pt x="340" y="196"/>
                    <a:pt x="340" y="141"/>
                  </a:cubicBezTo>
                  <a:cubicBezTo>
                    <a:pt x="340" y="64"/>
                    <a:pt x="278" y="0"/>
                    <a:pt x="201" y="0"/>
                  </a:cubicBezTo>
                  <a:close/>
                  <a:moveTo>
                    <a:pt x="201" y="28"/>
                  </a:moveTo>
                  <a:cubicBezTo>
                    <a:pt x="263" y="28"/>
                    <a:pt x="312" y="79"/>
                    <a:pt x="312" y="141"/>
                  </a:cubicBezTo>
                  <a:cubicBezTo>
                    <a:pt x="312" y="203"/>
                    <a:pt x="263" y="252"/>
                    <a:pt x="201" y="252"/>
                  </a:cubicBezTo>
                  <a:cubicBezTo>
                    <a:pt x="139" y="252"/>
                    <a:pt x="88" y="203"/>
                    <a:pt x="88" y="141"/>
                  </a:cubicBezTo>
                  <a:cubicBezTo>
                    <a:pt x="88" y="79"/>
                    <a:pt x="139" y="28"/>
                    <a:pt x="201" y="2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5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5CAF8A09-50E7-4F9E-A790-E38D2CDD6489}"/>
                </a:ext>
              </a:extLst>
            </p:cNvPr>
            <p:cNvSpPr/>
            <p:nvPr/>
          </p:nvSpPr>
          <p:spPr>
            <a:xfrm>
              <a:off x="930669" y="2011875"/>
              <a:ext cx="1608133" cy="20005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기획자들에게 이모티콘 제작업체</a:t>
              </a:r>
              <a:r>
                <a: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…</a:t>
              </a:r>
            </a:p>
          </p:txBody>
        </p:sp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4B5BF253-7102-49B8-91F7-46AF9E526E2C}"/>
                </a:ext>
              </a:extLst>
            </p:cNvPr>
            <p:cNvGrpSpPr/>
            <p:nvPr/>
          </p:nvGrpSpPr>
          <p:grpSpPr>
            <a:xfrm>
              <a:off x="682826" y="1879175"/>
              <a:ext cx="248894" cy="235354"/>
              <a:chOff x="8477056" y="5659536"/>
              <a:chExt cx="287056" cy="271439"/>
            </a:xfrm>
          </p:grpSpPr>
          <p:pic>
            <p:nvPicPr>
              <p:cNvPr id="188" name="그래픽 187" descr="보내기">
                <a:extLst>
                  <a:ext uri="{FF2B5EF4-FFF2-40B4-BE49-F238E27FC236}">
                    <a16:creationId xmlns:a16="http://schemas.microsoft.com/office/drawing/2014/main" id="{9DA32841-63C9-4248-AA62-5ADF20AC78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8477056" y="5659536"/>
                <a:ext cx="271364" cy="271364"/>
              </a:xfrm>
              <a:prstGeom prst="rect">
                <a:avLst/>
              </a:prstGeom>
            </p:spPr>
          </p:pic>
          <p:cxnSp>
            <p:nvCxnSpPr>
              <p:cNvPr id="189" name="직선 화살표 연결선 188">
                <a:extLst>
                  <a:ext uri="{FF2B5EF4-FFF2-40B4-BE49-F238E27FC236}">
                    <a16:creationId xmlns:a16="http://schemas.microsoft.com/office/drawing/2014/main" id="{DE266B54-1091-4784-9372-64A45AA403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4112" y="5750975"/>
                <a:ext cx="0" cy="180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A2AF4273-D2F0-4E95-B14C-4E59D5AE73B2}"/>
                </a:ext>
              </a:extLst>
            </p:cNvPr>
            <p:cNvSpPr/>
            <p:nvPr/>
          </p:nvSpPr>
          <p:spPr>
            <a:xfrm>
              <a:off x="930669" y="1828474"/>
              <a:ext cx="801823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7D3B0CDD-A05F-4FC0-AFF7-EC979475E17E}"/>
                </a:ext>
              </a:extLst>
            </p:cNvPr>
            <p:cNvGrpSpPr/>
            <p:nvPr/>
          </p:nvGrpSpPr>
          <p:grpSpPr>
            <a:xfrm rot="5400000">
              <a:off x="3131647" y="2007982"/>
              <a:ext cx="140236" cy="39506"/>
              <a:chOff x="3044416" y="2643392"/>
              <a:chExt cx="140236" cy="39506"/>
            </a:xfrm>
          </p:grpSpPr>
          <p:sp>
            <p:nvSpPr>
              <p:cNvPr id="185" name="Oval">
                <a:extLst>
                  <a:ext uri="{FF2B5EF4-FFF2-40B4-BE49-F238E27FC236}">
                    <a16:creationId xmlns:a16="http://schemas.microsoft.com/office/drawing/2014/main" id="{ADF70A41-A221-4063-B61B-26A4C4492E7C}"/>
                  </a:ext>
                </a:extLst>
              </p:cNvPr>
              <p:cNvSpPr/>
              <p:nvPr/>
            </p:nvSpPr>
            <p:spPr>
              <a:xfrm rot="5400000" flipH="1">
                <a:off x="3044616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6" name="Oval">
                <a:extLst>
                  <a:ext uri="{FF2B5EF4-FFF2-40B4-BE49-F238E27FC236}">
                    <a16:creationId xmlns:a16="http://schemas.microsoft.com/office/drawing/2014/main" id="{78C944FA-AF76-4A92-8821-AEF51F590843}"/>
                  </a:ext>
                </a:extLst>
              </p:cNvPr>
              <p:cNvSpPr/>
              <p:nvPr/>
            </p:nvSpPr>
            <p:spPr>
              <a:xfrm rot="5400000" flipH="1">
                <a:off x="3094781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7" name="Oval">
                <a:extLst>
                  <a:ext uri="{FF2B5EF4-FFF2-40B4-BE49-F238E27FC236}">
                    <a16:creationId xmlns:a16="http://schemas.microsoft.com/office/drawing/2014/main" id="{86292655-DD9F-4DA1-9558-DA91436FE4E2}"/>
                  </a:ext>
                </a:extLst>
              </p:cNvPr>
              <p:cNvSpPr/>
              <p:nvPr/>
            </p:nvSpPr>
            <p:spPr>
              <a:xfrm rot="5400000" flipH="1">
                <a:off x="3144946" y="2643192"/>
                <a:ext cx="39506" cy="3990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1FB24177-7DD2-4F7A-9F39-9E9269BBB1A0}"/>
                </a:ext>
              </a:extLst>
            </p:cNvPr>
            <p:cNvSpPr/>
            <p:nvPr/>
          </p:nvSpPr>
          <p:spPr>
            <a:xfrm>
              <a:off x="2442125" y="1836168"/>
              <a:ext cx="673582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8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오전 </a:t>
              </a:r>
              <a:r>
                <a:rPr kumimoji="1" lang="en-US" altLang="ko-KR" sz="8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11:30</a:t>
              </a:r>
            </a:p>
          </p:txBody>
        </p:sp>
      </p:grpSp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89CF30D7-66BF-4A01-8E9F-8CFAFA375E6E}"/>
              </a:ext>
            </a:extLst>
          </p:cNvPr>
          <p:cNvGrpSpPr/>
          <p:nvPr/>
        </p:nvGrpSpPr>
        <p:grpSpPr>
          <a:xfrm>
            <a:off x="572560" y="3200205"/>
            <a:ext cx="2534952" cy="383456"/>
            <a:chOff x="686566" y="2742874"/>
            <a:chExt cx="2534952" cy="383456"/>
          </a:xfrm>
        </p:grpSpPr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EA2A84E8-B70D-426D-9DDD-84295AD34440}"/>
                </a:ext>
              </a:extLst>
            </p:cNvPr>
            <p:cNvGrpSpPr/>
            <p:nvPr/>
          </p:nvGrpSpPr>
          <p:grpSpPr>
            <a:xfrm>
              <a:off x="930669" y="2742874"/>
              <a:ext cx="2290849" cy="383456"/>
              <a:chOff x="930669" y="1828474"/>
              <a:chExt cx="2290849" cy="383456"/>
            </a:xfrm>
          </p:grpSpPr>
          <p:sp>
            <p:nvSpPr>
              <p:cNvPr id="197" name="Profile Icon">
                <a:extLst>
                  <a:ext uri="{FF2B5EF4-FFF2-40B4-BE49-F238E27FC236}">
                    <a16:creationId xmlns:a16="http://schemas.microsoft.com/office/drawing/2014/main" id="{8F22154B-C10C-46D2-926A-41F31D18E1C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101986" y="1925717"/>
                <a:ext cx="138914" cy="159046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5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8" name="직사각형 197">
                <a:extLst>
                  <a:ext uri="{FF2B5EF4-FFF2-40B4-BE49-F238E27FC236}">
                    <a16:creationId xmlns:a16="http://schemas.microsoft.com/office/drawing/2014/main" id="{B36F94F9-BB5C-40D6-B24A-E372693509F3}"/>
                  </a:ext>
                </a:extLst>
              </p:cNvPr>
              <p:cNvSpPr/>
              <p:nvPr/>
            </p:nvSpPr>
            <p:spPr>
              <a:xfrm>
                <a:off x="930669" y="2011875"/>
                <a:ext cx="1577676" cy="200055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책임님</a:t>
                </a: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~ 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기획안 </a:t>
                </a: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차 수정안 전달</a:t>
                </a:r>
                <a:r>
                  <a:rPr kumimoji="1" lang="en-US" altLang="ko-KR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…</a:t>
                </a:r>
              </a:p>
            </p:txBody>
          </p:sp>
          <p:sp>
            <p:nvSpPr>
              <p:cNvPr id="199" name="직사각형 198">
                <a:extLst>
                  <a:ext uri="{FF2B5EF4-FFF2-40B4-BE49-F238E27FC236}">
                    <a16:creationId xmlns:a16="http://schemas.microsoft.com/office/drawing/2014/main" id="{98B5B810-C71D-4CEC-9B14-680887080E41}"/>
                  </a:ext>
                </a:extLst>
              </p:cNvPr>
              <p:cNvSpPr/>
              <p:nvPr/>
            </p:nvSpPr>
            <p:spPr>
              <a:xfrm>
                <a:off x="930669" y="1828474"/>
                <a:ext cx="80182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00" name="그룹 199">
                <a:extLst>
                  <a:ext uri="{FF2B5EF4-FFF2-40B4-BE49-F238E27FC236}">
                    <a16:creationId xmlns:a16="http://schemas.microsoft.com/office/drawing/2014/main" id="{964DBC4A-2DD2-45FE-AEB9-8B074D37FD47}"/>
                  </a:ext>
                </a:extLst>
              </p:cNvPr>
              <p:cNvGrpSpPr/>
              <p:nvPr/>
            </p:nvGrpSpPr>
            <p:grpSpPr>
              <a:xfrm rot="5400000">
                <a:off x="3131647" y="2007982"/>
                <a:ext cx="140236" cy="39506"/>
                <a:chOff x="3044416" y="2643392"/>
                <a:chExt cx="140236" cy="39506"/>
              </a:xfrm>
            </p:grpSpPr>
            <p:sp>
              <p:nvSpPr>
                <p:cNvPr id="206" name="Oval">
                  <a:extLst>
                    <a:ext uri="{FF2B5EF4-FFF2-40B4-BE49-F238E27FC236}">
                      <a16:creationId xmlns:a16="http://schemas.microsoft.com/office/drawing/2014/main" id="{67B067CF-3B73-438E-97C8-500B2D912E5A}"/>
                    </a:ext>
                  </a:extLst>
                </p:cNvPr>
                <p:cNvSpPr/>
                <p:nvPr/>
              </p:nvSpPr>
              <p:spPr>
                <a:xfrm rot="5400000" flipH="1">
                  <a:off x="3044616" y="2643192"/>
                  <a:ext cx="39506" cy="3990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07" name="Oval">
                  <a:extLst>
                    <a:ext uri="{FF2B5EF4-FFF2-40B4-BE49-F238E27FC236}">
                      <a16:creationId xmlns:a16="http://schemas.microsoft.com/office/drawing/2014/main" id="{5933502F-35D8-400C-BCD4-DF6C513E351F}"/>
                    </a:ext>
                  </a:extLst>
                </p:cNvPr>
                <p:cNvSpPr/>
                <p:nvPr/>
              </p:nvSpPr>
              <p:spPr>
                <a:xfrm rot="5400000" flipH="1">
                  <a:off x="3094781" y="2643192"/>
                  <a:ext cx="39506" cy="3990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08" name="Oval">
                  <a:extLst>
                    <a:ext uri="{FF2B5EF4-FFF2-40B4-BE49-F238E27FC236}">
                      <a16:creationId xmlns:a16="http://schemas.microsoft.com/office/drawing/2014/main" id="{2D18B12C-C680-4F35-B5C5-2C04B2869FC2}"/>
                    </a:ext>
                  </a:extLst>
                </p:cNvPr>
                <p:cNvSpPr/>
                <p:nvPr/>
              </p:nvSpPr>
              <p:spPr>
                <a:xfrm rot="5400000" flipH="1">
                  <a:off x="3144946" y="2643192"/>
                  <a:ext cx="39506" cy="3990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201" name="직사각형 200">
                <a:extLst>
                  <a:ext uri="{FF2B5EF4-FFF2-40B4-BE49-F238E27FC236}">
                    <a16:creationId xmlns:a16="http://schemas.microsoft.com/office/drawing/2014/main" id="{B5E55D5E-F6D9-4F06-AAF9-3120672A3A5F}"/>
                  </a:ext>
                </a:extLst>
              </p:cNvPr>
              <p:cNvSpPr/>
              <p:nvPr/>
            </p:nvSpPr>
            <p:spPr>
              <a:xfrm>
                <a:off x="2442125" y="1836168"/>
                <a:ext cx="673582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kumimoji="1" lang="ko-KR" altLang="en-US" sz="8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오전 </a:t>
                </a:r>
                <a:r>
                  <a:rPr kumimoji="1" lang="en-US" altLang="ko-KR" sz="8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10:30</a:t>
                </a:r>
              </a:p>
            </p:txBody>
          </p:sp>
        </p:grpSp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010682EB-68DC-4883-BE66-5322381C6D1E}"/>
                </a:ext>
              </a:extLst>
            </p:cNvPr>
            <p:cNvGrpSpPr/>
            <p:nvPr/>
          </p:nvGrpSpPr>
          <p:grpSpPr>
            <a:xfrm>
              <a:off x="686566" y="2790165"/>
              <a:ext cx="306021" cy="272569"/>
              <a:chOff x="9308906" y="5659536"/>
              <a:chExt cx="352941" cy="314361"/>
            </a:xfrm>
          </p:grpSpPr>
          <p:pic>
            <p:nvPicPr>
              <p:cNvPr id="194" name="그래픽 193" descr="보내기">
                <a:extLst>
                  <a:ext uri="{FF2B5EF4-FFF2-40B4-BE49-F238E27FC236}">
                    <a16:creationId xmlns:a16="http://schemas.microsoft.com/office/drawing/2014/main" id="{E09D3581-4172-47E9-BF61-A260ADA445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9308906" y="5659536"/>
                <a:ext cx="271364" cy="271364"/>
              </a:xfrm>
              <a:prstGeom prst="rect">
                <a:avLst/>
              </a:prstGeom>
            </p:spPr>
          </p:pic>
          <p:sp>
            <p:nvSpPr>
              <p:cNvPr id="195" name="Alarm">
                <a:extLst>
                  <a:ext uri="{FF2B5EF4-FFF2-40B4-BE49-F238E27FC236}">
                    <a16:creationId xmlns:a16="http://schemas.microsoft.com/office/drawing/2014/main" id="{0DC634DE-4AA1-49D3-BB60-9AB03BB870F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9530221" y="5840981"/>
                <a:ext cx="131626" cy="132916"/>
              </a:xfrm>
              <a:custGeom>
                <a:avLst/>
                <a:gdLst>
                  <a:gd name="T0" fmla="*/ 129 w 667"/>
                  <a:gd name="T1" fmla="*/ 0 h 676"/>
                  <a:gd name="T2" fmla="*/ 0 w 667"/>
                  <a:gd name="T3" fmla="*/ 129 h 676"/>
                  <a:gd name="T4" fmla="*/ 17 w 667"/>
                  <a:gd name="T5" fmla="*/ 193 h 676"/>
                  <a:gd name="T6" fmla="*/ 26 w 667"/>
                  <a:gd name="T7" fmla="*/ 208 h 676"/>
                  <a:gd name="T8" fmla="*/ 208 w 667"/>
                  <a:gd name="T9" fmla="*/ 26 h 676"/>
                  <a:gd name="T10" fmla="*/ 193 w 667"/>
                  <a:gd name="T11" fmla="*/ 17 h 676"/>
                  <a:gd name="T12" fmla="*/ 129 w 667"/>
                  <a:gd name="T13" fmla="*/ 0 h 676"/>
                  <a:gd name="T14" fmla="*/ 537 w 667"/>
                  <a:gd name="T15" fmla="*/ 0 h 676"/>
                  <a:gd name="T16" fmla="*/ 473 w 667"/>
                  <a:gd name="T17" fmla="*/ 17 h 676"/>
                  <a:gd name="T18" fmla="*/ 458 w 667"/>
                  <a:gd name="T19" fmla="*/ 26 h 676"/>
                  <a:gd name="T20" fmla="*/ 641 w 667"/>
                  <a:gd name="T21" fmla="*/ 208 h 676"/>
                  <a:gd name="T22" fmla="*/ 650 w 667"/>
                  <a:gd name="T23" fmla="*/ 193 h 676"/>
                  <a:gd name="T24" fmla="*/ 667 w 667"/>
                  <a:gd name="T25" fmla="*/ 129 h 676"/>
                  <a:gd name="T26" fmla="*/ 537 w 667"/>
                  <a:gd name="T27" fmla="*/ 0 h 676"/>
                  <a:gd name="T28" fmla="*/ 129 w 667"/>
                  <a:gd name="T29" fmla="*/ 27 h 676"/>
                  <a:gd name="T30" fmla="*/ 163 w 667"/>
                  <a:gd name="T31" fmla="*/ 33 h 676"/>
                  <a:gd name="T32" fmla="*/ 33 w 667"/>
                  <a:gd name="T33" fmla="*/ 163 h 676"/>
                  <a:gd name="T34" fmla="*/ 27 w 667"/>
                  <a:gd name="T35" fmla="*/ 129 h 676"/>
                  <a:gd name="T36" fmla="*/ 129 w 667"/>
                  <a:gd name="T37" fmla="*/ 27 h 676"/>
                  <a:gd name="T38" fmla="*/ 537 w 667"/>
                  <a:gd name="T39" fmla="*/ 27 h 676"/>
                  <a:gd name="T40" fmla="*/ 640 w 667"/>
                  <a:gd name="T41" fmla="*/ 129 h 676"/>
                  <a:gd name="T42" fmla="*/ 634 w 667"/>
                  <a:gd name="T43" fmla="*/ 163 h 676"/>
                  <a:gd name="T44" fmla="*/ 503 w 667"/>
                  <a:gd name="T45" fmla="*/ 33 h 676"/>
                  <a:gd name="T46" fmla="*/ 537 w 667"/>
                  <a:gd name="T47" fmla="*/ 27 h 676"/>
                  <a:gd name="T48" fmla="*/ 333 w 667"/>
                  <a:gd name="T49" fmla="*/ 53 h 676"/>
                  <a:gd name="T50" fmla="*/ 27 w 667"/>
                  <a:gd name="T51" fmla="*/ 360 h 676"/>
                  <a:gd name="T52" fmla="*/ 114 w 667"/>
                  <a:gd name="T53" fmla="*/ 574 h 676"/>
                  <a:gd name="T54" fmla="*/ 44 w 667"/>
                  <a:gd name="T55" fmla="*/ 644 h 676"/>
                  <a:gd name="T56" fmla="*/ 63 w 667"/>
                  <a:gd name="T57" fmla="*/ 663 h 676"/>
                  <a:gd name="T58" fmla="*/ 133 w 667"/>
                  <a:gd name="T59" fmla="*/ 592 h 676"/>
                  <a:gd name="T60" fmla="*/ 333 w 667"/>
                  <a:gd name="T61" fmla="*/ 667 h 676"/>
                  <a:gd name="T62" fmla="*/ 533 w 667"/>
                  <a:gd name="T63" fmla="*/ 592 h 676"/>
                  <a:gd name="T64" fmla="*/ 604 w 667"/>
                  <a:gd name="T65" fmla="*/ 663 h 676"/>
                  <a:gd name="T66" fmla="*/ 623 w 667"/>
                  <a:gd name="T67" fmla="*/ 644 h 676"/>
                  <a:gd name="T68" fmla="*/ 553 w 667"/>
                  <a:gd name="T69" fmla="*/ 574 h 676"/>
                  <a:gd name="T70" fmla="*/ 640 w 667"/>
                  <a:gd name="T71" fmla="*/ 360 h 676"/>
                  <a:gd name="T72" fmla="*/ 333 w 667"/>
                  <a:gd name="T73" fmla="*/ 53 h 676"/>
                  <a:gd name="T74" fmla="*/ 333 w 667"/>
                  <a:gd name="T75" fmla="*/ 80 h 676"/>
                  <a:gd name="T76" fmla="*/ 613 w 667"/>
                  <a:gd name="T77" fmla="*/ 360 h 676"/>
                  <a:gd name="T78" fmla="*/ 333 w 667"/>
                  <a:gd name="T79" fmla="*/ 640 h 676"/>
                  <a:gd name="T80" fmla="*/ 53 w 667"/>
                  <a:gd name="T81" fmla="*/ 360 h 676"/>
                  <a:gd name="T82" fmla="*/ 333 w 667"/>
                  <a:gd name="T83" fmla="*/ 80 h 676"/>
                  <a:gd name="T84" fmla="*/ 333 w 667"/>
                  <a:gd name="T85" fmla="*/ 133 h 676"/>
                  <a:gd name="T86" fmla="*/ 320 w 667"/>
                  <a:gd name="T87" fmla="*/ 147 h 676"/>
                  <a:gd name="T88" fmla="*/ 320 w 667"/>
                  <a:gd name="T89" fmla="*/ 347 h 676"/>
                  <a:gd name="T90" fmla="*/ 200 w 667"/>
                  <a:gd name="T91" fmla="*/ 347 h 676"/>
                  <a:gd name="T92" fmla="*/ 200 w 667"/>
                  <a:gd name="T93" fmla="*/ 373 h 676"/>
                  <a:gd name="T94" fmla="*/ 331 w 667"/>
                  <a:gd name="T95" fmla="*/ 373 h 676"/>
                  <a:gd name="T96" fmla="*/ 343 w 667"/>
                  <a:gd name="T97" fmla="*/ 369 h 676"/>
                  <a:gd name="T98" fmla="*/ 343 w 667"/>
                  <a:gd name="T99" fmla="*/ 369 h 676"/>
                  <a:gd name="T100" fmla="*/ 343 w 667"/>
                  <a:gd name="T101" fmla="*/ 369 h 676"/>
                  <a:gd name="T102" fmla="*/ 347 w 667"/>
                  <a:gd name="T103" fmla="*/ 358 h 676"/>
                  <a:gd name="T104" fmla="*/ 347 w 667"/>
                  <a:gd name="T105" fmla="*/ 147 h 676"/>
                  <a:gd name="T106" fmla="*/ 333 w 667"/>
                  <a:gd name="T107" fmla="*/ 133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67" h="676">
                    <a:moveTo>
                      <a:pt x="129" y="0"/>
                    </a:moveTo>
                    <a:cubicBezTo>
                      <a:pt x="58" y="0"/>
                      <a:pt x="0" y="58"/>
                      <a:pt x="0" y="129"/>
                    </a:cubicBezTo>
                    <a:cubicBezTo>
                      <a:pt x="0" y="153"/>
                      <a:pt x="6" y="174"/>
                      <a:pt x="17" y="193"/>
                    </a:cubicBezTo>
                    <a:lnTo>
                      <a:pt x="26" y="208"/>
                    </a:lnTo>
                    <a:cubicBezTo>
                      <a:pt x="87" y="147"/>
                      <a:pt x="148" y="87"/>
                      <a:pt x="208" y="26"/>
                    </a:cubicBezTo>
                    <a:lnTo>
                      <a:pt x="193" y="17"/>
                    </a:lnTo>
                    <a:cubicBezTo>
                      <a:pt x="174" y="6"/>
                      <a:pt x="153" y="0"/>
                      <a:pt x="129" y="0"/>
                    </a:cubicBezTo>
                    <a:close/>
                    <a:moveTo>
                      <a:pt x="537" y="0"/>
                    </a:moveTo>
                    <a:cubicBezTo>
                      <a:pt x="514" y="0"/>
                      <a:pt x="492" y="6"/>
                      <a:pt x="473" y="17"/>
                    </a:cubicBezTo>
                    <a:lnTo>
                      <a:pt x="458" y="26"/>
                    </a:lnTo>
                    <a:lnTo>
                      <a:pt x="641" y="208"/>
                    </a:lnTo>
                    <a:lnTo>
                      <a:pt x="650" y="193"/>
                    </a:lnTo>
                    <a:cubicBezTo>
                      <a:pt x="660" y="174"/>
                      <a:pt x="667" y="153"/>
                      <a:pt x="667" y="129"/>
                    </a:cubicBezTo>
                    <a:cubicBezTo>
                      <a:pt x="667" y="58"/>
                      <a:pt x="609" y="0"/>
                      <a:pt x="537" y="0"/>
                    </a:cubicBezTo>
                    <a:close/>
                    <a:moveTo>
                      <a:pt x="129" y="27"/>
                    </a:moveTo>
                    <a:cubicBezTo>
                      <a:pt x="141" y="27"/>
                      <a:pt x="153" y="29"/>
                      <a:pt x="163" y="33"/>
                    </a:cubicBezTo>
                    <a:lnTo>
                      <a:pt x="33" y="163"/>
                    </a:lnTo>
                    <a:cubicBezTo>
                      <a:pt x="29" y="153"/>
                      <a:pt x="27" y="141"/>
                      <a:pt x="27" y="129"/>
                    </a:cubicBezTo>
                    <a:cubicBezTo>
                      <a:pt x="27" y="72"/>
                      <a:pt x="72" y="27"/>
                      <a:pt x="129" y="27"/>
                    </a:cubicBezTo>
                    <a:close/>
                    <a:moveTo>
                      <a:pt x="537" y="27"/>
                    </a:moveTo>
                    <a:cubicBezTo>
                      <a:pt x="594" y="27"/>
                      <a:pt x="640" y="72"/>
                      <a:pt x="640" y="129"/>
                    </a:cubicBezTo>
                    <a:cubicBezTo>
                      <a:pt x="640" y="141"/>
                      <a:pt x="637" y="153"/>
                      <a:pt x="634" y="163"/>
                    </a:cubicBezTo>
                    <a:lnTo>
                      <a:pt x="503" y="33"/>
                    </a:lnTo>
                    <a:cubicBezTo>
                      <a:pt x="514" y="29"/>
                      <a:pt x="525" y="27"/>
                      <a:pt x="537" y="27"/>
                    </a:cubicBezTo>
                    <a:close/>
                    <a:moveTo>
                      <a:pt x="333" y="53"/>
                    </a:moveTo>
                    <a:cubicBezTo>
                      <a:pt x="164" y="53"/>
                      <a:pt x="27" y="191"/>
                      <a:pt x="27" y="360"/>
                    </a:cubicBezTo>
                    <a:cubicBezTo>
                      <a:pt x="27" y="443"/>
                      <a:pt x="60" y="519"/>
                      <a:pt x="114" y="574"/>
                    </a:cubicBezTo>
                    <a:lnTo>
                      <a:pt x="44" y="644"/>
                    </a:lnTo>
                    <a:cubicBezTo>
                      <a:pt x="31" y="656"/>
                      <a:pt x="50" y="676"/>
                      <a:pt x="63" y="663"/>
                    </a:cubicBezTo>
                    <a:lnTo>
                      <a:pt x="133" y="592"/>
                    </a:lnTo>
                    <a:cubicBezTo>
                      <a:pt x="187" y="639"/>
                      <a:pt x="257" y="667"/>
                      <a:pt x="333" y="667"/>
                    </a:cubicBezTo>
                    <a:cubicBezTo>
                      <a:pt x="410" y="667"/>
                      <a:pt x="480" y="639"/>
                      <a:pt x="533" y="592"/>
                    </a:cubicBezTo>
                    <a:lnTo>
                      <a:pt x="604" y="663"/>
                    </a:lnTo>
                    <a:cubicBezTo>
                      <a:pt x="616" y="676"/>
                      <a:pt x="636" y="656"/>
                      <a:pt x="623" y="644"/>
                    </a:cubicBezTo>
                    <a:lnTo>
                      <a:pt x="553" y="574"/>
                    </a:lnTo>
                    <a:cubicBezTo>
                      <a:pt x="607" y="519"/>
                      <a:pt x="640" y="443"/>
                      <a:pt x="640" y="360"/>
                    </a:cubicBezTo>
                    <a:cubicBezTo>
                      <a:pt x="640" y="191"/>
                      <a:pt x="503" y="53"/>
                      <a:pt x="333" y="53"/>
                    </a:cubicBezTo>
                    <a:close/>
                    <a:moveTo>
                      <a:pt x="333" y="80"/>
                    </a:moveTo>
                    <a:cubicBezTo>
                      <a:pt x="488" y="80"/>
                      <a:pt x="613" y="205"/>
                      <a:pt x="613" y="360"/>
                    </a:cubicBezTo>
                    <a:cubicBezTo>
                      <a:pt x="613" y="515"/>
                      <a:pt x="488" y="640"/>
                      <a:pt x="333" y="640"/>
                    </a:cubicBezTo>
                    <a:cubicBezTo>
                      <a:pt x="179" y="640"/>
                      <a:pt x="53" y="515"/>
                      <a:pt x="53" y="360"/>
                    </a:cubicBezTo>
                    <a:cubicBezTo>
                      <a:pt x="53" y="205"/>
                      <a:pt x="179" y="80"/>
                      <a:pt x="333" y="80"/>
                    </a:cubicBezTo>
                    <a:close/>
                    <a:moveTo>
                      <a:pt x="333" y="133"/>
                    </a:moveTo>
                    <a:cubicBezTo>
                      <a:pt x="326" y="133"/>
                      <a:pt x="320" y="139"/>
                      <a:pt x="320" y="147"/>
                    </a:cubicBezTo>
                    <a:lnTo>
                      <a:pt x="320" y="347"/>
                    </a:lnTo>
                    <a:lnTo>
                      <a:pt x="200" y="347"/>
                    </a:lnTo>
                    <a:cubicBezTo>
                      <a:pt x="182" y="346"/>
                      <a:pt x="182" y="374"/>
                      <a:pt x="200" y="373"/>
                    </a:cubicBezTo>
                    <a:lnTo>
                      <a:pt x="331" y="373"/>
                    </a:lnTo>
                    <a:cubicBezTo>
                      <a:pt x="336" y="373"/>
                      <a:pt x="340" y="373"/>
                      <a:pt x="343" y="369"/>
                    </a:cubicBezTo>
                    <a:lnTo>
                      <a:pt x="343" y="369"/>
                    </a:lnTo>
                    <a:lnTo>
                      <a:pt x="343" y="369"/>
                    </a:lnTo>
                    <a:cubicBezTo>
                      <a:pt x="347" y="366"/>
                      <a:pt x="347" y="362"/>
                      <a:pt x="347" y="358"/>
                    </a:cubicBezTo>
                    <a:lnTo>
                      <a:pt x="347" y="147"/>
                    </a:lnTo>
                    <a:cubicBezTo>
                      <a:pt x="347" y="139"/>
                      <a:pt x="341" y="133"/>
                      <a:pt x="333" y="1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93" name="Alarm">
              <a:extLst>
                <a:ext uri="{FF2B5EF4-FFF2-40B4-BE49-F238E27FC236}">
                  <a16:creationId xmlns:a16="http://schemas.microsoft.com/office/drawing/2014/main" id="{0CC428E2-FBCD-4574-A6C9-95830B99D37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384628" y="2806795"/>
              <a:ext cx="114128" cy="115246"/>
            </a:xfrm>
            <a:custGeom>
              <a:avLst/>
              <a:gdLst>
                <a:gd name="T0" fmla="*/ 129 w 667"/>
                <a:gd name="T1" fmla="*/ 0 h 676"/>
                <a:gd name="T2" fmla="*/ 0 w 667"/>
                <a:gd name="T3" fmla="*/ 129 h 676"/>
                <a:gd name="T4" fmla="*/ 17 w 667"/>
                <a:gd name="T5" fmla="*/ 193 h 676"/>
                <a:gd name="T6" fmla="*/ 26 w 667"/>
                <a:gd name="T7" fmla="*/ 208 h 676"/>
                <a:gd name="T8" fmla="*/ 208 w 667"/>
                <a:gd name="T9" fmla="*/ 26 h 676"/>
                <a:gd name="T10" fmla="*/ 193 w 667"/>
                <a:gd name="T11" fmla="*/ 17 h 676"/>
                <a:gd name="T12" fmla="*/ 129 w 667"/>
                <a:gd name="T13" fmla="*/ 0 h 676"/>
                <a:gd name="T14" fmla="*/ 537 w 667"/>
                <a:gd name="T15" fmla="*/ 0 h 676"/>
                <a:gd name="T16" fmla="*/ 473 w 667"/>
                <a:gd name="T17" fmla="*/ 17 h 676"/>
                <a:gd name="T18" fmla="*/ 458 w 667"/>
                <a:gd name="T19" fmla="*/ 26 h 676"/>
                <a:gd name="T20" fmla="*/ 641 w 667"/>
                <a:gd name="T21" fmla="*/ 208 h 676"/>
                <a:gd name="T22" fmla="*/ 650 w 667"/>
                <a:gd name="T23" fmla="*/ 193 h 676"/>
                <a:gd name="T24" fmla="*/ 667 w 667"/>
                <a:gd name="T25" fmla="*/ 129 h 676"/>
                <a:gd name="T26" fmla="*/ 537 w 667"/>
                <a:gd name="T27" fmla="*/ 0 h 676"/>
                <a:gd name="T28" fmla="*/ 129 w 667"/>
                <a:gd name="T29" fmla="*/ 27 h 676"/>
                <a:gd name="T30" fmla="*/ 163 w 667"/>
                <a:gd name="T31" fmla="*/ 33 h 676"/>
                <a:gd name="T32" fmla="*/ 33 w 667"/>
                <a:gd name="T33" fmla="*/ 163 h 676"/>
                <a:gd name="T34" fmla="*/ 27 w 667"/>
                <a:gd name="T35" fmla="*/ 129 h 676"/>
                <a:gd name="T36" fmla="*/ 129 w 667"/>
                <a:gd name="T37" fmla="*/ 27 h 676"/>
                <a:gd name="T38" fmla="*/ 537 w 667"/>
                <a:gd name="T39" fmla="*/ 27 h 676"/>
                <a:gd name="T40" fmla="*/ 640 w 667"/>
                <a:gd name="T41" fmla="*/ 129 h 676"/>
                <a:gd name="T42" fmla="*/ 634 w 667"/>
                <a:gd name="T43" fmla="*/ 163 h 676"/>
                <a:gd name="T44" fmla="*/ 503 w 667"/>
                <a:gd name="T45" fmla="*/ 33 h 676"/>
                <a:gd name="T46" fmla="*/ 537 w 667"/>
                <a:gd name="T47" fmla="*/ 27 h 676"/>
                <a:gd name="T48" fmla="*/ 333 w 667"/>
                <a:gd name="T49" fmla="*/ 53 h 676"/>
                <a:gd name="T50" fmla="*/ 27 w 667"/>
                <a:gd name="T51" fmla="*/ 360 h 676"/>
                <a:gd name="T52" fmla="*/ 114 w 667"/>
                <a:gd name="T53" fmla="*/ 574 h 676"/>
                <a:gd name="T54" fmla="*/ 44 w 667"/>
                <a:gd name="T55" fmla="*/ 644 h 676"/>
                <a:gd name="T56" fmla="*/ 63 w 667"/>
                <a:gd name="T57" fmla="*/ 663 h 676"/>
                <a:gd name="T58" fmla="*/ 133 w 667"/>
                <a:gd name="T59" fmla="*/ 592 h 676"/>
                <a:gd name="T60" fmla="*/ 333 w 667"/>
                <a:gd name="T61" fmla="*/ 667 h 676"/>
                <a:gd name="T62" fmla="*/ 533 w 667"/>
                <a:gd name="T63" fmla="*/ 592 h 676"/>
                <a:gd name="T64" fmla="*/ 604 w 667"/>
                <a:gd name="T65" fmla="*/ 663 h 676"/>
                <a:gd name="T66" fmla="*/ 623 w 667"/>
                <a:gd name="T67" fmla="*/ 644 h 676"/>
                <a:gd name="T68" fmla="*/ 553 w 667"/>
                <a:gd name="T69" fmla="*/ 574 h 676"/>
                <a:gd name="T70" fmla="*/ 640 w 667"/>
                <a:gd name="T71" fmla="*/ 360 h 676"/>
                <a:gd name="T72" fmla="*/ 333 w 667"/>
                <a:gd name="T73" fmla="*/ 53 h 676"/>
                <a:gd name="T74" fmla="*/ 333 w 667"/>
                <a:gd name="T75" fmla="*/ 80 h 676"/>
                <a:gd name="T76" fmla="*/ 613 w 667"/>
                <a:gd name="T77" fmla="*/ 360 h 676"/>
                <a:gd name="T78" fmla="*/ 333 w 667"/>
                <a:gd name="T79" fmla="*/ 640 h 676"/>
                <a:gd name="T80" fmla="*/ 53 w 667"/>
                <a:gd name="T81" fmla="*/ 360 h 676"/>
                <a:gd name="T82" fmla="*/ 333 w 667"/>
                <a:gd name="T83" fmla="*/ 80 h 676"/>
                <a:gd name="T84" fmla="*/ 333 w 667"/>
                <a:gd name="T85" fmla="*/ 133 h 676"/>
                <a:gd name="T86" fmla="*/ 320 w 667"/>
                <a:gd name="T87" fmla="*/ 147 h 676"/>
                <a:gd name="T88" fmla="*/ 320 w 667"/>
                <a:gd name="T89" fmla="*/ 347 h 676"/>
                <a:gd name="T90" fmla="*/ 200 w 667"/>
                <a:gd name="T91" fmla="*/ 347 h 676"/>
                <a:gd name="T92" fmla="*/ 200 w 667"/>
                <a:gd name="T93" fmla="*/ 373 h 676"/>
                <a:gd name="T94" fmla="*/ 331 w 667"/>
                <a:gd name="T95" fmla="*/ 373 h 676"/>
                <a:gd name="T96" fmla="*/ 343 w 667"/>
                <a:gd name="T97" fmla="*/ 369 h 676"/>
                <a:gd name="T98" fmla="*/ 343 w 667"/>
                <a:gd name="T99" fmla="*/ 369 h 676"/>
                <a:gd name="T100" fmla="*/ 343 w 667"/>
                <a:gd name="T101" fmla="*/ 369 h 676"/>
                <a:gd name="T102" fmla="*/ 347 w 667"/>
                <a:gd name="T103" fmla="*/ 358 h 676"/>
                <a:gd name="T104" fmla="*/ 347 w 667"/>
                <a:gd name="T105" fmla="*/ 147 h 676"/>
                <a:gd name="T106" fmla="*/ 333 w 667"/>
                <a:gd name="T107" fmla="*/ 13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7" h="676">
                  <a:moveTo>
                    <a:pt x="129" y="0"/>
                  </a:moveTo>
                  <a:cubicBezTo>
                    <a:pt x="58" y="0"/>
                    <a:pt x="0" y="58"/>
                    <a:pt x="0" y="129"/>
                  </a:cubicBezTo>
                  <a:cubicBezTo>
                    <a:pt x="0" y="153"/>
                    <a:pt x="6" y="174"/>
                    <a:pt x="17" y="193"/>
                  </a:cubicBezTo>
                  <a:lnTo>
                    <a:pt x="26" y="208"/>
                  </a:lnTo>
                  <a:cubicBezTo>
                    <a:pt x="87" y="147"/>
                    <a:pt x="148" y="87"/>
                    <a:pt x="208" y="26"/>
                  </a:cubicBezTo>
                  <a:lnTo>
                    <a:pt x="193" y="17"/>
                  </a:lnTo>
                  <a:cubicBezTo>
                    <a:pt x="174" y="6"/>
                    <a:pt x="153" y="0"/>
                    <a:pt x="129" y="0"/>
                  </a:cubicBezTo>
                  <a:close/>
                  <a:moveTo>
                    <a:pt x="537" y="0"/>
                  </a:moveTo>
                  <a:cubicBezTo>
                    <a:pt x="514" y="0"/>
                    <a:pt x="492" y="6"/>
                    <a:pt x="473" y="17"/>
                  </a:cubicBezTo>
                  <a:lnTo>
                    <a:pt x="458" y="26"/>
                  </a:lnTo>
                  <a:lnTo>
                    <a:pt x="641" y="208"/>
                  </a:lnTo>
                  <a:lnTo>
                    <a:pt x="650" y="193"/>
                  </a:lnTo>
                  <a:cubicBezTo>
                    <a:pt x="660" y="174"/>
                    <a:pt x="667" y="153"/>
                    <a:pt x="667" y="129"/>
                  </a:cubicBezTo>
                  <a:cubicBezTo>
                    <a:pt x="667" y="58"/>
                    <a:pt x="609" y="0"/>
                    <a:pt x="537" y="0"/>
                  </a:cubicBezTo>
                  <a:close/>
                  <a:moveTo>
                    <a:pt x="129" y="27"/>
                  </a:moveTo>
                  <a:cubicBezTo>
                    <a:pt x="141" y="27"/>
                    <a:pt x="153" y="29"/>
                    <a:pt x="163" y="33"/>
                  </a:cubicBezTo>
                  <a:lnTo>
                    <a:pt x="33" y="163"/>
                  </a:lnTo>
                  <a:cubicBezTo>
                    <a:pt x="29" y="153"/>
                    <a:pt x="27" y="141"/>
                    <a:pt x="27" y="129"/>
                  </a:cubicBezTo>
                  <a:cubicBezTo>
                    <a:pt x="27" y="72"/>
                    <a:pt x="72" y="27"/>
                    <a:pt x="129" y="27"/>
                  </a:cubicBezTo>
                  <a:close/>
                  <a:moveTo>
                    <a:pt x="537" y="27"/>
                  </a:moveTo>
                  <a:cubicBezTo>
                    <a:pt x="594" y="27"/>
                    <a:pt x="640" y="72"/>
                    <a:pt x="640" y="129"/>
                  </a:cubicBezTo>
                  <a:cubicBezTo>
                    <a:pt x="640" y="141"/>
                    <a:pt x="637" y="153"/>
                    <a:pt x="634" y="163"/>
                  </a:cubicBezTo>
                  <a:lnTo>
                    <a:pt x="503" y="33"/>
                  </a:lnTo>
                  <a:cubicBezTo>
                    <a:pt x="514" y="29"/>
                    <a:pt x="525" y="27"/>
                    <a:pt x="537" y="27"/>
                  </a:cubicBezTo>
                  <a:close/>
                  <a:moveTo>
                    <a:pt x="333" y="53"/>
                  </a:moveTo>
                  <a:cubicBezTo>
                    <a:pt x="164" y="53"/>
                    <a:pt x="27" y="191"/>
                    <a:pt x="27" y="360"/>
                  </a:cubicBezTo>
                  <a:cubicBezTo>
                    <a:pt x="27" y="443"/>
                    <a:pt x="60" y="519"/>
                    <a:pt x="114" y="574"/>
                  </a:cubicBezTo>
                  <a:lnTo>
                    <a:pt x="44" y="644"/>
                  </a:lnTo>
                  <a:cubicBezTo>
                    <a:pt x="31" y="656"/>
                    <a:pt x="50" y="676"/>
                    <a:pt x="63" y="663"/>
                  </a:cubicBezTo>
                  <a:lnTo>
                    <a:pt x="133" y="592"/>
                  </a:lnTo>
                  <a:cubicBezTo>
                    <a:pt x="187" y="639"/>
                    <a:pt x="257" y="667"/>
                    <a:pt x="333" y="667"/>
                  </a:cubicBezTo>
                  <a:cubicBezTo>
                    <a:pt x="410" y="667"/>
                    <a:pt x="480" y="639"/>
                    <a:pt x="533" y="592"/>
                  </a:cubicBezTo>
                  <a:lnTo>
                    <a:pt x="604" y="663"/>
                  </a:lnTo>
                  <a:cubicBezTo>
                    <a:pt x="616" y="676"/>
                    <a:pt x="636" y="656"/>
                    <a:pt x="623" y="644"/>
                  </a:cubicBezTo>
                  <a:lnTo>
                    <a:pt x="553" y="574"/>
                  </a:lnTo>
                  <a:cubicBezTo>
                    <a:pt x="607" y="519"/>
                    <a:pt x="640" y="443"/>
                    <a:pt x="640" y="360"/>
                  </a:cubicBezTo>
                  <a:cubicBezTo>
                    <a:pt x="640" y="191"/>
                    <a:pt x="503" y="53"/>
                    <a:pt x="333" y="53"/>
                  </a:cubicBezTo>
                  <a:close/>
                  <a:moveTo>
                    <a:pt x="333" y="80"/>
                  </a:moveTo>
                  <a:cubicBezTo>
                    <a:pt x="488" y="80"/>
                    <a:pt x="613" y="205"/>
                    <a:pt x="613" y="360"/>
                  </a:cubicBezTo>
                  <a:cubicBezTo>
                    <a:pt x="613" y="515"/>
                    <a:pt x="488" y="640"/>
                    <a:pt x="333" y="640"/>
                  </a:cubicBezTo>
                  <a:cubicBezTo>
                    <a:pt x="179" y="640"/>
                    <a:pt x="53" y="515"/>
                    <a:pt x="53" y="360"/>
                  </a:cubicBezTo>
                  <a:cubicBezTo>
                    <a:pt x="53" y="205"/>
                    <a:pt x="179" y="80"/>
                    <a:pt x="333" y="80"/>
                  </a:cubicBezTo>
                  <a:close/>
                  <a:moveTo>
                    <a:pt x="333" y="133"/>
                  </a:moveTo>
                  <a:cubicBezTo>
                    <a:pt x="326" y="133"/>
                    <a:pt x="320" y="139"/>
                    <a:pt x="320" y="147"/>
                  </a:cubicBezTo>
                  <a:lnTo>
                    <a:pt x="320" y="347"/>
                  </a:lnTo>
                  <a:lnTo>
                    <a:pt x="200" y="347"/>
                  </a:lnTo>
                  <a:cubicBezTo>
                    <a:pt x="182" y="346"/>
                    <a:pt x="182" y="374"/>
                    <a:pt x="200" y="373"/>
                  </a:cubicBezTo>
                  <a:lnTo>
                    <a:pt x="331" y="373"/>
                  </a:lnTo>
                  <a:cubicBezTo>
                    <a:pt x="336" y="373"/>
                    <a:pt x="340" y="373"/>
                    <a:pt x="343" y="369"/>
                  </a:cubicBezTo>
                  <a:lnTo>
                    <a:pt x="343" y="369"/>
                  </a:lnTo>
                  <a:lnTo>
                    <a:pt x="343" y="369"/>
                  </a:lnTo>
                  <a:cubicBezTo>
                    <a:pt x="347" y="366"/>
                    <a:pt x="347" y="362"/>
                    <a:pt x="347" y="358"/>
                  </a:cubicBezTo>
                  <a:lnTo>
                    <a:pt x="347" y="147"/>
                  </a:lnTo>
                  <a:cubicBezTo>
                    <a:pt x="347" y="139"/>
                    <a:pt x="341" y="133"/>
                    <a:pt x="333" y="133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961E827E-FA83-4A47-967D-B731406A9C40}"/>
              </a:ext>
            </a:extLst>
          </p:cNvPr>
          <p:cNvGrpSpPr/>
          <p:nvPr/>
        </p:nvGrpSpPr>
        <p:grpSpPr>
          <a:xfrm>
            <a:off x="3369807" y="2636121"/>
            <a:ext cx="3937916" cy="948616"/>
            <a:chOff x="3396957" y="5558356"/>
            <a:chExt cx="3937916" cy="948616"/>
          </a:xfrm>
        </p:grpSpPr>
        <p:sp>
          <p:nvSpPr>
            <p:cNvPr id="236" name="Text Field">
              <a:extLst>
                <a:ext uri="{FF2B5EF4-FFF2-40B4-BE49-F238E27FC236}">
                  <a16:creationId xmlns:a16="http://schemas.microsoft.com/office/drawing/2014/main" id="{14111469-D2C7-4E6C-BE54-3895CEE280FD}"/>
                </a:ext>
              </a:extLst>
            </p:cNvPr>
            <p:cNvSpPr/>
            <p:nvPr/>
          </p:nvSpPr>
          <p:spPr>
            <a:xfrm>
              <a:off x="3441705" y="5769987"/>
              <a:ext cx="3893168" cy="736985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buClrTx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자료 완성됐으면 메신저로 보내봐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 lvl="0">
                <a:lnSpc>
                  <a:spcPct val="150000"/>
                </a:lnSpc>
                <a:buClrTx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오후 회의 전에 확인해야 하니 오전 중으로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!</a:t>
              </a:r>
            </a:p>
            <a:p>
              <a:pPr lvl="0">
                <a:lnSpc>
                  <a:spcPct val="150000"/>
                </a:lnSpc>
                <a:buClrTx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첨부파일 참고해서 해당 내용을 보완하는 거 잊지마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!</a:t>
              </a:r>
            </a:p>
          </p:txBody>
        </p:sp>
        <p:sp>
          <p:nvSpPr>
            <p:cNvPr id="237" name="Send Button">
              <a:extLst>
                <a:ext uri="{FF2B5EF4-FFF2-40B4-BE49-F238E27FC236}">
                  <a16:creationId xmlns:a16="http://schemas.microsoft.com/office/drawing/2014/main" id="{0E6C51CB-8DD8-43C6-9782-A18BD8181AEC}"/>
                </a:ext>
              </a:extLst>
            </p:cNvPr>
            <p:cNvSpPr txBox="1"/>
            <p:nvPr/>
          </p:nvSpPr>
          <p:spPr>
            <a:xfrm>
              <a:off x="3396957" y="5558356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내용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DD2CA2C3-4BDA-41F1-8084-D6912B94164D}"/>
              </a:ext>
            </a:extLst>
          </p:cNvPr>
          <p:cNvGrpSpPr/>
          <p:nvPr/>
        </p:nvGrpSpPr>
        <p:grpSpPr>
          <a:xfrm>
            <a:off x="3369807" y="1831657"/>
            <a:ext cx="3937915" cy="268101"/>
            <a:chOff x="3396957" y="1851942"/>
            <a:chExt cx="3937915" cy="268101"/>
          </a:xfrm>
        </p:grpSpPr>
        <p:sp>
          <p:nvSpPr>
            <p:cNvPr id="239" name="Send Button">
              <a:extLst>
                <a:ext uri="{FF2B5EF4-FFF2-40B4-BE49-F238E27FC236}">
                  <a16:creationId xmlns:a16="http://schemas.microsoft.com/office/drawing/2014/main" id="{3F039E29-EB3E-4FDA-8DC3-DA3FF6FAAFB5}"/>
                </a:ext>
              </a:extLst>
            </p:cNvPr>
            <p:cNvSpPr txBox="1"/>
            <p:nvPr/>
          </p:nvSpPr>
          <p:spPr>
            <a:xfrm>
              <a:off x="3396957" y="1907509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보낸 사람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  <p:sp>
          <p:nvSpPr>
            <p:cNvPr id="240" name="Text Field">
              <a:extLst>
                <a:ext uri="{FF2B5EF4-FFF2-40B4-BE49-F238E27FC236}">
                  <a16:creationId xmlns:a16="http://schemas.microsoft.com/office/drawing/2014/main" id="{36B180D6-B5CD-4FB2-94EF-C4EAC6814DE3}"/>
                </a:ext>
              </a:extLst>
            </p:cNvPr>
            <p:cNvSpPr/>
            <p:nvPr/>
          </p:nvSpPr>
          <p:spPr>
            <a:xfrm>
              <a:off x="4222749" y="1851942"/>
              <a:ext cx="3112123" cy="268101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신동인 부장</a:t>
              </a:r>
              <a:endParaRPr kumimoji="0" lang="en-US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686C7B0B-D43B-47F8-8206-0DCC073E8747}"/>
              </a:ext>
            </a:extLst>
          </p:cNvPr>
          <p:cNvGrpSpPr/>
          <p:nvPr/>
        </p:nvGrpSpPr>
        <p:grpSpPr>
          <a:xfrm>
            <a:off x="3369807" y="2187257"/>
            <a:ext cx="3937915" cy="268101"/>
            <a:chOff x="3396957" y="1851942"/>
            <a:chExt cx="3937915" cy="268101"/>
          </a:xfrm>
        </p:grpSpPr>
        <p:sp>
          <p:nvSpPr>
            <p:cNvPr id="242" name="Send Button">
              <a:extLst>
                <a:ext uri="{FF2B5EF4-FFF2-40B4-BE49-F238E27FC236}">
                  <a16:creationId xmlns:a16="http://schemas.microsoft.com/office/drawing/2014/main" id="{AF9C0E77-1FEA-4791-BF45-81F0CE733994}"/>
                </a:ext>
              </a:extLst>
            </p:cNvPr>
            <p:cNvSpPr txBox="1"/>
            <p:nvPr/>
          </p:nvSpPr>
          <p:spPr>
            <a:xfrm>
              <a:off x="3396957" y="1907509"/>
              <a:ext cx="914687" cy="156966"/>
            </a:xfrm>
            <a:prstGeom prst="rect">
              <a:avLst/>
            </a:prstGeom>
            <a:noFill/>
          </p:spPr>
          <p:txBody>
            <a:bodyPr wrap="square" lIns="9144" tIns="9144" rIns="9144" bIns="9144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kumimoji="1" lang="ko-KR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/>
                </a:rPr>
                <a:t>보낸 시간</a:t>
              </a:r>
              <a:endPara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endParaRPr>
            </a:p>
          </p:txBody>
        </p:sp>
        <p:sp>
          <p:nvSpPr>
            <p:cNvPr id="243" name="Text Field">
              <a:extLst>
                <a:ext uri="{FF2B5EF4-FFF2-40B4-BE49-F238E27FC236}">
                  <a16:creationId xmlns:a16="http://schemas.microsoft.com/office/drawing/2014/main" id="{C1528FCE-C4BB-407D-8E64-AEE60ECF1F17}"/>
                </a:ext>
              </a:extLst>
            </p:cNvPr>
            <p:cNvSpPr/>
            <p:nvPr/>
          </p:nvSpPr>
          <p:spPr>
            <a:xfrm>
              <a:off x="4222749" y="1851942"/>
              <a:ext cx="3112123" cy="268101"/>
            </a:xfrm>
            <a:prstGeom prst="roundRect">
              <a:avLst>
                <a:gd name="adj" fmla="val 6367"/>
              </a:avLst>
            </a:prstGeom>
            <a:solidFill>
              <a:srgbClr val="FFFFFF"/>
            </a:solidFill>
            <a:ln w="3175" cap="flat" cmpd="sng" algn="ctr">
              <a:solidFill>
                <a:srgbClr val="C8C8C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45720" tIns="9144" rIns="45720" bIns="914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buClrTx/>
              </a:pP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2020.02.19 (</a:t>
              </a:r>
              <a:r>
                <a:rPr lang="ko-KR" alt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화</a:t>
              </a:r>
              <a:r>
                <a:rPr lang="en-US" altLang="ko-K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) 10:30</a:t>
              </a:r>
              <a:endParaRPr kumimoji="0" lang="en-US" sz="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4" name="Send Button">
            <a:extLst>
              <a:ext uri="{FF2B5EF4-FFF2-40B4-BE49-F238E27FC236}">
                <a16:creationId xmlns:a16="http://schemas.microsoft.com/office/drawing/2014/main" id="{EFC54529-2D75-4D40-B125-D354836CA259}"/>
              </a:ext>
            </a:extLst>
          </p:cNvPr>
          <p:cNvSpPr txBox="1"/>
          <p:nvPr/>
        </p:nvSpPr>
        <p:spPr>
          <a:xfrm>
            <a:off x="3369807" y="3728770"/>
            <a:ext cx="1539434" cy="156966"/>
          </a:xfrm>
          <a:prstGeom prst="rect">
            <a:avLst/>
          </a:prstGeom>
          <a:noFill/>
        </p:spPr>
        <p:txBody>
          <a:bodyPr wrap="square" lIns="9144" tIns="9144" rIns="9144" bIns="9144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1"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rPr>
              <a:t>첨부파일 </a:t>
            </a:r>
            <a:r>
              <a:rPr kumimoji="1" lang="en-US" altLang="ko-KR" sz="900" b="1" dirty="0">
                <a:solidFill>
                  <a:srgbClr val="FF0000"/>
                </a:solidFill>
                <a:latin typeface="맑은 고딕"/>
                <a:cs typeface="Arial"/>
              </a:rPr>
              <a:t>3</a:t>
            </a:r>
            <a:r>
              <a:rPr kumimoji="1"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rPr>
              <a:t>개 </a:t>
            </a:r>
            <a:r>
              <a:rPr kumimoji="1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rPr>
              <a:t>| </a:t>
            </a: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/>
              </a:rPr>
              <a:t>모두저장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cs typeface="Arial"/>
            </a:endParaRPr>
          </a:p>
        </p:txBody>
      </p:sp>
      <p:sp>
        <p:nvSpPr>
          <p:cNvPr id="245" name="Text Field">
            <a:extLst>
              <a:ext uri="{FF2B5EF4-FFF2-40B4-BE49-F238E27FC236}">
                <a16:creationId xmlns:a16="http://schemas.microsoft.com/office/drawing/2014/main" id="{BA716584-AF9C-4AF7-BBD3-7EEB35F5682D}"/>
              </a:ext>
            </a:extLst>
          </p:cNvPr>
          <p:cNvSpPr/>
          <p:nvPr/>
        </p:nvSpPr>
        <p:spPr>
          <a:xfrm>
            <a:off x="3414555" y="3940401"/>
            <a:ext cx="3893168" cy="947864"/>
          </a:xfrm>
          <a:prstGeom prst="roundRect">
            <a:avLst>
              <a:gd name="adj" fmla="val 6367"/>
            </a:avLst>
          </a:prstGeom>
          <a:solidFill>
            <a:srgbClr val="FFFFFF"/>
          </a:solidFill>
          <a:ln w="3175" cap="flat" cmpd="sng" algn="ctr">
            <a:solidFill>
              <a:srgbClr val="C8C8CD"/>
            </a:solidFill>
            <a:prstDash val="solid"/>
            <a:miter lim="800000"/>
          </a:ln>
          <a:effectLst/>
        </p:spPr>
        <p:txBody>
          <a:bodyPr rot="0" spcFirstLastPara="0" vert="horz" wrap="square" lIns="45720" tIns="9144" rIns="45720" bIns="914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ClrTx/>
              <a:defRPr/>
            </a:pPr>
            <a:r>
              <a:rPr lang="en-US" altLang="ko-KR" sz="900" noProof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</a:t>
            </a:r>
          </a:p>
        </p:txBody>
      </p: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DBA2673C-DE34-40AF-9AF6-60D78476609E}"/>
              </a:ext>
            </a:extLst>
          </p:cNvPr>
          <p:cNvGrpSpPr/>
          <p:nvPr/>
        </p:nvGrpSpPr>
        <p:grpSpPr>
          <a:xfrm>
            <a:off x="3458484" y="4029987"/>
            <a:ext cx="3803299" cy="768692"/>
            <a:chOff x="3485634" y="4037778"/>
            <a:chExt cx="3803299" cy="768692"/>
          </a:xfrm>
        </p:grpSpPr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6518EE9B-382B-44B7-AA2F-F45CE3F065E0}"/>
                </a:ext>
              </a:extLst>
            </p:cNvPr>
            <p:cNvGrpSpPr/>
            <p:nvPr/>
          </p:nvGrpSpPr>
          <p:grpSpPr>
            <a:xfrm>
              <a:off x="3485634" y="4037778"/>
              <a:ext cx="3803299" cy="247992"/>
              <a:chOff x="3561834" y="4856928"/>
              <a:chExt cx="3803299" cy="247992"/>
            </a:xfrm>
          </p:grpSpPr>
          <p:pic>
            <p:nvPicPr>
              <p:cNvPr id="256" name="그래픽 255" descr="다운로드">
                <a:extLst>
                  <a:ext uri="{FF2B5EF4-FFF2-40B4-BE49-F238E27FC236}">
                    <a16:creationId xmlns:a16="http://schemas.microsoft.com/office/drawing/2014/main" id="{6DD8ADB1-7373-4827-8904-77561817E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3561834" y="4856928"/>
                <a:ext cx="247992" cy="247992"/>
              </a:xfrm>
              <a:prstGeom prst="rect">
                <a:avLst/>
              </a:prstGeom>
            </p:spPr>
          </p:pic>
          <p:sp>
            <p:nvSpPr>
              <p:cNvPr id="257" name="직사각형 256">
                <a:extLst>
                  <a:ext uri="{FF2B5EF4-FFF2-40B4-BE49-F238E27FC236}">
                    <a16:creationId xmlns:a16="http://schemas.microsoft.com/office/drawing/2014/main" id="{473848D2-2BC5-4023-9E0E-F576CD2A2A7A}"/>
                  </a:ext>
                </a:extLst>
              </p:cNvPr>
              <p:cNvSpPr/>
              <p:nvPr/>
            </p:nvSpPr>
            <p:spPr>
              <a:xfrm>
                <a:off x="3784875" y="4873202"/>
                <a:ext cx="2475358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UCAP 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메신저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_UI 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정의서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_PC_V0.1_20200217.pptx</a:t>
                </a:r>
                <a:endParaRPr lang="ko-KR" altLang="en-US" sz="1200" dirty="0"/>
              </a:p>
            </p:txBody>
          </p:sp>
          <p:sp>
            <p:nvSpPr>
              <p:cNvPr id="258" name="직사각형 257">
                <a:extLst>
                  <a:ext uri="{FF2B5EF4-FFF2-40B4-BE49-F238E27FC236}">
                    <a16:creationId xmlns:a16="http://schemas.microsoft.com/office/drawing/2014/main" id="{2B7B4C38-E968-4B92-BB6C-4D21E9484C59}"/>
                  </a:ext>
                </a:extLst>
              </p:cNvPr>
              <p:cNvSpPr/>
              <p:nvPr/>
            </p:nvSpPr>
            <p:spPr>
              <a:xfrm>
                <a:off x="6895132" y="4873202"/>
                <a:ext cx="470001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3.7MB</a:t>
                </a:r>
                <a:endParaRPr lang="ko-KR" altLang="en-US" sz="1200" dirty="0"/>
              </a:p>
            </p:txBody>
          </p:sp>
        </p:grpSp>
        <p:grpSp>
          <p:nvGrpSpPr>
            <p:cNvPr id="248" name="그룹 247">
              <a:extLst>
                <a:ext uri="{FF2B5EF4-FFF2-40B4-BE49-F238E27FC236}">
                  <a16:creationId xmlns:a16="http://schemas.microsoft.com/office/drawing/2014/main" id="{F980B0D7-18FB-4270-8712-487AAA79451A}"/>
                </a:ext>
              </a:extLst>
            </p:cNvPr>
            <p:cNvGrpSpPr/>
            <p:nvPr/>
          </p:nvGrpSpPr>
          <p:grpSpPr>
            <a:xfrm>
              <a:off x="3485634" y="4298128"/>
              <a:ext cx="3803299" cy="247992"/>
              <a:chOff x="3561834" y="4856928"/>
              <a:chExt cx="3803299" cy="247992"/>
            </a:xfrm>
          </p:grpSpPr>
          <p:pic>
            <p:nvPicPr>
              <p:cNvPr id="253" name="그래픽 252" descr="다운로드">
                <a:extLst>
                  <a:ext uri="{FF2B5EF4-FFF2-40B4-BE49-F238E27FC236}">
                    <a16:creationId xmlns:a16="http://schemas.microsoft.com/office/drawing/2014/main" id="{6F2C0D5B-CFFE-4DB7-9B65-A1DD870BC1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3561834" y="4856928"/>
                <a:ext cx="247992" cy="247992"/>
              </a:xfrm>
              <a:prstGeom prst="rect">
                <a:avLst/>
              </a:prstGeom>
            </p:spPr>
          </p:pic>
          <p:sp>
            <p:nvSpPr>
              <p:cNvPr id="254" name="직사각형 253">
                <a:extLst>
                  <a:ext uri="{FF2B5EF4-FFF2-40B4-BE49-F238E27FC236}">
                    <a16:creationId xmlns:a16="http://schemas.microsoft.com/office/drawing/2014/main" id="{83D4C27B-B6E4-4F60-8187-A0440FBBD0B9}"/>
                  </a:ext>
                </a:extLst>
              </p:cNvPr>
              <p:cNvSpPr/>
              <p:nvPr/>
            </p:nvSpPr>
            <p:spPr>
              <a:xfrm>
                <a:off x="3784875" y="4873202"/>
                <a:ext cx="2451312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UCAP 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메신저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벤치마킹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_PC_V0.1_20200217.pptx</a:t>
                </a:r>
              </a:p>
            </p:txBody>
          </p:sp>
          <p:sp>
            <p:nvSpPr>
              <p:cNvPr id="255" name="직사각형 254">
                <a:extLst>
                  <a:ext uri="{FF2B5EF4-FFF2-40B4-BE49-F238E27FC236}">
                    <a16:creationId xmlns:a16="http://schemas.microsoft.com/office/drawing/2014/main" id="{642315F6-1EF1-4CDB-9BF0-CA907B04E264}"/>
                  </a:ext>
                </a:extLst>
              </p:cNvPr>
              <p:cNvSpPr/>
              <p:nvPr/>
            </p:nvSpPr>
            <p:spPr>
              <a:xfrm>
                <a:off x="6895132" y="4873202"/>
                <a:ext cx="470001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3.7MB</a:t>
                </a:r>
                <a:endParaRPr lang="ko-KR" altLang="en-US" sz="1200" dirty="0"/>
              </a:p>
            </p:txBody>
          </p:sp>
        </p:grpSp>
        <p:grpSp>
          <p:nvGrpSpPr>
            <p:cNvPr id="249" name="그룹 248">
              <a:extLst>
                <a:ext uri="{FF2B5EF4-FFF2-40B4-BE49-F238E27FC236}">
                  <a16:creationId xmlns:a16="http://schemas.microsoft.com/office/drawing/2014/main" id="{00D1EB1F-63E9-441F-8DC2-3427CC121396}"/>
                </a:ext>
              </a:extLst>
            </p:cNvPr>
            <p:cNvGrpSpPr/>
            <p:nvPr/>
          </p:nvGrpSpPr>
          <p:grpSpPr>
            <a:xfrm>
              <a:off x="3485634" y="4558478"/>
              <a:ext cx="3803299" cy="247992"/>
              <a:chOff x="3561834" y="4856928"/>
              <a:chExt cx="3803299" cy="247992"/>
            </a:xfrm>
          </p:grpSpPr>
          <p:pic>
            <p:nvPicPr>
              <p:cNvPr id="250" name="그래픽 249" descr="다운로드">
                <a:extLst>
                  <a:ext uri="{FF2B5EF4-FFF2-40B4-BE49-F238E27FC236}">
                    <a16:creationId xmlns:a16="http://schemas.microsoft.com/office/drawing/2014/main" id="{B00DE0FB-E729-4571-89D0-7228FA552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3561834" y="4856928"/>
                <a:ext cx="247992" cy="247992"/>
              </a:xfrm>
              <a:prstGeom prst="rect">
                <a:avLst/>
              </a:prstGeom>
            </p:spPr>
          </p:pic>
          <p:sp>
            <p:nvSpPr>
              <p:cNvPr id="251" name="직사각형 250">
                <a:extLst>
                  <a:ext uri="{FF2B5EF4-FFF2-40B4-BE49-F238E27FC236}">
                    <a16:creationId xmlns:a16="http://schemas.microsoft.com/office/drawing/2014/main" id="{15F136AE-D5C4-4705-9BCF-946BC84702EE}"/>
                  </a:ext>
                </a:extLst>
              </p:cNvPr>
              <p:cNvSpPr/>
              <p:nvPr/>
            </p:nvSpPr>
            <p:spPr>
              <a:xfrm>
                <a:off x="3784875" y="4873202"/>
                <a:ext cx="2685351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UCAP 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메신저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</a:t>
                </a:r>
                <a:r>
                  <a:rPr lang="ko-KR" altLang="en-US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고도화 기획안</a:t>
                </a:r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_PC_V0.1_20200207.pptx</a:t>
                </a:r>
              </a:p>
            </p:txBody>
          </p:sp>
          <p:sp>
            <p:nvSpPr>
              <p:cNvPr id="252" name="직사각형 251">
                <a:extLst>
                  <a:ext uri="{FF2B5EF4-FFF2-40B4-BE49-F238E27FC236}">
                    <a16:creationId xmlns:a16="http://schemas.microsoft.com/office/drawing/2014/main" id="{9187E960-FD42-4EAC-B342-1BAF7F173D6C}"/>
                  </a:ext>
                </a:extLst>
              </p:cNvPr>
              <p:cNvSpPr/>
              <p:nvPr/>
            </p:nvSpPr>
            <p:spPr>
              <a:xfrm>
                <a:off x="6895132" y="4873202"/>
                <a:ext cx="470001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en-US" altLang="ko-KR" sz="800" noProof="1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3.7MB</a:t>
                </a:r>
                <a:endParaRPr lang="ko-KR" altLang="en-US" sz="1200" dirty="0"/>
              </a:p>
            </p:txBody>
          </p:sp>
        </p:grpSp>
      </p:grpSp>
      <p:pic>
        <p:nvPicPr>
          <p:cNvPr id="263" name="그림 262">
            <a:extLst>
              <a:ext uri="{FF2B5EF4-FFF2-40B4-BE49-F238E27FC236}">
                <a16:creationId xmlns:a16="http://schemas.microsoft.com/office/drawing/2014/main" id="{6BBE1318-5673-414C-8DB0-1C597CCAC17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66537" y="1554872"/>
            <a:ext cx="2282313" cy="63223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08285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  <a:tabLst/>
              <a:defRPr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7.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통화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LG스마트체 Regular" panose="020B0600000101010101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0348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즐겨찾기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전화걸기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80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92D27DC-FD0A-4005-872F-C382D5E0633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59" name="그룹 1358">
            <a:extLst>
              <a:ext uri="{FF2B5EF4-FFF2-40B4-BE49-F238E27FC236}">
                <a16:creationId xmlns:a16="http://schemas.microsoft.com/office/drawing/2014/main" id="{76FBEC34-B1FF-46D0-9351-655A48F6A858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360" name="직사각형 1359">
              <a:extLst>
                <a:ext uri="{FF2B5EF4-FFF2-40B4-BE49-F238E27FC236}">
                  <a16:creationId xmlns:a16="http://schemas.microsoft.com/office/drawing/2014/main" id="{8BB8C017-5134-4580-8AE7-E4AC27DBA946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1" name="직사각형 1360">
              <a:extLst>
                <a:ext uri="{FF2B5EF4-FFF2-40B4-BE49-F238E27FC236}">
                  <a16:creationId xmlns:a16="http://schemas.microsoft.com/office/drawing/2014/main" id="{DE6A6BCC-62C5-4F7A-BC0E-E0B4C98A1E11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2" name="Download">
              <a:extLst>
                <a:ext uri="{FF2B5EF4-FFF2-40B4-BE49-F238E27FC236}">
                  <a16:creationId xmlns:a16="http://schemas.microsoft.com/office/drawing/2014/main" id="{E610F9E8-B193-4DE4-8642-516FE99BDC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AA29D4-1D8D-47F8-BD36-E81471789822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2649043" y="5898089"/>
            <a:chExt cx="493200" cy="493200"/>
          </a:xfrm>
        </p:grpSpPr>
        <p:sp>
          <p:nvSpPr>
            <p:cNvPr id="207" name="Oval">
              <a:extLst>
                <a:ext uri="{FF2B5EF4-FFF2-40B4-BE49-F238E27FC236}">
                  <a16:creationId xmlns:a16="http://schemas.microsoft.com/office/drawing/2014/main" id="{8F84BBCB-9262-4D52-A16C-5F5C611D4240}"/>
                </a:ext>
              </a:extLst>
            </p:cNvPr>
            <p:cNvSpPr/>
            <p:nvPr/>
          </p:nvSpPr>
          <p:spPr>
            <a:xfrm>
              <a:off x="2649043" y="5898089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76" name="Phone">
              <a:extLst>
                <a:ext uri="{FF2B5EF4-FFF2-40B4-BE49-F238E27FC236}">
                  <a16:creationId xmlns:a16="http://schemas.microsoft.com/office/drawing/2014/main" id="{1025A321-9748-44F0-BA86-6BC22E0E48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8145" y="60327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376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ECE35A1-8B69-4D81-B720-22A6DBD911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ECE06F2D-C287-4A0D-B698-3089F3F095DB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45" name="그룹 544">
            <a:extLst>
              <a:ext uri="{FF2B5EF4-FFF2-40B4-BE49-F238E27FC236}">
                <a16:creationId xmlns:a16="http://schemas.microsoft.com/office/drawing/2014/main" id="{3B179922-7F84-44C1-89CB-38BD306454EE}"/>
              </a:ext>
            </a:extLst>
          </p:cNvPr>
          <p:cNvGrpSpPr/>
          <p:nvPr/>
        </p:nvGrpSpPr>
        <p:grpSpPr>
          <a:xfrm>
            <a:off x="167147" y="1061396"/>
            <a:ext cx="372000" cy="2449043"/>
            <a:chOff x="167147" y="1061396"/>
            <a:chExt cx="372000" cy="2449043"/>
          </a:xfrm>
        </p:grpSpPr>
        <p:pic>
          <p:nvPicPr>
            <p:cNvPr id="546" name="그래픽 545" descr="웹 캠">
              <a:extLst>
                <a:ext uri="{FF2B5EF4-FFF2-40B4-BE49-F238E27FC236}">
                  <a16:creationId xmlns:a16="http://schemas.microsoft.com/office/drawing/2014/main" id="{8BE817AA-11BD-4D23-8BA3-17DB2423F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  <p:pic>
          <p:nvPicPr>
            <p:cNvPr id="547" name="그래픽 546" descr="채팅">
              <a:extLst>
                <a:ext uri="{FF2B5EF4-FFF2-40B4-BE49-F238E27FC236}">
                  <a16:creationId xmlns:a16="http://schemas.microsoft.com/office/drawing/2014/main" id="{C4B114AC-8B3E-45AE-BBC4-41B8FA61C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548" name="그래픽 547" descr="보내기">
              <a:extLst>
                <a:ext uri="{FF2B5EF4-FFF2-40B4-BE49-F238E27FC236}">
                  <a16:creationId xmlns:a16="http://schemas.microsoft.com/office/drawing/2014/main" id="{6EF09AB9-4A85-4911-B1C6-B62AB615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사용자">
              <a:extLst>
                <a:ext uri="{FF2B5EF4-FFF2-40B4-BE49-F238E27FC236}">
                  <a16:creationId xmlns:a16="http://schemas.microsoft.com/office/drawing/2014/main" id="{BAB68235-A96C-40B3-81FE-ED7B338C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계층 구조형">
              <a:extLst>
                <a:ext uri="{FF2B5EF4-FFF2-40B4-BE49-F238E27FC236}">
                  <a16:creationId xmlns:a16="http://schemas.microsoft.com/office/drawing/2014/main" id="{36469671-8951-4D11-9719-F1F1B113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551" name="Oval">
              <a:extLst>
                <a:ext uri="{FF2B5EF4-FFF2-40B4-BE49-F238E27FC236}">
                  <a16:creationId xmlns:a16="http://schemas.microsoft.com/office/drawing/2014/main" id="{51F7CA35-87E9-4775-850C-B682CB6B626A}"/>
                </a:ext>
              </a:extLst>
            </p:cNvPr>
            <p:cNvSpPr/>
            <p:nvPr/>
          </p:nvSpPr>
          <p:spPr>
            <a:xfrm>
              <a:off x="167147" y="3138439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52" name="그래픽 551" descr="스피커 폰">
              <a:extLst>
                <a:ext uri="{FF2B5EF4-FFF2-40B4-BE49-F238E27FC236}">
                  <a16:creationId xmlns:a16="http://schemas.microsoft.com/office/drawing/2014/main" id="{E79FAAED-3D17-4534-9AA1-8B4570C2B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03701" y="3199322"/>
              <a:ext cx="298892" cy="298892"/>
            </a:xfrm>
            <a:prstGeom prst="rect">
              <a:avLst/>
            </a:prstGeom>
          </p:spPr>
        </p:pic>
      </p:grpSp>
      <p:pic>
        <p:nvPicPr>
          <p:cNvPr id="198" name="그래픽 197" descr="브라유 점자">
            <a:extLst>
              <a:ext uri="{FF2B5EF4-FFF2-40B4-BE49-F238E27FC236}">
                <a16:creationId xmlns:a16="http://schemas.microsoft.com/office/drawing/2014/main" id="{C81171A9-D112-49B9-A442-D7DFCC185D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235505" y="1022231"/>
            <a:ext cx="264850" cy="264850"/>
          </a:xfrm>
          <a:prstGeom prst="rect">
            <a:avLst/>
          </a:prstGeom>
        </p:spPr>
      </p:pic>
      <p:grpSp>
        <p:nvGrpSpPr>
          <p:cNvPr id="249" name="Scroll Indicator">
            <a:extLst>
              <a:ext uri="{FF2B5EF4-FFF2-40B4-BE49-F238E27FC236}">
                <a16:creationId xmlns:a16="http://schemas.microsoft.com/office/drawing/2014/main" id="{536ED16C-331B-4BBF-A3FA-3DF5E7952FA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250" name="Track">
              <a:extLst>
                <a:ext uri="{FF2B5EF4-FFF2-40B4-BE49-F238E27FC236}">
                  <a16:creationId xmlns:a16="http://schemas.microsoft.com/office/drawing/2014/main" id="{72773A87-34A6-4D4F-BB13-C10E1EFC026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humb">
              <a:extLst>
                <a:ext uri="{FF2B5EF4-FFF2-40B4-BE49-F238E27FC236}">
                  <a16:creationId xmlns:a16="http://schemas.microsoft.com/office/drawing/2014/main" id="{86D096E6-A07F-47F8-8407-038768BEDA0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E20D1BDE-37EF-47C5-8A95-0E2DE81E604B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38E5FC97-F32A-4985-A32D-C982A7FDE783}"/>
              </a:ext>
            </a:extLst>
          </p:cNvPr>
          <p:cNvGrpSpPr/>
          <p:nvPr/>
        </p:nvGrpSpPr>
        <p:grpSpPr>
          <a:xfrm>
            <a:off x="3264693" y="1332575"/>
            <a:ext cx="373160" cy="349152"/>
            <a:chOff x="3301748" y="2229240"/>
            <a:chExt cx="373160" cy="349152"/>
          </a:xfrm>
        </p:grpSpPr>
        <p:grpSp>
          <p:nvGrpSpPr>
            <p:cNvPr id="255" name="Profile Picture">
              <a:extLst>
                <a:ext uri="{FF2B5EF4-FFF2-40B4-BE49-F238E27FC236}">
                  <a16:creationId xmlns:a16="http://schemas.microsoft.com/office/drawing/2014/main" id="{1A6A09A6-7AF2-495D-9400-C3FF07CC67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27136" y="2229240"/>
              <a:ext cx="336634" cy="336634"/>
              <a:chOff x="5459192" y="1847688"/>
              <a:chExt cx="1371600" cy="1371600"/>
            </a:xfrm>
          </p:grpSpPr>
          <p:sp>
            <p:nvSpPr>
              <p:cNvPr id="258" name="Background">
                <a:extLst>
                  <a:ext uri="{FF2B5EF4-FFF2-40B4-BE49-F238E27FC236}">
                    <a16:creationId xmlns:a16="http://schemas.microsoft.com/office/drawing/2014/main" id="{AE1E3F66-1955-470F-B352-ADEE4BBDB0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9" name="Profile Icon">
                <a:extLst>
                  <a:ext uri="{FF2B5EF4-FFF2-40B4-BE49-F238E27FC236}">
                    <a16:creationId xmlns:a16="http://schemas.microsoft.com/office/drawing/2014/main" id="{28F00D5B-CB74-42BE-A41E-8AA3D996D12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3392A9A9-A65B-4073-A2B1-6045F2DE0446}"/>
                </a:ext>
              </a:extLst>
            </p:cNvPr>
            <p:cNvSpPr/>
            <p:nvPr/>
          </p:nvSpPr>
          <p:spPr>
            <a:xfrm>
              <a:off x="3301748" y="2232917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57" name="그래픽 256" descr="스마트폰">
              <a:extLst>
                <a:ext uri="{FF2B5EF4-FFF2-40B4-BE49-F238E27FC236}">
                  <a16:creationId xmlns:a16="http://schemas.microsoft.com/office/drawing/2014/main" id="{AD64B649-CC1A-44BD-BBE1-CBF998F9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530908" y="2434392"/>
              <a:ext cx="144000" cy="144000"/>
            </a:xfrm>
            <a:prstGeom prst="rect">
              <a:avLst/>
            </a:prstGeom>
          </p:spPr>
        </p:pic>
      </p:grp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611557" y="1399429"/>
            <a:ext cx="32368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신동인 책임</a:t>
            </a:r>
          </a:p>
        </p:txBody>
      </p:sp>
      <p:cxnSp>
        <p:nvCxnSpPr>
          <p:cNvPr id="261" name="Track">
            <a:extLst>
              <a:ext uri="{FF2B5EF4-FFF2-40B4-BE49-F238E27FC236}">
                <a16:creationId xmlns:a16="http://schemas.microsoft.com/office/drawing/2014/main" id="{2EA60ACB-C056-47A5-AC0B-A9C025680DCE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9A2A77B8-842E-4448-BA76-3FD62FCDA74F}"/>
              </a:ext>
            </a:extLst>
          </p:cNvPr>
          <p:cNvGrpSpPr/>
          <p:nvPr/>
        </p:nvGrpSpPr>
        <p:grpSpPr>
          <a:xfrm>
            <a:off x="3310052" y="3666067"/>
            <a:ext cx="4169386" cy="216000"/>
            <a:chOff x="3417578" y="2091595"/>
            <a:chExt cx="3840749" cy="214838"/>
          </a:xfrm>
        </p:grpSpPr>
        <p:cxnSp>
          <p:nvCxnSpPr>
            <p:cNvPr id="263" name="Line">
              <a:extLst>
                <a:ext uri="{FF2B5EF4-FFF2-40B4-BE49-F238E27FC236}">
                  <a16:creationId xmlns:a16="http://schemas.microsoft.com/office/drawing/2014/main" id="{47AD4C9C-5944-427E-97D5-716CD6C4B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Password Box">
              <a:extLst>
                <a:ext uri="{FF2B5EF4-FFF2-40B4-BE49-F238E27FC236}">
                  <a16:creationId xmlns:a16="http://schemas.microsoft.com/office/drawing/2014/main" id="{A8897710-AF7D-4878-89C5-AEF745264DE7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수요일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E721B8E8-A05F-4B81-A48B-D387823497A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66" name="Oval">
              <a:extLst>
                <a:ext uri="{FF2B5EF4-FFF2-40B4-BE49-F238E27FC236}">
                  <a16:creationId xmlns:a16="http://schemas.microsoft.com/office/drawing/2014/main" id="{6D2462F0-D0B4-4A4C-9835-900A53A6129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7" name="Oval">
              <a:extLst>
                <a:ext uri="{FF2B5EF4-FFF2-40B4-BE49-F238E27FC236}">
                  <a16:creationId xmlns:a16="http://schemas.microsoft.com/office/drawing/2014/main" id="{64C5189E-6EB1-4FDD-B30C-1B03C6EA8DF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8" name="Oval">
              <a:extLst>
                <a:ext uri="{FF2B5EF4-FFF2-40B4-BE49-F238E27FC236}">
                  <a16:creationId xmlns:a16="http://schemas.microsoft.com/office/drawing/2014/main" id="{5F6C354C-C713-4E50-A3F7-6E49AE759EF7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F44B26C1-CBAB-409D-AC13-FD33580E692F}"/>
              </a:ext>
            </a:extLst>
          </p:cNvPr>
          <p:cNvGrpSpPr/>
          <p:nvPr/>
        </p:nvGrpSpPr>
        <p:grpSpPr>
          <a:xfrm>
            <a:off x="3443220" y="3950799"/>
            <a:ext cx="3919344" cy="377855"/>
            <a:chOff x="3443220" y="3278448"/>
            <a:chExt cx="3919344" cy="377855"/>
          </a:xfrm>
        </p:grpSpPr>
        <p:grpSp>
          <p:nvGrpSpPr>
            <p:cNvPr id="270" name="그룹 269">
              <a:extLst>
                <a:ext uri="{FF2B5EF4-FFF2-40B4-BE49-F238E27FC236}">
                  <a16:creationId xmlns:a16="http://schemas.microsoft.com/office/drawing/2014/main" id="{F5E19DD6-1EA7-4ED5-A972-C04A79F98FCC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272" name="그룹 271">
                <a:extLst>
                  <a:ext uri="{FF2B5EF4-FFF2-40B4-BE49-F238E27FC236}">
                    <a16:creationId xmlns:a16="http://schemas.microsoft.com/office/drawing/2014/main" id="{693791AC-5827-4443-85C3-CD97BEEFA819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276" name="그래픽 275" descr="수신기">
                  <a:extLst>
                    <a:ext uri="{FF2B5EF4-FFF2-40B4-BE49-F238E27FC236}">
                      <a16:creationId xmlns:a16="http://schemas.microsoft.com/office/drawing/2014/main" id="{BC1A46CE-95A7-4369-8222-29B7ECE865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277" name="그룹 276">
                  <a:extLst>
                    <a:ext uri="{FF2B5EF4-FFF2-40B4-BE49-F238E27FC236}">
                      <a16:creationId xmlns:a16="http://schemas.microsoft.com/office/drawing/2014/main" id="{FE89D2A5-E0CE-46F0-A3AB-590B211BD9A4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278" name="직선 화살표 연결선 277">
                    <a:extLst>
                      <a:ext uri="{FF2B5EF4-FFF2-40B4-BE49-F238E27FC236}">
                        <a16:creationId xmlns:a16="http://schemas.microsoft.com/office/drawing/2014/main" id="{72A8C861-ACC9-4057-AFF2-9D89C05692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9" name="직선 화살표 연결선 278">
                    <a:extLst>
                      <a:ext uri="{FF2B5EF4-FFF2-40B4-BE49-F238E27FC236}">
                        <a16:creationId xmlns:a16="http://schemas.microsoft.com/office/drawing/2014/main" id="{7ECD5714-9C75-4AF1-BAA1-2EFBC63AB9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73" name="직사각형 272">
                <a:extLst>
                  <a:ext uri="{FF2B5EF4-FFF2-40B4-BE49-F238E27FC236}">
                    <a16:creationId xmlns:a16="http://schemas.microsoft.com/office/drawing/2014/main" id="{53B3F38E-CB06-4975-9734-DA62646F265D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274" name="직사각형 273">
                <a:extLst>
                  <a:ext uri="{FF2B5EF4-FFF2-40B4-BE49-F238E27FC236}">
                    <a16:creationId xmlns:a16="http://schemas.microsoft.com/office/drawing/2014/main" id="{280D2121-15FF-4E98-89C6-30DAF25592CB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AA05C57A-6C41-4C45-808D-757F706EA8DF}"/>
                </a:ext>
              </a:extLst>
            </p:cNvPr>
            <p:cNvSpPr/>
            <p:nvPr/>
          </p:nvSpPr>
          <p:spPr>
            <a:xfrm>
              <a:off x="6796382" y="3359653"/>
              <a:ext cx="566182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00:07:00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:a16="http://schemas.microsoft.com/office/drawing/2014/main" id="{78BDDFAB-8EB6-48DA-A75D-5BCD62651827}"/>
              </a:ext>
            </a:extLst>
          </p:cNvPr>
          <p:cNvGrpSpPr/>
          <p:nvPr/>
        </p:nvGrpSpPr>
        <p:grpSpPr>
          <a:xfrm>
            <a:off x="3310052" y="4463925"/>
            <a:ext cx="4169386" cy="216000"/>
            <a:chOff x="3417578" y="2091595"/>
            <a:chExt cx="3840749" cy="214838"/>
          </a:xfrm>
        </p:grpSpPr>
        <p:cxnSp>
          <p:nvCxnSpPr>
            <p:cNvPr id="281" name="Line">
              <a:extLst>
                <a:ext uri="{FF2B5EF4-FFF2-40B4-BE49-F238E27FC236}">
                  <a16:creationId xmlns:a16="http://schemas.microsoft.com/office/drawing/2014/main" id="{331BC37B-C781-4742-929A-D06C7657D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Password Box">
              <a:extLst>
                <a:ext uri="{FF2B5EF4-FFF2-40B4-BE49-F238E27FC236}">
                  <a16:creationId xmlns:a16="http://schemas.microsoft.com/office/drawing/2014/main" id="{DAFED9D3-3F0B-42B9-9CBA-81199372613A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4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화요일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9CE2766D-5519-41A5-9494-DE3F89C508FE}"/>
              </a:ext>
            </a:extLst>
          </p:cNvPr>
          <p:cNvGrpSpPr/>
          <p:nvPr/>
        </p:nvGrpSpPr>
        <p:grpSpPr>
          <a:xfrm>
            <a:off x="3443220" y="4748657"/>
            <a:ext cx="3919344" cy="377855"/>
            <a:chOff x="3443220" y="3278448"/>
            <a:chExt cx="3919344" cy="377855"/>
          </a:xfrm>
        </p:grpSpPr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F23C9716-4799-42F9-81DB-016DAA6F0DD4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286" name="그룹 285">
                <a:extLst>
                  <a:ext uri="{FF2B5EF4-FFF2-40B4-BE49-F238E27FC236}">
                    <a16:creationId xmlns:a16="http://schemas.microsoft.com/office/drawing/2014/main" id="{77CBA366-55A7-492E-A719-0F7B1C952EBA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289" name="그래픽 288" descr="수신기">
                  <a:extLst>
                    <a:ext uri="{FF2B5EF4-FFF2-40B4-BE49-F238E27FC236}">
                      <a16:creationId xmlns:a16="http://schemas.microsoft.com/office/drawing/2014/main" id="{F48ECDDA-D9C8-4488-A8C8-C79A5BD374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290" name="그룹 289">
                  <a:extLst>
                    <a:ext uri="{FF2B5EF4-FFF2-40B4-BE49-F238E27FC236}">
                      <a16:creationId xmlns:a16="http://schemas.microsoft.com/office/drawing/2014/main" id="{846FD4C0-928A-407D-94C5-D10EE4753016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291" name="직선 화살표 연결선 290">
                    <a:extLst>
                      <a:ext uri="{FF2B5EF4-FFF2-40B4-BE49-F238E27FC236}">
                        <a16:creationId xmlns:a16="http://schemas.microsoft.com/office/drawing/2014/main" id="{E46CC328-3142-4B29-91B6-3E42C61131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2" name="직선 화살표 연결선 291">
                    <a:extLst>
                      <a:ext uri="{FF2B5EF4-FFF2-40B4-BE49-F238E27FC236}">
                        <a16:creationId xmlns:a16="http://schemas.microsoft.com/office/drawing/2014/main" id="{D661BCFD-E6F2-4266-9136-9CE17D8EBB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87" name="직사각형 286">
                <a:extLst>
                  <a:ext uri="{FF2B5EF4-FFF2-40B4-BE49-F238E27FC236}">
                    <a16:creationId xmlns:a16="http://schemas.microsoft.com/office/drawing/2014/main" id="{879B0EEA-1AE4-48B9-B177-752931D5221A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288" name="직사각형 287">
                <a:extLst>
                  <a:ext uri="{FF2B5EF4-FFF2-40B4-BE49-F238E27FC236}">
                    <a16:creationId xmlns:a16="http://schemas.microsoft.com/office/drawing/2014/main" id="{D8F6A966-6415-46FC-B5C6-1FE659970037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7119D50D-C559-46D9-956F-7F21A6DBFDD4}"/>
                </a:ext>
              </a:extLst>
            </p:cNvPr>
            <p:cNvSpPr/>
            <p:nvPr/>
          </p:nvSpPr>
          <p:spPr>
            <a:xfrm>
              <a:off x="6796383" y="3359653"/>
              <a:ext cx="56618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00:00:00</a:t>
              </a:r>
            </a:p>
          </p:txBody>
        </p: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EDD4808C-C738-4F0B-B948-4ED8440FC097}"/>
              </a:ext>
            </a:extLst>
          </p:cNvPr>
          <p:cNvGrpSpPr/>
          <p:nvPr/>
        </p:nvGrpSpPr>
        <p:grpSpPr>
          <a:xfrm>
            <a:off x="3458623" y="5152067"/>
            <a:ext cx="3903941" cy="377855"/>
            <a:chOff x="3458623" y="3905971"/>
            <a:chExt cx="3903941" cy="377855"/>
          </a:xfrm>
        </p:grpSpPr>
        <p:grpSp>
          <p:nvGrpSpPr>
            <p:cNvPr id="313" name="그룹 312">
              <a:extLst>
                <a:ext uri="{FF2B5EF4-FFF2-40B4-BE49-F238E27FC236}">
                  <a16:creationId xmlns:a16="http://schemas.microsoft.com/office/drawing/2014/main" id="{CBCBBF35-9501-4471-91ED-69311AB2CC10}"/>
                </a:ext>
              </a:extLst>
            </p:cNvPr>
            <p:cNvGrpSpPr/>
            <p:nvPr/>
          </p:nvGrpSpPr>
          <p:grpSpPr>
            <a:xfrm>
              <a:off x="3624114" y="3905971"/>
              <a:ext cx="3738450" cy="377855"/>
              <a:chOff x="3624114" y="3278448"/>
              <a:chExt cx="3738450" cy="377855"/>
            </a:xfrm>
          </p:grpSpPr>
          <p:grpSp>
            <p:nvGrpSpPr>
              <p:cNvPr id="317" name="그룹 316">
                <a:extLst>
                  <a:ext uri="{FF2B5EF4-FFF2-40B4-BE49-F238E27FC236}">
                    <a16:creationId xmlns:a16="http://schemas.microsoft.com/office/drawing/2014/main" id="{78648BB8-F8BE-4B41-A7A2-146C4B158D10}"/>
                  </a:ext>
                </a:extLst>
              </p:cNvPr>
              <p:cNvGrpSpPr/>
              <p:nvPr/>
            </p:nvGrpSpPr>
            <p:grpSpPr>
              <a:xfrm>
                <a:off x="3624114" y="3278448"/>
                <a:ext cx="805029" cy="377855"/>
                <a:chOff x="3624114" y="3254578"/>
                <a:chExt cx="805029" cy="377855"/>
              </a:xfrm>
            </p:grpSpPr>
            <p:sp>
              <p:nvSpPr>
                <p:cNvPr id="319" name="직사각형 318">
                  <a:extLst>
                    <a:ext uri="{FF2B5EF4-FFF2-40B4-BE49-F238E27FC236}">
                      <a16:creationId xmlns:a16="http://schemas.microsoft.com/office/drawing/2014/main" id="{0A1A7839-AC4C-481F-BB17-5C51ED7DBB95}"/>
                    </a:ext>
                  </a:extLst>
                </p:cNvPr>
                <p:cNvSpPr/>
                <p:nvPr/>
              </p:nvSpPr>
              <p:spPr>
                <a:xfrm>
                  <a:off x="3624114" y="3254578"/>
                  <a:ext cx="755335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오전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09:00</a:t>
                  </a:r>
                </a:p>
              </p:txBody>
            </p:sp>
            <p:sp>
              <p:nvSpPr>
                <p:cNvPr id="320" name="직사각형 319">
                  <a:extLst>
                    <a:ext uri="{FF2B5EF4-FFF2-40B4-BE49-F238E27FC236}">
                      <a16:creationId xmlns:a16="http://schemas.microsoft.com/office/drawing/2014/main" id="{6968838A-E952-4E2F-9CB4-7F4FA2113C5C}"/>
                    </a:ext>
                  </a:extLst>
                </p:cNvPr>
                <p:cNvSpPr/>
                <p:nvPr/>
              </p:nvSpPr>
              <p:spPr>
                <a:xfrm>
                  <a:off x="3624114" y="3432378"/>
                  <a:ext cx="805029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sp>
            <p:nvSpPr>
              <p:cNvPr id="318" name="직사각형 317">
                <a:extLst>
                  <a:ext uri="{FF2B5EF4-FFF2-40B4-BE49-F238E27FC236}">
                    <a16:creationId xmlns:a16="http://schemas.microsoft.com/office/drawing/2014/main" id="{004AAF76-E549-493E-B94F-7ED926036845}"/>
                  </a:ext>
                </a:extLst>
              </p:cNvPr>
              <p:cNvSpPr/>
              <p:nvPr/>
            </p:nvSpPr>
            <p:spPr>
              <a:xfrm>
                <a:off x="6796382" y="3359653"/>
                <a:ext cx="566182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00:07:00</a:t>
                </a:r>
              </a:p>
            </p:txBody>
          </p:sp>
        </p:grpSp>
        <p:grpSp>
          <p:nvGrpSpPr>
            <p:cNvPr id="314" name="그룹 313">
              <a:extLst>
                <a:ext uri="{FF2B5EF4-FFF2-40B4-BE49-F238E27FC236}">
                  <a16:creationId xmlns:a16="http://schemas.microsoft.com/office/drawing/2014/main" id="{B108D03A-3429-4BE5-BC3E-E7C5A71A0566}"/>
                </a:ext>
              </a:extLst>
            </p:cNvPr>
            <p:cNvGrpSpPr/>
            <p:nvPr/>
          </p:nvGrpSpPr>
          <p:grpSpPr>
            <a:xfrm>
              <a:off x="3458623" y="4004898"/>
              <a:ext cx="180000" cy="180000"/>
              <a:chOff x="3443220" y="2260608"/>
              <a:chExt cx="209556" cy="206809"/>
            </a:xfrm>
          </p:grpSpPr>
          <p:pic>
            <p:nvPicPr>
              <p:cNvPr id="315" name="그래픽 314" descr="수신기">
                <a:extLst>
                  <a:ext uri="{FF2B5EF4-FFF2-40B4-BE49-F238E27FC236}">
                    <a16:creationId xmlns:a16="http://schemas.microsoft.com/office/drawing/2014/main" id="{F1126734-836E-42DB-9980-16215B8C34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3443220" y="2274540"/>
                <a:ext cx="192878" cy="192877"/>
              </a:xfrm>
              <a:prstGeom prst="rect">
                <a:avLst/>
              </a:prstGeom>
            </p:spPr>
          </p:pic>
          <p:cxnSp>
            <p:nvCxnSpPr>
              <p:cNvPr id="316" name="직선 화살표 연결선 315">
                <a:extLst>
                  <a:ext uri="{FF2B5EF4-FFF2-40B4-BE49-F238E27FC236}">
                    <a16:creationId xmlns:a16="http://schemas.microsoft.com/office/drawing/2014/main" id="{5B5C0B35-21E7-4E4B-97F9-7F7CF3B100B7}"/>
                  </a:ext>
                </a:extLst>
              </p:cNvPr>
              <p:cNvCxnSpPr/>
              <p:nvPr/>
            </p:nvCxnSpPr>
            <p:spPr>
              <a:xfrm flipH="1">
                <a:off x="3547096" y="2260608"/>
                <a:ext cx="105680" cy="10568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6" name="그룹 415">
            <a:extLst>
              <a:ext uri="{FF2B5EF4-FFF2-40B4-BE49-F238E27FC236}">
                <a16:creationId xmlns:a16="http://schemas.microsoft.com/office/drawing/2014/main" id="{73D6A1B2-F0B2-468B-AE6E-8BB63DE55E93}"/>
              </a:ext>
            </a:extLst>
          </p:cNvPr>
          <p:cNvGrpSpPr/>
          <p:nvPr/>
        </p:nvGrpSpPr>
        <p:grpSpPr>
          <a:xfrm>
            <a:off x="3273213" y="1744923"/>
            <a:ext cx="4163451" cy="485213"/>
            <a:chOff x="3273213" y="1744923"/>
            <a:chExt cx="4163451" cy="485213"/>
          </a:xfrm>
        </p:grpSpPr>
        <p:sp>
          <p:nvSpPr>
            <p:cNvPr id="417" name="Modal Dialog Overlay">
              <a:extLst>
                <a:ext uri="{FF2B5EF4-FFF2-40B4-BE49-F238E27FC236}">
                  <a16:creationId xmlns:a16="http://schemas.microsoft.com/office/drawing/2014/main" id="{F61B7B1D-A686-467D-9C4D-434A87261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213" y="1744923"/>
              <a:ext cx="4163451" cy="4852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418" name="그룹 417">
              <a:extLst>
                <a:ext uri="{FF2B5EF4-FFF2-40B4-BE49-F238E27FC236}">
                  <a16:creationId xmlns:a16="http://schemas.microsoft.com/office/drawing/2014/main" id="{3DC783F3-5CAF-4B3B-A4CD-2D97E29AB0E3}"/>
                </a:ext>
              </a:extLst>
            </p:cNvPr>
            <p:cNvGrpSpPr/>
            <p:nvPr/>
          </p:nvGrpSpPr>
          <p:grpSpPr>
            <a:xfrm>
              <a:off x="5519984" y="1768506"/>
              <a:ext cx="1727306" cy="438047"/>
              <a:chOff x="3317412" y="1838505"/>
              <a:chExt cx="1727306" cy="438047"/>
            </a:xfrm>
          </p:grpSpPr>
          <p:grpSp>
            <p:nvGrpSpPr>
              <p:cNvPr id="426" name="그룹 425">
                <a:extLst>
                  <a:ext uri="{FF2B5EF4-FFF2-40B4-BE49-F238E27FC236}">
                    <a16:creationId xmlns:a16="http://schemas.microsoft.com/office/drawing/2014/main" id="{C0BE7879-67B3-4148-9B34-0B62A03DF47E}"/>
                  </a:ext>
                </a:extLst>
              </p:cNvPr>
              <p:cNvGrpSpPr/>
              <p:nvPr/>
            </p:nvGrpSpPr>
            <p:grpSpPr>
              <a:xfrm>
                <a:off x="4656646" y="1863492"/>
                <a:ext cx="388072" cy="388072"/>
                <a:chOff x="8317111" y="4767758"/>
                <a:chExt cx="924232" cy="924232"/>
              </a:xfrm>
            </p:grpSpPr>
            <p:sp>
              <p:nvSpPr>
                <p:cNvPr id="430" name="Oval">
                  <a:extLst>
                    <a:ext uri="{FF2B5EF4-FFF2-40B4-BE49-F238E27FC236}">
                      <a16:creationId xmlns:a16="http://schemas.microsoft.com/office/drawing/2014/main" id="{617940F9-E541-43DD-B4A6-FED23798572D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431" name="그래픽 430" descr="스피커 폰">
                  <a:extLst>
                    <a:ext uri="{FF2B5EF4-FFF2-40B4-BE49-F238E27FC236}">
                      <a16:creationId xmlns:a16="http://schemas.microsoft.com/office/drawing/2014/main" id="{B2456F3A-F403-4C8B-9224-039C543DC0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427" name="그룹 426">
                <a:extLst>
                  <a:ext uri="{FF2B5EF4-FFF2-40B4-BE49-F238E27FC236}">
                    <a16:creationId xmlns:a16="http://schemas.microsoft.com/office/drawing/2014/main" id="{B80DE4F9-AEA3-47FC-866C-DDECA54733B8}"/>
                  </a:ext>
                </a:extLst>
              </p:cNvPr>
              <p:cNvGrpSpPr/>
              <p:nvPr/>
            </p:nvGrpSpPr>
            <p:grpSpPr>
              <a:xfrm>
                <a:off x="3317412" y="1838505"/>
                <a:ext cx="1027845" cy="438047"/>
                <a:chOff x="3317412" y="1885810"/>
                <a:chExt cx="1027845" cy="438047"/>
              </a:xfrm>
            </p:grpSpPr>
            <p:sp>
              <p:nvSpPr>
                <p:cNvPr id="428" name="직사각형 427">
                  <a:extLst>
                    <a:ext uri="{FF2B5EF4-FFF2-40B4-BE49-F238E27FC236}">
                      <a16:creationId xmlns:a16="http://schemas.microsoft.com/office/drawing/2014/main" id="{C9F89522-3D4E-43DD-AEE1-14F48F43855A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027845" cy="2462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02-1234-5678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직사각형 428">
                  <a:extLst>
                    <a:ext uri="{FF2B5EF4-FFF2-40B4-BE49-F238E27FC236}">
                      <a16:creationId xmlns:a16="http://schemas.microsoft.com/office/drawing/2014/main" id="{F842E8DC-61DC-4ACC-B581-590A2CE29A95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사무실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19" name="그룹 418">
              <a:extLst>
                <a:ext uri="{FF2B5EF4-FFF2-40B4-BE49-F238E27FC236}">
                  <a16:creationId xmlns:a16="http://schemas.microsoft.com/office/drawing/2014/main" id="{D80B7B3C-0198-47CF-86EF-DD9F4AA0E065}"/>
                </a:ext>
              </a:extLst>
            </p:cNvPr>
            <p:cNvGrpSpPr/>
            <p:nvPr/>
          </p:nvGrpSpPr>
          <p:grpSpPr>
            <a:xfrm>
              <a:off x="3424486" y="1768506"/>
              <a:ext cx="1725138" cy="438047"/>
              <a:chOff x="3281493" y="1775705"/>
              <a:chExt cx="1725138" cy="438047"/>
            </a:xfrm>
          </p:grpSpPr>
          <p:grpSp>
            <p:nvGrpSpPr>
              <p:cNvPr id="420" name="그룹 419">
                <a:extLst>
                  <a:ext uri="{FF2B5EF4-FFF2-40B4-BE49-F238E27FC236}">
                    <a16:creationId xmlns:a16="http://schemas.microsoft.com/office/drawing/2014/main" id="{7D74A772-7360-4EAC-9597-8C10FEA2D2A9}"/>
                  </a:ext>
                </a:extLst>
              </p:cNvPr>
              <p:cNvGrpSpPr/>
              <p:nvPr/>
            </p:nvGrpSpPr>
            <p:grpSpPr>
              <a:xfrm>
                <a:off x="3281493" y="1775705"/>
                <a:ext cx="1101584" cy="438047"/>
                <a:chOff x="3317412" y="1885810"/>
                <a:chExt cx="1101584" cy="438047"/>
              </a:xfrm>
            </p:grpSpPr>
            <p:sp>
              <p:nvSpPr>
                <p:cNvPr id="424" name="직사각형 423">
                  <a:extLst>
                    <a:ext uri="{FF2B5EF4-FFF2-40B4-BE49-F238E27FC236}">
                      <a16:creationId xmlns:a16="http://schemas.microsoft.com/office/drawing/2014/main" id="{42D33548-DCC8-423E-BD0A-7B1A0B36DAE2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101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직사각형 424">
                  <a:extLst>
                    <a:ext uri="{FF2B5EF4-FFF2-40B4-BE49-F238E27FC236}">
                      <a16:creationId xmlns:a16="http://schemas.microsoft.com/office/drawing/2014/main" id="{06F28A75-2972-42F1-B38B-DA5843CD7305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휴대폰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1" name="그룹 420">
                <a:extLst>
                  <a:ext uri="{FF2B5EF4-FFF2-40B4-BE49-F238E27FC236}">
                    <a16:creationId xmlns:a16="http://schemas.microsoft.com/office/drawing/2014/main" id="{AA8FA4A1-5EDA-48E3-84B1-64B5A8AA0906}"/>
                  </a:ext>
                </a:extLst>
              </p:cNvPr>
              <p:cNvGrpSpPr/>
              <p:nvPr/>
            </p:nvGrpSpPr>
            <p:grpSpPr>
              <a:xfrm>
                <a:off x="4618559" y="1800692"/>
                <a:ext cx="388072" cy="388072"/>
                <a:chOff x="5727769" y="2721864"/>
                <a:chExt cx="903986" cy="903986"/>
              </a:xfrm>
            </p:grpSpPr>
            <p:sp>
              <p:nvSpPr>
                <p:cNvPr id="422" name="Oval">
                  <a:extLst>
                    <a:ext uri="{FF2B5EF4-FFF2-40B4-BE49-F238E27FC236}">
                      <a16:creationId xmlns:a16="http://schemas.microsoft.com/office/drawing/2014/main" id="{C60B98FC-5BDC-430E-AFAF-5A6DD24A0CF2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423" name="그래픽 422" descr="스마트폰">
                  <a:extLst>
                    <a:ext uri="{FF2B5EF4-FFF2-40B4-BE49-F238E27FC236}">
                      <a16:creationId xmlns:a16="http://schemas.microsoft.com/office/drawing/2014/main" id="{41A180EA-200D-4155-81C5-242CF2B68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96DAC541-7B7A-43D3-8B79-37D633B846F1}">
                      <asvg:svgBlip xmlns:asvg="http://schemas.microsoft.com/office/drawing/2016/SVG/main" r:embed="rId2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278885D-A68B-498A-BD9C-5FE093938F86}"/>
              </a:ext>
            </a:extLst>
          </p:cNvPr>
          <p:cNvGrpSpPr/>
          <p:nvPr/>
        </p:nvGrpSpPr>
        <p:grpSpPr>
          <a:xfrm>
            <a:off x="3233469" y="2252079"/>
            <a:ext cx="4228473" cy="1248310"/>
            <a:chOff x="3233469" y="2252079"/>
            <a:chExt cx="4228473" cy="1248310"/>
          </a:xfrm>
        </p:grpSpPr>
        <p:sp>
          <p:nvSpPr>
            <p:cNvPr id="322" name="Background">
              <a:extLst>
                <a:ext uri="{FF2B5EF4-FFF2-40B4-BE49-F238E27FC236}">
                  <a16:creationId xmlns:a16="http://schemas.microsoft.com/office/drawing/2014/main" id="{137BA652-C675-4D3F-8A35-FFA8E8DB7F54}"/>
                </a:ext>
              </a:extLst>
            </p:cNvPr>
            <p:cNvSpPr/>
            <p:nvPr/>
          </p:nvSpPr>
          <p:spPr>
            <a:xfrm>
              <a:off x="3257142" y="2252079"/>
              <a:ext cx="4204800" cy="1248310"/>
            </a:xfrm>
            <a:prstGeom prst="rect">
              <a:avLst/>
            </a:prstGeom>
            <a:solidFill>
              <a:srgbClr val="464646"/>
            </a:solidFill>
            <a:ln w="12700">
              <a:solidFill>
                <a:srgbClr val="C2C2C2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3232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3663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25" name="Close">
              <a:extLst>
                <a:ext uri="{FF2B5EF4-FFF2-40B4-BE49-F238E27FC236}">
                  <a16:creationId xmlns:a16="http://schemas.microsoft.com/office/drawing/2014/main" id="{2C410737-E0AA-40F5-94F1-9E80A4054A9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96293" y="2342456"/>
              <a:ext cx="167096" cy="168732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DE285246-BD2B-4DB4-AC61-1877025C48A0}"/>
                </a:ext>
              </a:extLst>
            </p:cNvPr>
            <p:cNvGrpSpPr/>
            <p:nvPr/>
          </p:nvGrpSpPr>
          <p:grpSpPr>
            <a:xfrm>
              <a:off x="3233469" y="2266015"/>
              <a:ext cx="1202574" cy="460124"/>
              <a:chOff x="3388512" y="2618949"/>
              <a:chExt cx="1202574" cy="460124"/>
            </a:xfrm>
          </p:grpSpPr>
          <p:sp>
            <p:nvSpPr>
              <p:cNvPr id="329" name="직사각형 328">
                <a:extLst>
                  <a:ext uri="{FF2B5EF4-FFF2-40B4-BE49-F238E27FC236}">
                    <a16:creationId xmlns:a16="http://schemas.microsoft.com/office/drawing/2014/main" id="{45DEC816-617E-494E-A806-D05745EAD59E}"/>
                  </a:ext>
                </a:extLst>
              </p:cNvPr>
              <p:cNvSpPr/>
              <p:nvPr/>
            </p:nvSpPr>
            <p:spPr>
              <a:xfrm>
                <a:off x="3388512" y="2618949"/>
                <a:ext cx="1202574" cy="23371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>
                  <a:lnSpc>
                    <a:spcPct val="150000"/>
                  </a:lnSpc>
                  <a:spcAft>
                    <a:spcPts val="200"/>
                  </a:spcAft>
                  <a:buClrTx/>
                  <a:tabLst>
                    <a:tab pos="177800" algn="l"/>
                  </a:tabLst>
                  <a:defRPr/>
                </a:pPr>
                <a:r>
                  <a:rPr lang="ko-KR" altLang="en-US" sz="700" b="1" dirty="0">
                    <a:solidFill>
                      <a:srgbClr val="FFFFFF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전화 걸기</a:t>
                </a:r>
                <a:endParaRPr lang="en-US" altLang="ko-KR" sz="900" b="1" kern="1200" dirty="0">
                  <a:solidFill>
                    <a:srgbClr val="FFFFF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330" name="직사각형 329">
                <a:extLst>
                  <a:ext uri="{FF2B5EF4-FFF2-40B4-BE49-F238E27FC236}">
                    <a16:creationId xmlns:a16="http://schemas.microsoft.com/office/drawing/2014/main" id="{6F2A57AC-7385-4592-BED9-761C6C14FEBB}"/>
                  </a:ext>
                </a:extLst>
              </p:cNvPr>
              <p:cNvSpPr/>
              <p:nvPr/>
            </p:nvSpPr>
            <p:spPr>
              <a:xfrm>
                <a:off x="3388512" y="2764563"/>
                <a:ext cx="1157724" cy="31451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 typeface="Arial"/>
                  <a:buNone/>
                  <a:tabLst>
                    <a:tab pos="177800" algn="l"/>
                  </a:tabLst>
                  <a:defRPr/>
                </a:pPr>
                <a:r>
                  <a:rPr kumimoji="0" lang="ko-KR" alt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신동인 </a:t>
                </a:r>
                <a:r>
                  <a:rPr kumimoji="0" lang="ko-KR" altLang="en-US" sz="11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책임님</a:t>
                </a:r>
                <a:endPara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D03EC468-4D13-4AB4-9FC4-A197C3311ADB}"/>
                </a:ext>
              </a:extLst>
            </p:cNvPr>
            <p:cNvSpPr/>
            <p:nvPr/>
          </p:nvSpPr>
          <p:spPr>
            <a:xfrm>
              <a:off x="4769207" y="2971062"/>
              <a:ext cx="1157724" cy="314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02-1234-5678</a:t>
              </a:r>
            </a:p>
          </p:txBody>
        </p:sp>
        <p:sp>
          <p:nvSpPr>
            <p:cNvPr id="464" name="직사각형 463">
              <a:extLst>
                <a:ext uri="{FF2B5EF4-FFF2-40B4-BE49-F238E27FC236}">
                  <a16:creationId xmlns:a16="http://schemas.microsoft.com/office/drawing/2014/main" id="{E41CC2BB-ACC2-4632-9B75-44010520A25A}"/>
                </a:ext>
              </a:extLst>
            </p:cNvPr>
            <p:cNvSpPr/>
            <p:nvPr/>
          </p:nvSpPr>
          <p:spPr>
            <a:xfrm>
              <a:off x="3366756" y="2634641"/>
              <a:ext cx="4036908" cy="37510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전화를 연결하시겠습니까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?</a:t>
              </a:r>
            </a:p>
          </p:txBody>
        </p:sp>
        <p:grpSp>
          <p:nvGrpSpPr>
            <p:cNvPr id="472" name="그룹 471">
              <a:extLst>
                <a:ext uri="{FF2B5EF4-FFF2-40B4-BE49-F238E27FC236}">
                  <a16:creationId xmlns:a16="http://schemas.microsoft.com/office/drawing/2014/main" id="{6BB1D7C2-5C51-4DD0-96BC-32EB616F1823}"/>
                </a:ext>
              </a:extLst>
            </p:cNvPr>
            <p:cNvGrpSpPr/>
            <p:nvPr/>
          </p:nvGrpSpPr>
          <p:grpSpPr>
            <a:xfrm>
              <a:off x="6542058" y="3071106"/>
              <a:ext cx="774728" cy="328836"/>
              <a:chOff x="6101824" y="3071598"/>
              <a:chExt cx="774728" cy="328836"/>
            </a:xfrm>
          </p:grpSpPr>
          <p:grpSp>
            <p:nvGrpSpPr>
              <p:cNvPr id="473" name="그룹 472">
                <a:extLst>
                  <a:ext uri="{FF2B5EF4-FFF2-40B4-BE49-F238E27FC236}">
                    <a16:creationId xmlns:a16="http://schemas.microsoft.com/office/drawing/2014/main" id="{69834A95-A866-48C6-88C2-308D1708AD24}"/>
                  </a:ext>
                </a:extLst>
              </p:cNvPr>
              <p:cNvGrpSpPr/>
              <p:nvPr/>
            </p:nvGrpSpPr>
            <p:grpSpPr>
              <a:xfrm>
                <a:off x="6101824" y="3071598"/>
                <a:ext cx="328835" cy="328836"/>
                <a:chOff x="6979717" y="3069420"/>
                <a:chExt cx="328835" cy="328836"/>
              </a:xfrm>
            </p:grpSpPr>
            <p:sp>
              <p:nvSpPr>
                <p:cNvPr id="477" name="Oval">
                  <a:extLst>
                    <a:ext uri="{FF2B5EF4-FFF2-40B4-BE49-F238E27FC236}">
                      <a16:creationId xmlns:a16="http://schemas.microsoft.com/office/drawing/2014/main" id="{B02A8BDD-B500-4465-8D41-A3ACCDA981A7}"/>
                    </a:ext>
                  </a:extLst>
                </p:cNvPr>
                <p:cNvSpPr/>
                <p:nvPr/>
              </p:nvSpPr>
              <p:spPr>
                <a:xfrm>
                  <a:off x="6979717" y="3069420"/>
                  <a:ext cx="328835" cy="3288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478" name="Phone">
                  <a:extLst>
                    <a:ext uri="{FF2B5EF4-FFF2-40B4-BE49-F238E27FC236}">
                      <a16:creationId xmlns:a16="http://schemas.microsoft.com/office/drawing/2014/main" id="{5CE27DFB-DDCC-4EFF-BD8A-3364FF21B8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7860000">
                  <a:off x="7058678" y="3138681"/>
                  <a:ext cx="196148" cy="206057"/>
                </a:xfrm>
                <a:custGeom>
                  <a:avLst/>
                  <a:gdLst>
                    <a:gd name="T0" fmla="*/ 1175 w 1361"/>
                    <a:gd name="T1" fmla="*/ 1009 h 1433"/>
                    <a:gd name="T2" fmla="*/ 923 w 1361"/>
                    <a:gd name="T3" fmla="*/ 965 h 1433"/>
                    <a:gd name="T4" fmla="*/ 873 w 1361"/>
                    <a:gd name="T5" fmla="*/ 1008 h 1433"/>
                    <a:gd name="T6" fmla="*/ 509 w 1361"/>
                    <a:gd name="T7" fmla="*/ 887 h 1433"/>
                    <a:gd name="T8" fmla="*/ 440 w 1361"/>
                    <a:gd name="T9" fmla="*/ 510 h 1433"/>
                    <a:gd name="T10" fmla="*/ 490 w 1361"/>
                    <a:gd name="T11" fmla="*/ 466 h 1433"/>
                    <a:gd name="T12" fmla="*/ 481 w 1361"/>
                    <a:gd name="T13" fmla="*/ 211 h 1433"/>
                    <a:gd name="T14" fmla="*/ 446 w 1361"/>
                    <a:gd name="T15" fmla="*/ 154 h 1433"/>
                    <a:gd name="T16" fmla="*/ 238 w 1361"/>
                    <a:gd name="T17" fmla="*/ 72 h 1433"/>
                    <a:gd name="T18" fmla="*/ 193 w 1361"/>
                    <a:gd name="T19" fmla="*/ 111 h 1433"/>
                    <a:gd name="T20" fmla="*/ 29 w 1361"/>
                    <a:gd name="T21" fmla="*/ 389 h 1433"/>
                    <a:gd name="T22" fmla="*/ 310 w 1361"/>
                    <a:gd name="T23" fmla="*/ 1061 h 1433"/>
                    <a:gd name="T24" fmla="*/ 936 w 1361"/>
                    <a:gd name="T25" fmla="*/ 1431 h 1433"/>
                    <a:gd name="T26" fmla="*/ 1234 w 1361"/>
                    <a:gd name="T27" fmla="*/ 1308 h 1433"/>
                    <a:gd name="T28" fmla="*/ 1278 w 1361"/>
                    <a:gd name="T29" fmla="*/ 1269 h 1433"/>
                    <a:gd name="T30" fmla="*/ 1226 w 1361"/>
                    <a:gd name="T31" fmla="*/ 1052 h 1433"/>
                    <a:gd name="T32" fmla="*/ 1175 w 1361"/>
                    <a:gd name="T33" fmla="*/ 1009 h 1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61" h="1433">
                      <a:moveTo>
                        <a:pt x="1175" y="1009"/>
                      </a:moveTo>
                      <a:cubicBezTo>
                        <a:pt x="1091" y="937"/>
                        <a:pt x="1006" y="893"/>
                        <a:pt x="923" y="965"/>
                      </a:cubicBezTo>
                      <a:lnTo>
                        <a:pt x="873" y="1008"/>
                      </a:lnTo>
                      <a:cubicBezTo>
                        <a:pt x="837" y="1040"/>
                        <a:pt x="770" y="1187"/>
                        <a:pt x="509" y="887"/>
                      </a:cubicBezTo>
                      <a:cubicBezTo>
                        <a:pt x="248" y="588"/>
                        <a:pt x="403" y="541"/>
                        <a:pt x="440" y="510"/>
                      </a:cubicBezTo>
                      <a:lnTo>
                        <a:pt x="490" y="466"/>
                      </a:lnTo>
                      <a:cubicBezTo>
                        <a:pt x="572" y="394"/>
                        <a:pt x="541" y="304"/>
                        <a:pt x="481" y="211"/>
                      </a:cubicBezTo>
                      <a:lnTo>
                        <a:pt x="446" y="154"/>
                      </a:lnTo>
                      <a:cubicBezTo>
                        <a:pt x="386" y="61"/>
                        <a:pt x="321" y="0"/>
                        <a:pt x="238" y="72"/>
                      </a:cubicBezTo>
                      <a:lnTo>
                        <a:pt x="193" y="111"/>
                      </a:lnTo>
                      <a:cubicBezTo>
                        <a:pt x="157" y="138"/>
                        <a:pt x="54" y="224"/>
                        <a:pt x="29" y="389"/>
                      </a:cubicBezTo>
                      <a:cubicBezTo>
                        <a:pt x="0" y="586"/>
                        <a:pt x="94" y="812"/>
                        <a:pt x="310" y="1061"/>
                      </a:cubicBezTo>
                      <a:cubicBezTo>
                        <a:pt x="525" y="1309"/>
                        <a:pt x="736" y="1433"/>
                        <a:pt x="936" y="1431"/>
                      </a:cubicBezTo>
                      <a:cubicBezTo>
                        <a:pt x="1102" y="1429"/>
                        <a:pt x="1202" y="1340"/>
                        <a:pt x="1234" y="1308"/>
                      </a:cubicBezTo>
                      <a:lnTo>
                        <a:pt x="1278" y="1269"/>
                      </a:lnTo>
                      <a:cubicBezTo>
                        <a:pt x="1361" y="1197"/>
                        <a:pt x="1310" y="1124"/>
                        <a:pt x="1226" y="1052"/>
                      </a:cubicBezTo>
                      <a:lnTo>
                        <a:pt x="1175" y="1009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474" name="그룹 473">
                <a:extLst>
                  <a:ext uri="{FF2B5EF4-FFF2-40B4-BE49-F238E27FC236}">
                    <a16:creationId xmlns:a16="http://schemas.microsoft.com/office/drawing/2014/main" id="{0E3489F4-7855-4C39-A6FA-BD9D77B8AA4C}"/>
                  </a:ext>
                </a:extLst>
              </p:cNvPr>
              <p:cNvGrpSpPr/>
              <p:nvPr/>
            </p:nvGrpSpPr>
            <p:grpSpPr>
              <a:xfrm>
                <a:off x="6547717" y="3071598"/>
                <a:ext cx="328835" cy="328836"/>
                <a:chOff x="6547717" y="3069420"/>
                <a:chExt cx="328835" cy="328836"/>
              </a:xfrm>
            </p:grpSpPr>
            <p:sp>
              <p:nvSpPr>
                <p:cNvPr id="475" name="Oval">
                  <a:extLst>
                    <a:ext uri="{FF2B5EF4-FFF2-40B4-BE49-F238E27FC236}">
                      <a16:creationId xmlns:a16="http://schemas.microsoft.com/office/drawing/2014/main" id="{146DB873-6D3A-4AB5-891A-9D18E722D9C2}"/>
                    </a:ext>
                  </a:extLst>
                </p:cNvPr>
                <p:cNvSpPr/>
                <p:nvPr/>
              </p:nvSpPr>
              <p:spPr>
                <a:xfrm>
                  <a:off x="6547717" y="3069420"/>
                  <a:ext cx="328835" cy="32883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476" name="Phone">
                  <a:extLst>
                    <a:ext uri="{FF2B5EF4-FFF2-40B4-BE49-F238E27FC236}">
                      <a16:creationId xmlns:a16="http://schemas.microsoft.com/office/drawing/2014/main" id="{9FBDFDA2-1379-494A-9CC6-1E53DBE728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06913" y="3123303"/>
                  <a:ext cx="210442" cy="221070"/>
                </a:xfrm>
                <a:custGeom>
                  <a:avLst/>
                  <a:gdLst>
                    <a:gd name="T0" fmla="*/ 1175 w 1361"/>
                    <a:gd name="T1" fmla="*/ 1009 h 1433"/>
                    <a:gd name="T2" fmla="*/ 923 w 1361"/>
                    <a:gd name="T3" fmla="*/ 965 h 1433"/>
                    <a:gd name="T4" fmla="*/ 873 w 1361"/>
                    <a:gd name="T5" fmla="*/ 1008 h 1433"/>
                    <a:gd name="T6" fmla="*/ 509 w 1361"/>
                    <a:gd name="T7" fmla="*/ 887 h 1433"/>
                    <a:gd name="T8" fmla="*/ 440 w 1361"/>
                    <a:gd name="T9" fmla="*/ 510 h 1433"/>
                    <a:gd name="T10" fmla="*/ 490 w 1361"/>
                    <a:gd name="T11" fmla="*/ 466 h 1433"/>
                    <a:gd name="T12" fmla="*/ 481 w 1361"/>
                    <a:gd name="T13" fmla="*/ 211 h 1433"/>
                    <a:gd name="T14" fmla="*/ 446 w 1361"/>
                    <a:gd name="T15" fmla="*/ 154 h 1433"/>
                    <a:gd name="T16" fmla="*/ 238 w 1361"/>
                    <a:gd name="T17" fmla="*/ 72 h 1433"/>
                    <a:gd name="T18" fmla="*/ 193 w 1361"/>
                    <a:gd name="T19" fmla="*/ 111 h 1433"/>
                    <a:gd name="T20" fmla="*/ 29 w 1361"/>
                    <a:gd name="T21" fmla="*/ 389 h 1433"/>
                    <a:gd name="T22" fmla="*/ 310 w 1361"/>
                    <a:gd name="T23" fmla="*/ 1061 h 1433"/>
                    <a:gd name="T24" fmla="*/ 936 w 1361"/>
                    <a:gd name="T25" fmla="*/ 1431 h 1433"/>
                    <a:gd name="T26" fmla="*/ 1234 w 1361"/>
                    <a:gd name="T27" fmla="*/ 1308 h 1433"/>
                    <a:gd name="T28" fmla="*/ 1278 w 1361"/>
                    <a:gd name="T29" fmla="*/ 1269 h 1433"/>
                    <a:gd name="T30" fmla="*/ 1226 w 1361"/>
                    <a:gd name="T31" fmla="*/ 1052 h 1433"/>
                    <a:gd name="T32" fmla="*/ 1175 w 1361"/>
                    <a:gd name="T33" fmla="*/ 1009 h 1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61" h="1433">
                      <a:moveTo>
                        <a:pt x="1175" y="1009"/>
                      </a:moveTo>
                      <a:cubicBezTo>
                        <a:pt x="1091" y="937"/>
                        <a:pt x="1006" y="893"/>
                        <a:pt x="923" y="965"/>
                      </a:cubicBezTo>
                      <a:lnTo>
                        <a:pt x="873" y="1008"/>
                      </a:lnTo>
                      <a:cubicBezTo>
                        <a:pt x="837" y="1040"/>
                        <a:pt x="770" y="1187"/>
                        <a:pt x="509" y="887"/>
                      </a:cubicBezTo>
                      <a:cubicBezTo>
                        <a:pt x="248" y="588"/>
                        <a:pt x="403" y="541"/>
                        <a:pt x="440" y="510"/>
                      </a:cubicBezTo>
                      <a:lnTo>
                        <a:pt x="490" y="466"/>
                      </a:lnTo>
                      <a:cubicBezTo>
                        <a:pt x="572" y="394"/>
                        <a:pt x="541" y="304"/>
                        <a:pt x="481" y="211"/>
                      </a:cubicBezTo>
                      <a:lnTo>
                        <a:pt x="446" y="154"/>
                      </a:lnTo>
                      <a:cubicBezTo>
                        <a:pt x="386" y="61"/>
                        <a:pt x="321" y="0"/>
                        <a:pt x="238" y="72"/>
                      </a:cubicBezTo>
                      <a:lnTo>
                        <a:pt x="193" y="111"/>
                      </a:lnTo>
                      <a:cubicBezTo>
                        <a:pt x="157" y="138"/>
                        <a:pt x="54" y="224"/>
                        <a:pt x="29" y="389"/>
                      </a:cubicBezTo>
                      <a:cubicBezTo>
                        <a:pt x="0" y="586"/>
                        <a:pt x="94" y="812"/>
                        <a:pt x="310" y="1061"/>
                      </a:cubicBezTo>
                      <a:cubicBezTo>
                        <a:pt x="525" y="1309"/>
                        <a:pt x="736" y="1433"/>
                        <a:pt x="936" y="1431"/>
                      </a:cubicBezTo>
                      <a:cubicBezTo>
                        <a:pt x="1102" y="1429"/>
                        <a:pt x="1202" y="1340"/>
                        <a:pt x="1234" y="1308"/>
                      </a:cubicBezTo>
                      <a:lnTo>
                        <a:pt x="1278" y="1269"/>
                      </a:lnTo>
                      <a:cubicBezTo>
                        <a:pt x="1361" y="1197"/>
                        <a:pt x="1310" y="1124"/>
                        <a:pt x="1226" y="1052"/>
                      </a:cubicBezTo>
                      <a:lnTo>
                        <a:pt x="1175" y="100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</p:grp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0CA29B9-E596-4D4B-B85B-D96DBA2E3037}"/>
              </a:ext>
            </a:extLst>
          </p:cNvPr>
          <p:cNvGrpSpPr/>
          <p:nvPr/>
        </p:nvGrpSpPr>
        <p:grpSpPr>
          <a:xfrm>
            <a:off x="564775" y="2483389"/>
            <a:ext cx="2589523" cy="963081"/>
            <a:chOff x="564775" y="2483389"/>
            <a:chExt cx="2589523" cy="963081"/>
          </a:xfrm>
        </p:grpSpPr>
        <p:sp>
          <p:nvSpPr>
            <p:cNvPr id="564" name="Modal Dialog Overlay">
              <a:extLst>
                <a:ext uri="{FF2B5EF4-FFF2-40B4-BE49-F238E27FC236}">
                  <a16:creationId xmlns:a16="http://schemas.microsoft.com/office/drawing/2014/main" id="{5B0C20E8-6874-4AE9-A918-45474903C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75" y="2483389"/>
              <a:ext cx="2589523" cy="485213"/>
            </a:xfrm>
            <a:prstGeom prst="rect">
              <a:avLst/>
            </a:prstGeom>
            <a:solidFill>
              <a:srgbClr val="FDF3ED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65" name="그룹 564">
              <a:extLst>
                <a:ext uri="{FF2B5EF4-FFF2-40B4-BE49-F238E27FC236}">
                  <a16:creationId xmlns:a16="http://schemas.microsoft.com/office/drawing/2014/main" id="{C894F106-562E-4C06-BFB6-0643EFBB5104}"/>
                </a:ext>
              </a:extLst>
            </p:cNvPr>
            <p:cNvGrpSpPr/>
            <p:nvPr/>
          </p:nvGrpSpPr>
          <p:grpSpPr>
            <a:xfrm>
              <a:off x="618900" y="2520891"/>
              <a:ext cx="2474211" cy="414592"/>
              <a:chOff x="618900" y="2432365"/>
              <a:chExt cx="2474211" cy="414592"/>
            </a:xfrm>
          </p:grpSpPr>
          <p:grpSp>
            <p:nvGrpSpPr>
              <p:cNvPr id="566" name="그룹 565">
                <a:extLst>
                  <a:ext uri="{FF2B5EF4-FFF2-40B4-BE49-F238E27FC236}">
                    <a16:creationId xmlns:a16="http://schemas.microsoft.com/office/drawing/2014/main" id="{87EAE496-90FD-4C7B-AD45-2F03351F0F99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580" name="그룹 579">
                  <a:extLst>
                    <a:ext uri="{FF2B5EF4-FFF2-40B4-BE49-F238E27FC236}">
                      <a16:creationId xmlns:a16="http://schemas.microsoft.com/office/drawing/2014/main" id="{7EEA1F1E-8F0E-4E42-8AEC-BF1B3AF3B57D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584" name="Oval">
                    <a:extLst>
                      <a:ext uri="{FF2B5EF4-FFF2-40B4-BE49-F238E27FC236}">
                        <a16:creationId xmlns:a16="http://schemas.microsoft.com/office/drawing/2014/main" id="{25CAC531-121E-4BF7-A45D-361381CFC42C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585" name="그래픽 584" descr="스피커 폰">
                    <a:extLst>
                      <a:ext uri="{FF2B5EF4-FFF2-40B4-BE49-F238E27FC236}">
                        <a16:creationId xmlns:a16="http://schemas.microsoft.com/office/drawing/2014/main" id="{571C3EB9-6453-46E0-B062-C7C10BFC4C1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81" name="그룹 580">
                  <a:extLst>
                    <a:ext uri="{FF2B5EF4-FFF2-40B4-BE49-F238E27FC236}">
                      <a16:creationId xmlns:a16="http://schemas.microsoft.com/office/drawing/2014/main" id="{E8F52F62-7643-464F-AA13-FDF1FAA4B959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582" name="Oval">
                    <a:extLst>
                      <a:ext uri="{FF2B5EF4-FFF2-40B4-BE49-F238E27FC236}">
                        <a16:creationId xmlns:a16="http://schemas.microsoft.com/office/drawing/2014/main" id="{728D8E11-0DBB-4E6A-BDBE-7AABFF6768BF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583" name="그래픽 582" descr="스마트폰">
                    <a:extLst>
                      <a:ext uri="{FF2B5EF4-FFF2-40B4-BE49-F238E27FC236}">
                        <a16:creationId xmlns:a16="http://schemas.microsoft.com/office/drawing/2014/main" id="{01B03E4F-BC6E-4BC7-881C-6A5B192E2B6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96DAC541-7B7A-43D3-8B79-37D633B846F1}">
                        <asvg:svgBlip xmlns:asvg="http://schemas.microsoft.com/office/drawing/2016/SVG/main" r:embed="rId2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67" name="그룹 566">
                <a:extLst>
                  <a:ext uri="{FF2B5EF4-FFF2-40B4-BE49-F238E27FC236}">
                    <a16:creationId xmlns:a16="http://schemas.microsoft.com/office/drawing/2014/main" id="{F19133D5-216D-4CBF-8D0B-2257FE9A1D88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75" name="Profile Picture">
                  <a:extLst>
                    <a:ext uri="{FF2B5EF4-FFF2-40B4-BE49-F238E27FC236}">
                      <a16:creationId xmlns:a16="http://schemas.microsoft.com/office/drawing/2014/main" id="{C05AB336-8F24-4C99-B454-5920FF43438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78" name="Background">
                    <a:extLst>
                      <a:ext uri="{FF2B5EF4-FFF2-40B4-BE49-F238E27FC236}">
                        <a16:creationId xmlns:a16="http://schemas.microsoft.com/office/drawing/2014/main" id="{D05F5567-33F2-4B10-89DA-E4E224575E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Profile Icon">
                    <a:extLst>
                      <a:ext uri="{FF2B5EF4-FFF2-40B4-BE49-F238E27FC236}">
                        <a16:creationId xmlns:a16="http://schemas.microsoft.com/office/drawing/2014/main" id="{5FE07187-5A91-4729-9EAC-A431252078DE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76" name="타원 575">
                  <a:extLst>
                    <a:ext uri="{FF2B5EF4-FFF2-40B4-BE49-F238E27FC236}">
                      <a16:creationId xmlns:a16="http://schemas.microsoft.com/office/drawing/2014/main" id="{9203C128-2721-401B-9BD6-59BB5AC6F219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77" name="그래픽 576" descr="스마트폰">
                  <a:extLst>
                    <a:ext uri="{FF2B5EF4-FFF2-40B4-BE49-F238E27FC236}">
                      <a16:creationId xmlns:a16="http://schemas.microsoft.com/office/drawing/2014/main" id="{BC09B8FD-CC27-4E68-A9F3-2BBC096E0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568" name="그룹 567">
                <a:extLst>
                  <a:ext uri="{FF2B5EF4-FFF2-40B4-BE49-F238E27FC236}">
                    <a16:creationId xmlns:a16="http://schemas.microsoft.com/office/drawing/2014/main" id="{706E4BCD-1176-4B23-A6DA-D91FB870326C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569" name="그룹 568">
                  <a:extLst>
                    <a:ext uri="{FF2B5EF4-FFF2-40B4-BE49-F238E27FC236}">
                      <a16:creationId xmlns:a16="http://schemas.microsoft.com/office/drawing/2014/main" id="{BD59A866-BFCA-4A4C-82E9-ED498974C497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573" name="직사각형 572">
                    <a:extLst>
                      <a:ext uri="{FF2B5EF4-FFF2-40B4-BE49-F238E27FC236}">
                        <a16:creationId xmlns:a16="http://schemas.microsoft.com/office/drawing/2014/main" id="{2A80CDAA-DD54-481D-860F-74CE4B9A0704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683200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신동인 </a:t>
                    </a:r>
                    <a:r>
                      <a:rPr kumimoji="1" lang="ko-KR" altLang="en-US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endPara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4" name="직사각형 573">
                    <a:extLst>
                      <a:ext uri="{FF2B5EF4-FFF2-40B4-BE49-F238E27FC236}">
                        <a16:creationId xmlns:a16="http://schemas.microsoft.com/office/drawing/2014/main" id="{DB98074D-AF40-475F-86DD-96BF24137A45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570" name="그룹 569">
                  <a:extLst>
                    <a:ext uri="{FF2B5EF4-FFF2-40B4-BE49-F238E27FC236}">
                      <a16:creationId xmlns:a16="http://schemas.microsoft.com/office/drawing/2014/main" id="{F4F2FC1B-A23E-4E3A-A064-7AF40293FC58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571" name="직사각형 570">
                    <a:extLst>
                      <a:ext uri="{FF2B5EF4-FFF2-40B4-BE49-F238E27FC236}">
                        <a16:creationId xmlns:a16="http://schemas.microsoft.com/office/drawing/2014/main" id="{26D45753-790C-4C05-BE51-2097CAD2CAA4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572" name="직사각형 571">
                    <a:extLst>
                      <a:ext uri="{FF2B5EF4-FFF2-40B4-BE49-F238E27FC236}">
                        <a16:creationId xmlns:a16="http://schemas.microsoft.com/office/drawing/2014/main" id="{1FE6A287-3D25-4C4D-9555-AECE18239BEC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cxnSp>
          <p:nvCxnSpPr>
            <p:cNvPr id="586" name="Line">
              <a:extLst>
                <a:ext uri="{FF2B5EF4-FFF2-40B4-BE49-F238E27FC236}">
                  <a16:creationId xmlns:a16="http://schemas.microsoft.com/office/drawing/2014/main" id="{CBCE6189-798B-426E-BADD-4CBB842405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959" y="2967683"/>
              <a:ext cx="2556000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7" name="그룹 586">
              <a:extLst>
                <a:ext uri="{FF2B5EF4-FFF2-40B4-BE49-F238E27FC236}">
                  <a16:creationId xmlns:a16="http://schemas.microsoft.com/office/drawing/2014/main" id="{9991D141-2DBB-481C-8B59-E51359C77DFE}"/>
                </a:ext>
              </a:extLst>
            </p:cNvPr>
            <p:cNvGrpSpPr/>
            <p:nvPr/>
          </p:nvGrpSpPr>
          <p:grpSpPr>
            <a:xfrm>
              <a:off x="618900" y="3031878"/>
              <a:ext cx="2474211" cy="414592"/>
              <a:chOff x="618900" y="2432365"/>
              <a:chExt cx="2474211" cy="414592"/>
            </a:xfrm>
          </p:grpSpPr>
          <p:grpSp>
            <p:nvGrpSpPr>
              <p:cNvPr id="588" name="그룹 587">
                <a:extLst>
                  <a:ext uri="{FF2B5EF4-FFF2-40B4-BE49-F238E27FC236}">
                    <a16:creationId xmlns:a16="http://schemas.microsoft.com/office/drawing/2014/main" id="{05DD14B8-E89E-4CDE-8586-017AD9769F56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213E319F-C0A9-44A2-A7FC-6380FCF3F976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606" name="Oval">
                    <a:extLst>
                      <a:ext uri="{FF2B5EF4-FFF2-40B4-BE49-F238E27FC236}">
                        <a16:creationId xmlns:a16="http://schemas.microsoft.com/office/drawing/2014/main" id="{AFDD8A17-B7BB-42F8-A521-F317CAD82311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607" name="그래픽 606" descr="스피커 폰">
                    <a:extLst>
                      <a:ext uri="{FF2B5EF4-FFF2-40B4-BE49-F238E27FC236}">
                        <a16:creationId xmlns:a16="http://schemas.microsoft.com/office/drawing/2014/main" id="{0792E38B-5BBF-4899-BF82-D8B07E6365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03" name="그룹 602">
                  <a:extLst>
                    <a:ext uri="{FF2B5EF4-FFF2-40B4-BE49-F238E27FC236}">
                      <a16:creationId xmlns:a16="http://schemas.microsoft.com/office/drawing/2014/main" id="{AB44B3FC-CD1A-42EC-9494-9FA6D5ACD216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604" name="Oval">
                    <a:extLst>
                      <a:ext uri="{FF2B5EF4-FFF2-40B4-BE49-F238E27FC236}">
                        <a16:creationId xmlns:a16="http://schemas.microsoft.com/office/drawing/2014/main" id="{E7B50204-9ACE-41CE-91C4-7DAA32CA69A5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605" name="그래픽 604" descr="스마트폰">
                    <a:extLst>
                      <a:ext uri="{FF2B5EF4-FFF2-40B4-BE49-F238E27FC236}">
                        <a16:creationId xmlns:a16="http://schemas.microsoft.com/office/drawing/2014/main" id="{8E029B86-D359-4487-A769-C6CF8A1ACD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96DAC541-7B7A-43D3-8B79-37D633B846F1}">
                        <asvg:svgBlip xmlns:asvg="http://schemas.microsoft.com/office/drawing/2016/SVG/main" r:embed="rId2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89" name="그룹 588">
                <a:extLst>
                  <a:ext uri="{FF2B5EF4-FFF2-40B4-BE49-F238E27FC236}">
                    <a16:creationId xmlns:a16="http://schemas.microsoft.com/office/drawing/2014/main" id="{FCFC4626-9BA6-42A9-B50D-878EA57252C4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97" name="Profile Picture">
                  <a:extLst>
                    <a:ext uri="{FF2B5EF4-FFF2-40B4-BE49-F238E27FC236}">
                      <a16:creationId xmlns:a16="http://schemas.microsoft.com/office/drawing/2014/main" id="{F32716A1-CC89-4EDC-832B-F7E3754C7CA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600" name="Background">
                    <a:extLst>
                      <a:ext uri="{FF2B5EF4-FFF2-40B4-BE49-F238E27FC236}">
                        <a16:creationId xmlns:a16="http://schemas.microsoft.com/office/drawing/2014/main" id="{EB07230F-81F4-445A-9747-D2D77EA02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01" name="Profile Icon">
                    <a:extLst>
                      <a:ext uri="{FF2B5EF4-FFF2-40B4-BE49-F238E27FC236}">
                        <a16:creationId xmlns:a16="http://schemas.microsoft.com/office/drawing/2014/main" id="{B4200DB0-4092-4436-8A0B-44E6F9CBDEC1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98" name="타원 597">
                  <a:extLst>
                    <a:ext uri="{FF2B5EF4-FFF2-40B4-BE49-F238E27FC236}">
                      <a16:creationId xmlns:a16="http://schemas.microsoft.com/office/drawing/2014/main" id="{2F81A62E-D1CF-4CF5-9108-1B6833C4CEA0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9" name="그래픽 598" descr="스마트폰">
                  <a:extLst>
                    <a:ext uri="{FF2B5EF4-FFF2-40B4-BE49-F238E27FC236}">
                      <a16:creationId xmlns:a16="http://schemas.microsoft.com/office/drawing/2014/main" id="{AD37B0D1-FCFE-4B06-93A4-1E0F524CF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590" name="그룹 589">
                <a:extLst>
                  <a:ext uri="{FF2B5EF4-FFF2-40B4-BE49-F238E27FC236}">
                    <a16:creationId xmlns:a16="http://schemas.microsoft.com/office/drawing/2014/main" id="{393FD6DD-7C21-4AB3-98E7-6153E3A32B8D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591" name="그룹 590">
                  <a:extLst>
                    <a:ext uri="{FF2B5EF4-FFF2-40B4-BE49-F238E27FC236}">
                      <a16:creationId xmlns:a16="http://schemas.microsoft.com/office/drawing/2014/main" id="{8738C2F7-9BEA-4543-82D0-BC9B29B09672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595" name="직사각형 594">
                    <a:extLst>
                      <a:ext uri="{FF2B5EF4-FFF2-40B4-BE49-F238E27FC236}">
                        <a16:creationId xmlns:a16="http://schemas.microsoft.com/office/drawing/2014/main" id="{4947B27B-EB90-4BBF-B597-347AD3C517D2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683200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강용관 </a:t>
                    </a:r>
                    <a:r>
                      <a:rPr kumimoji="1" lang="ko-KR" altLang="en-US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endPara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6" name="직사각형 595">
                    <a:extLst>
                      <a:ext uri="{FF2B5EF4-FFF2-40B4-BE49-F238E27FC236}">
                        <a16:creationId xmlns:a16="http://schemas.microsoft.com/office/drawing/2014/main" id="{060D5BB1-40F4-4A89-AF74-E1F15E3FCA4E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592" name="그룹 591">
                  <a:extLst>
                    <a:ext uri="{FF2B5EF4-FFF2-40B4-BE49-F238E27FC236}">
                      <a16:creationId xmlns:a16="http://schemas.microsoft.com/office/drawing/2014/main" id="{48B4F3E0-7243-46D2-ABCA-584217C9967E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593" name="직사각형 592">
                    <a:extLst>
                      <a:ext uri="{FF2B5EF4-FFF2-40B4-BE49-F238E27FC236}">
                        <a16:creationId xmlns:a16="http://schemas.microsoft.com/office/drawing/2014/main" id="{4D11A31A-862F-453E-A39F-5D64B65F447C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594" name="직사각형 593">
                    <a:extLst>
                      <a:ext uri="{FF2B5EF4-FFF2-40B4-BE49-F238E27FC236}">
                        <a16:creationId xmlns:a16="http://schemas.microsoft.com/office/drawing/2014/main" id="{A70904F1-5FCC-4497-B982-9A7DA5009880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grpSp>
        <p:nvGrpSpPr>
          <p:cNvPr id="609" name="Thumbnail">
            <a:extLst>
              <a:ext uri="{FF2B5EF4-FFF2-40B4-BE49-F238E27FC236}">
                <a16:creationId xmlns:a16="http://schemas.microsoft.com/office/drawing/2014/main" id="{853DFD91-EB92-40D4-AC32-BEECA9A0A0C0}"/>
              </a:ext>
            </a:extLst>
          </p:cNvPr>
          <p:cNvGrpSpPr/>
          <p:nvPr/>
        </p:nvGrpSpPr>
        <p:grpSpPr>
          <a:xfrm>
            <a:off x="630014" y="1367400"/>
            <a:ext cx="608822" cy="694482"/>
            <a:chOff x="595686" y="1261242"/>
            <a:chExt cx="2433264" cy="2786694"/>
          </a:xfrm>
          <a:solidFill>
            <a:schemeClr val="bg1">
              <a:lumMod val="95000"/>
            </a:schemeClr>
          </a:solidFill>
        </p:grpSpPr>
        <p:sp>
          <p:nvSpPr>
            <p:cNvPr id="632" name="Border Outer">
              <a:extLst>
                <a:ext uri="{FF2B5EF4-FFF2-40B4-BE49-F238E27FC236}">
                  <a16:creationId xmlns:a16="http://schemas.microsoft.com/office/drawing/2014/main" id="{0437963C-2443-4769-9E1D-BE010C91F657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33" name="Image">
              <a:extLst>
                <a:ext uri="{FF2B5EF4-FFF2-40B4-BE49-F238E27FC236}">
                  <a16:creationId xmlns:a16="http://schemas.microsoft.com/office/drawing/2014/main" id="{9B3BE582-B125-4814-985F-4831289333E5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634" name="Border">
                <a:extLst>
                  <a:ext uri="{FF2B5EF4-FFF2-40B4-BE49-F238E27FC236}">
                    <a16:creationId xmlns:a16="http://schemas.microsoft.com/office/drawing/2014/main" id="{30066DD0-27B1-427B-B1CE-188861C26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35" name="Line 2">
                <a:extLst>
                  <a:ext uri="{FF2B5EF4-FFF2-40B4-BE49-F238E27FC236}">
                    <a16:creationId xmlns:a16="http://schemas.microsoft.com/office/drawing/2014/main" id="{3BFDC1A5-3AF5-49A3-AB26-27328DBF1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36" name="Line 1">
                <a:extLst>
                  <a:ext uri="{FF2B5EF4-FFF2-40B4-BE49-F238E27FC236}">
                    <a16:creationId xmlns:a16="http://schemas.microsoft.com/office/drawing/2014/main" id="{D790670A-FB5C-4861-A300-5EFEE84A6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610" name="Thumbnail">
            <a:extLst>
              <a:ext uri="{FF2B5EF4-FFF2-40B4-BE49-F238E27FC236}">
                <a16:creationId xmlns:a16="http://schemas.microsoft.com/office/drawing/2014/main" id="{DC427A1B-7192-4C50-9FAA-21A69E8A453C}"/>
              </a:ext>
            </a:extLst>
          </p:cNvPr>
          <p:cNvGrpSpPr/>
          <p:nvPr/>
        </p:nvGrpSpPr>
        <p:grpSpPr>
          <a:xfrm>
            <a:off x="1255374" y="1367400"/>
            <a:ext cx="608822" cy="694482"/>
            <a:chOff x="595686" y="1261242"/>
            <a:chExt cx="2433264" cy="2786694"/>
          </a:xfrm>
          <a:noFill/>
        </p:grpSpPr>
        <p:sp>
          <p:nvSpPr>
            <p:cNvPr id="627" name="Border Outer">
              <a:extLst>
                <a:ext uri="{FF2B5EF4-FFF2-40B4-BE49-F238E27FC236}">
                  <a16:creationId xmlns:a16="http://schemas.microsoft.com/office/drawing/2014/main" id="{0049C40B-14AB-4E3B-9A01-1A7744441C49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28" name="Image">
              <a:extLst>
                <a:ext uri="{FF2B5EF4-FFF2-40B4-BE49-F238E27FC236}">
                  <a16:creationId xmlns:a16="http://schemas.microsoft.com/office/drawing/2014/main" id="{404D28E2-B581-40F4-96A3-F09D189297E9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629" name="Border">
                <a:extLst>
                  <a:ext uri="{FF2B5EF4-FFF2-40B4-BE49-F238E27FC236}">
                    <a16:creationId xmlns:a16="http://schemas.microsoft.com/office/drawing/2014/main" id="{0771281F-DF12-41E3-88D6-8A40D63EC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30" name="Line 2">
                <a:extLst>
                  <a:ext uri="{FF2B5EF4-FFF2-40B4-BE49-F238E27FC236}">
                    <a16:creationId xmlns:a16="http://schemas.microsoft.com/office/drawing/2014/main" id="{35837F4D-9899-4EB4-9766-5E7113DEB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31" name="Line 1">
                <a:extLst>
                  <a:ext uri="{FF2B5EF4-FFF2-40B4-BE49-F238E27FC236}">
                    <a16:creationId xmlns:a16="http://schemas.microsoft.com/office/drawing/2014/main" id="{0D43F428-6F53-46B4-AC33-2D09DE596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611" name="Thumbnail">
            <a:extLst>
              <a:ext uri="{FF2B5EF4-FFF2-40B4-BE49-F238E27FC236}">
                <a16:creationId xmlns:a16="http://schemas.microsoft.com/office/drawing/2014/main" id="{288740EB-6C5E-45EC-B2AE-1BB508914730}"/>
              </a:ext>
            </a:extLst>
          </p:cNvPr>
          <p:cNvGrpSpPr/>
          <p:nvPr/>
        </p:nvGrpSpPr>
        <p:grpSpPr>
          <a:xfrm>
            <a:off x="1880734" y="1367400"/>
            <a:ext cx="608822" cy="694482"/>
            <a:chOff x="595686" y="1261242"/>
            <a:chExt cx="2433264" cy="2786694"/>
          </a:xfrm>
          <a:noFill/>
        </p:grpSpPr>
        <p:sp>
          <p:nvSpPr>
            <p:cNvPr id="622" name="Border Outer">
              <a:extLst>
                <a:ext uri="{FF2B5EF4-FFF2-40B4-BE49-F238E27FC236}">
                  <a16:creationId xmlns:a16="http://schemas.microsoft.com/office/drawing/2014/main" id="{F0EFE941-E424-4CD8-826D-A566E20CDCC4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23" name="Image">
              <a:extLst>
                <a:ext uri="{FF2B5EF4-FFF2-40B4-BE49-F238E27FC236}">
                  <a16:creationId xmlns:a16="http://schemas.microsoft.com/office/drawing/2014/main" id="{DD786B96-9B01-483D-811D-23DB2ABCCC24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624" name="Border">
                <a:extLst>
                  <a:ext uri="{FF2B5EF4-FFF2-40B4-BE49-F238E27FC236}">
                    <a16:creationId xmlns:a16="http://schemas.microsoft.com/office/drawing/2014/main" id="{2EF6A895-40B1-4E39-BBAC-16A78FE6F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25" name="Line 2">
                <a:extLst>
                  <a:ext uri="{FF2B5EF4-FFF2-40B4-BE49-F238E27FC236}">
                    <a16:creationId xmlns:a16="http://schemas.microsoft.com/office/drawing/2014/main" id="{441BAB44-EC1C-4886-A86E-920200897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26" name="Line 1">
                <a:extLst>
                  <a:ext uri="{FF2B5EF4-FFF2-40B4-BE49-F238E27FC236}">
                    <a16:creationId xmlns:a16="http://schemas.microsoft.com/office/drawing/2014/main" id="{18DEA3F3-7D3F-4800-9C4E-0726C93A7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613" name="h3">
            <a:extLst>
              <a:ext uri="{FF2B5EF4-FFF2-40B4-BE49-F238E27FC236}">
                <a16:creationId xmlns:a16="http://schemas.microsoft.com/office/drawing/2014/main" id="{1031AA51-A643-4D41-8D34-A5F795F59A1D}"/>
              </a:ext>
            </a:extLst>
          </p:cNvPr>
          <p:cNvSpPr txBox="1"/>
          <p:nvPr/>
        </p:nvSpPr>
        <p:spPr>
          <a:xfrm>
            <a:off x="1250516" y="1908798"/>
            <a:ext cx="618538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통화기록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14" name="h3">
            <a:extLst>
              <a:ext uri="{FF2B5EF4-FFF2-40B4-BE49-F238E27FC236}">
                <a16:creationId xmlns:a16="http://schemas.microsoft.com/office/drawing/2014/main" id="{4EE90A67-C92C-4499-9783-5A4FE2F6E7D2}"/>
              </a:ext>
            </a:extLst>
          </p:cNvPr>
          <p:cNvSpPr txBox="1"/>
          <p:nvPr/>
        </p:nvSpPr>
        <p:spPr>
          <a:xfrm>
            <a:off x="1953193" y="1908798"/>
            <a:ext cx="463904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조직도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16" name="h3">
            <a:extLst>
              <a:ext uri="{FF2B5EF4-FFF2-40B4-BE49-F238E27FC236}">
                <a16:creationId xmlns:a16="http://schemas.microsoft.com/office/drawing/2014/main" id="{8E55517B-D2B3-44FE-B049-1753C022FE8E}"/>
              </a:ext>
            </a:extLst>
          </p:cNvPr>
          <p:cNvSpPr txBox="1"/>
          <p:nvPr/>
        </p:nvSpPr>
        <p:spPr>
          <a:xfrm>
            <a:off x="729240" y="1908798"/>
            <a:ext cx="410369" cy="1231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즐겨찾기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37" name="Password Box">
            <a:extLst>
              <a:ext uri="{FF2B5EF4-FFF2-40B4-BE49-F238E27FC236}">
                <a16:creationId xmlns:a16="http://schemas.microsoft.com/office/drawing/2014/main" id="{A35C976B-7C0F-40F4-A065-B74DAB084F6F}"/>
              </a:ext>
            </a:extLst>
          </p:cNvPr>
          <p:cNvSpPr/>
          <p:nvPr/>
        </p:nvSpPr>
        <p:spPr>
          <a:xfrm>
            <a:off x="584472" y="2132134"/>
            <a:ext cx="2565128" cy="26679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noProof="1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38" name="그룹 637">
            <a:extLst>
              <a:ext uri="{FF2B5EF4-FFF2-40B4-BE49-F238E27FC236}">
                <a16:creationId xmlns:a16="http://schemas.microsoft.com/office/drawing/2014/main" id="{F99F7FA3-63F5-45AC-8316-E921BFBC4065}"/>
              </a:ext>
            </a:extLst>
          </p:cNvPr>
          <p:cNvGrpSpPr/>
          <p:nvPr/>
        </p:nvGrpSpPr>
        <p:grpSpPr>
          <a:xfrm>
            <a:off x="638415" y="2130008"/>
            <a:ext cx="1126315" cy="271049"/>
            <a:chOff x="229668" y="651840"/>
            <a:chExt cx="1126315" cy="271049"/>
          </a:xfrm>
        </p:grpSpPr>
        <p:sp>
          <p:nvSpPr>
            <p:cNvPr id="639" name="사각형: 둥근 모서리 638">
              <a:extLst>
                <a:ext uri="{FF2B5EF4-FFF2-40B4-BE49-F238E27FC236}">
                  <a16:creationId xmlns:a16="http://schemas.microsoft.com/office/drawing/2014/main" id="{2CB958F9-66A6-472F-AE8D-57A7F1B6F0EE}"/>
                </a:ext>
              </a:extLst>
            </p:cNvPr>
            <p:cNvSpPr/>
            <p:nvPr/>
          </p:nvSpPr>
          <p:spPr>
            <a:xfrm>
              <a:off x="427904" y="651840"/>
              <a:ext cx="928079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즐겨찾기 </a:t>
              </a:r>
              <a:r>
                <a:rPr kumimoji="1" lang="en-US" altLang="ko-KR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640" name="Image">
              <a:extLst>
                <a:ext uri="{FF2B5EF4-FFF2-40B4-BE49-F238E27FC236}">
                  <a16:creationId xmlns:a16="http://schemas.microsoft.com/office/drawing/2014/main" id="{4997F186-1DA3-4005-ABD4-ED7667233064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641" name="Border">
                <a:extLst>
                  <a:ext uri="{FF2B5EF4-FFF2-40B4-BE49-F238E27FC236}">
                    <a16:creationId xmlns:a16="http://schemas.microsoft.com/office/drawing/2014/main" id="{B7ED0396-97CA-4602-8772-47CC9D3C87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642" name="Line">
                <a:extLst>
                  <a:ext uri="{FF2B5EF4-FFF2-40B4-BE49-F238E27FC236}">
                    <a16:creationId xmlns:a16="http://schemas.microsoft.com/office/drawing/2014/main" id="{350ED683-FC26-4DA3-A867-447173292F30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" name="Line">
                <a:extLst>
                  <a:ext uri="{FF2B5EF4-FFF2-40B4-BE49-F238E27FC236}">
                    <a16:creationId xmlns:a16="http://schemas.microsoft.com/office/drawing/2014/main" id="{CDBB2C43-9A38-403D-AD0E-ACEBCE5011DF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4" name="그룹 643">
            <a:extLst>
              <a:ext uri="{FF2B5EF4-FFF2-40B4-BE49-F238E27FC236}">
                <a16:creationId xmlns:a16="http://schemas.microsoft.com/office/drawing/2014/main" id="{4063B597-2DAB-47EF-B904-37544CDCCCF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081386" y="2188389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645" name="Oval">
              <a:extLst>
                <a:ext uri="{FF2B5EF4-FFF2-40B4-BE49-F238E27FC236}">
                  <a16:creationId xmlns:a16="http://schemas.microsoft.com/office/drawing/2014/main" id="{E791C0BC-760D-410D-8D78-DB47B4D0F594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46" name="Oval">
              <a:extLst>
                <a:ext uri="{FF2B5EF4-FFF2-40B4-BE49-F238E27FC236}">
                  <a16:creationId xmlns:a16="http://schemas.microsoft.com/office/drawing/2014/main" id="{1E8E5E22-BA9D-43EE-997D-1B44AC34D3F0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47" name="Oval">
              <a:extLst>
                <a:ext uri="{FF2B5EF4-FFF2-40B4-BE49-F238E27FC236}">
                  <a16:creationId xmlns:a16="http://schemas.microsoft.com/office/drawing/2014/main" id="{C667C731-4CB4-46E4-ACD4-8F8AC242F6F4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648" name="Thumbnail">
            <a:extLst>
              <a:ext uri="{FF2B5EF4-FFF2-40B4-BE49-F238E27FC236}">
                <a16:creationId xmlns:a16="http://schemas.microsoft.com/office/drawing/2014/main" id="{6C1CBD1A-1729-4434-A411-15EC72379FD4}"/>
              </a:ext>
            </a:extLst>
          </p:cNvPr>
          <p:cNvGrpSpPr/>
          <p:nvPr/>
        </p:nvGrpSpPr>
        <p:grpSpPr>
          <a:xfrm>
            <a:off x="2509270" y="1374159"/>
            <a:ext cx="608822" cy="694482"/>
            <a:chOff x="595686" y="1261242"/>
            <a:chExt cx="2433264" cy="2786694"/>
          </a:xfrm>
          <a:solidFill>
            <a:schemeClr val="bg1"/>
          </a:solidFill>
        </p:grpSpPr>
        <p:sp>
          <p:nvSpPr>
            <p:cNvPr id="649" name="Border Outer">
              <a:extLst>
                <a:ext uri="{FF2B5EF4-FFF2-40B4-BE49-F238E27FC236}">
                  <a16:creationId xmlns:a16="http://schemas.microsoft.com/office/drawing/2014/main" id="{75100C96-74D3-4414-8889-D2B3F670DED2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50" name="Image">
              <a:extLst>
                <a:ext uri="{FF2B5EF4-FFF2-40B4-BE49-F238E27FC236}">
                  <a16:creationId xmlns:a16="http://schemas.microsoft.com/office/drawing/2014/main" id="{15000E5C-69DC-4919-AD45-B6FAAFACA45D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651" name="Border">
                <a:extLst>
                  <a:ext uri="{FF2B5EF4-FFF2-40B4-BE49-F238E27FC236}">
                    <a16:creationId xmlns:a16="http://schemas.microsoft.com/office/drawing/2014/main" id="{34E55963-3308-4040-A81F-9EF880FC0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52" name="Line 2">
                <a:extLst>
                  <a:ext uri="{FF2B5EF4-FFF2-40B4-BE49-F238E27FC236}">
                    <a16:creationId xmlns:a16="http://schemas.microsoft.com/office/drawing/2014/main" id="{C0BDB571-376E-4FCC-92DE-92526C38B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53" name="Line 1">
                <a:extLst>
                  <a:ext uri="{FF2B5EF4-FFF2-40B4-BE49-F238E27FC236}">
                    <a16:creationId xmlns:a16="http://schemas.microsoft.com/office/drawing/2014/main" id="{D7517A09-2BA0-4C46-A4D1-348AD94E0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656" name="h3">
            <a:extLst>
              <a:ext uri="{FF2B5EF4-FFF2-40B4-BE49-F238E27FC236}">
                <a16:creationId xmlns:a16="http://schemas.microsoft.com/office/drawing/2014/main" id="{0CDAAA5A-C87B-478A-9738-42F40A48A9A4}"/>
              </a:ext>
            </a:extLst>
          </p:cNvPr>
          <p:cNvSpPr txBox="1"/>
          <p:nvPr/>
        </p:nvSpPr>
        <p:spPr>
          <a:xfrm>
            <a:off x="2479493" y="1908798"/>
            <a:ext cx="662029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내 연락처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59" name="Add User">
            <a:extLst>
              <a:ext uri="{FF2B5EF4-FFF2-40B4-BE49-F238E27FC236}">
                <a16:creationId xmlns:a16="http://schemas.microsoft.com/office/drawing/2014/main" id="{5814ABC5-FB10-4552-954B-B24F3EDE201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12010" y="2197463"/>
            <a:ext cx="127570" cy="127570"/>
          </a:xfrm>
          <a:custGeom>
            <a:avLst/>
            <a:gdLst>
              <a:gd name="T0" fmla="*/ 567 w 1398"/>
              <a:gd name="T1" fmla="*/ 0 h 1392"/>
              <a:gd name="T2" fmla="*/ 272 w 1398"/>
              <a:gd name="T3" fmla="*/ 327 h 1392"/>
              <a:gd name="T4" fmla="*/ 412 w 1398"/>
              <a:gd name="T5" fmla="*/ 698 h 1392"/>
              <a:gd name="T6" fmla="*/ 373 w 1398"/>
              <a:gd name="T7" fmla="*/ 822 h 1392"/>
              <a:gd name="T8" fmla="*/ 0 w 1398"/>
              <a:gd name="T9" fmla="*/ 1114 h 1392"/>
              <a:gd name="T10" fmla="*/ 0 w 1398"/>
              <a:gd name="T11" fmla="*/ 1156 h 1392"/>
              <a:gd name="T12" fmla="*/ 568 w 1398"/>
              <a:gd name="T13" fmla="*/ 1346 h 1392"/>
              <a:gd name="T14" fmla="*/ 747 w 1398"/>
              <a:gd name="T15" fmla="*/ 1340 h 1392"/>
              <a:gd name="T16" fmla="*/ 631 w 1398"/>
              <a:gd name="T17" fmla="*/ 1050 h 1392"/>
              <a:gd name="T18" fmla="*/ 719 w 1398"/>
              <a:gd name="T19" fmla="*/ 790 h 1392"/>
              <a:gd name="T20" fmla="*/ 723 w 1398"/>
              <a:gd name="T21" fmla="*/ 697 h 1392"/>
              <a:gd name="T22" fmla="*/ 721 w 1398"/>
              <a:gd name="T23" fmla="*/ 697 h 1392"/>
              <a:gd name="T24" fmla="*/ 862 w 1398"/>
              <a:gd name="T25" fmla="*/ 327 h 1392"/>
              <a:gd name="T26" fmla="*/ 567 w 1398"/>
              <a:gd name="T27" fmla="*/ 0 h 1392"/>
              <a:gd name="T28" fmla="*/ 1055 w 1398"/>
              <a:gd name="T29" fmla="*/ 707 h 1392"/>
              <a:gd name="T30" fmla="*/ 713 w 1398"/>
              <a:gd name="T31" fmla="*/ 1050 h 1392"/>
              <a:gd name="T32" fmla="*/ 1055 w 1398"/>
              <a:gd name="T33" fmla="*/ 1392 h 1392"/>
              <a:gd name="T34" fmla="*/ 1398 w 1398"/>
              <a:gd name="T35" fmla="*/ 1050 h 1392"/>
              <a:gd name="T36" fmla="*/ 1055 w 1398"/>
              <a:gd name="T37" fmla="*/ 707 h 1392"/>
              <a:gd name="T38" fmla="*/ 1006 w 1398"/>
              <a:gd name="T39" fmla="*/ 860 h 1392"/>
              <a:gd name="T40" fmla="*/ 1103 w 1398"/>
              <a:gd name="T41" fmla="*/ 860 h 1392"/>
              <a:gd name="T42" fmla="*/ 1103 w 1398"/>
              <a:gd name="T43" fmla="*/ 1000 h 1392"/>
              <a:gd name="T44" fmla="*/ 1243 w 1398"/>
              <a:gd name="T45" fmla="*/ 1000 h 1392"/>
              <a:gd name="T46" fmla="*/ 1243 w 1398"/>
              <a:gd name="T47" fmla="*/ 1097 h 1392"/>
              <a:gd name="T48" fmla="*/ 1103 w 1398"/>
              <a:gd name="T49" fmla="*/ 1097 h 1392"/>
              <a:gd name="T50" fmla="*/ 1103 w 1398"/>
              <a:gd name="T51" fmla="*/ 1238 h 1392"/>
              <a:gd name="T52" fmla="*/ 1006 w 1398"/>
              <a:gd name="T53" fmla="*/ 1238 h 1392"/>
              <a:gd name="T54" fmla="*/ 1006 w 1398"/>
              <a:gd name="T55" fmla="*/ 1097 h 1392"/>
              <a:gd name="T56" fmla="*/ 865 w 1398"/>
              <a:gd name="T57" fmla="*/ 1097 h 1392"/>
              <a:gd name="T58" fmla="*/ 865 w 1398"/>
              <a:gd name="T59" fmla="*/ 1000 h 1392"/>
              <a:gd name="T60" fmla="*/ 1006 w 1398"/>
              <a:gd name="T61" fmla="*/ 1000 h 1392"/>
              <a:gd name="T62" fmla="*/ 1006 w 1398"/>
              <a:gd name="T63" fmla="*/ 86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8" h="1392">
                <a:moveTo>
                  <a:pt x="567" y="0"/>
                </a:moveTo>
                <a:cubicBezTo>
                  <a:pt x="403" y="0"/>
                  <a:pt x="272" y="112"/>
                  <a:pt x="272" y="327"/>
                </a:cubicBezTo>
                <a:cubicBezTo>
                  <a:pt x="272" y="467"/>
                  <a:pt x="327" y="610"/>
                  <a:pt x="412" y="698"/>
                </a:cubicBezTo>
                <a:cubicBezTo>
                  <a:pt x="445" y="787"/>
                  <a:pt x="386" y="818"/>
                  <a:pt x="373" y="822"/>
                </a:cubicBezTo>
                <a:cubicBezTo>
                  <a:pt x="202" y="885"/>
                  <a:pt x="0" y="1001"/>
                  <a:pt x="0" y="1114"/>
                </a:cubicBezTo>
                <a:lnTo>
                  <a:pt x="0" y="1156"/>
                </a:lnTo>
                <a:cubicBezTo>
                  <a:pt x="0" y="1311"/>
                  <a:pt x="296" y="1346"/>
                  <a:pt x="568" y="1346"/>
                </a:cubicBezTo>
                <a:cubicBezTo>
                  <a:pt x="628" y="1346"/>
                  <a:pt x="688" y="1344"/>
                  <a:pt x="747" y="1340"/>
                </a:cubicBezTo>
                <a:cubicBezTo>
                  <a:pt x="675" y="1264"/>
                  <a:pt x="631" y="1162"/>
                  <a:pt x="631" y="1050"/>
                </a:cubicBezTo>
                <a:cubicBezTo>
                  <a:pt x="631" y="952"/>
                  <a:pt x="664" y="862"/>
                  <a:pt x="719" y="790"/>
                </a:cubicBezTo>
                <a:cubicBezTo>
                  <a:pt x="711" y="771"/>
                  <a:pt x="708" y="743"/>
                  <a:pt x="723" y="697"/>
                </a:cubicBezTo>
                <a:lnTo>
                  <a:pt x="721" y="697"/>
                </a:lnTo>
                <a:cubicBezTo>
                  <a:pt x="805" y="609"/>
                  <a:pt x="862" y="467"/>
                  <a:pt x="862" y="327"/>
                </a:cubicBezTo>
                <a:cubicBezTo>
                  <a:pt x="862" y="112"/>
                  <a:pt x="730" y="0"/>
                  <a:pt x="567" y="0"/>
                </a:cubicBezTo>
                <a:close/>
                <a:moveTo>
                  <a:pt x="1055" y="707"/>
                </a:moveTo>
                <a:cubicBezTo>
                  <a:pt x="866" y="707"/>
                  <a:pt x="713" y="860"/>
                  <a:pt x="713" y="1050"/>
                </a:cubicBezTo>
                <a:cubicBezTo>
                  <a:pt x="713" y="1239"/>
                  <a:pt x="866" y="1392"/>
                  <a:pt x="1055" y="1392"/>
                </a:cubicBezTo>
                <a:cubicBezTo>
                  <a:pt x="1244" y="1392"/>
                  <a:pt x="1398" y="1239"/>
                  <a:pt x="1398" y="1050"/>
                </a:cubicBezTo>
                <a:cubicBezTo>
                  <a:pt x="1398" y="860"/>
                  <a:pt x="1244" y="707"/>
                  <a:pt x="1055" y="707"/>
                </a:cubicBezTo>
                <a:close/>
                <a:moveTo>
                  <a:pt x="1006" y="860"/>
                </a:moveTo>
                <a:lnTo>
                  <a:pt x="1103" y="860"/>
                </a:lnTo>
                <a:lnTo>
                  <a:pt x="1103" y="1000"/>
                </a:lnTo>
                <a:lnTo>
                  <a:pt x="1243" y="1000"/>
                </a:lnTo>
                <a:lnTo>
                  <a:pt x="1243" y="1097"/>
                </a:lnTo>
                <a:lnTo>
                  <a:pt x="1103" y="1097"/>
                </a:lnTo>
                <a:lnTo>
                  <a:pt x="1103" y="1238"/>
                </a:lnTo>
                <a:lnTo>
                  <a:pt x="1006" y="1238"/>
                </a:lnTo>
                <a:lnTo>
                  <a:pt x="1006" y="1097"/>
                </a:lnTo>
                <a:lnTo>
                  <a:pt x="865" y="1097"/>
                </a:lnTo>
                <a:lnTo>
                  <a:pt x="865" y="1000"/>
                </a:lnTo>
                <a:lnTo>
                  <a:pt x="1006" y="1000"/>
                </a:lnTo>
                <a:lnTo>
                  <a:pt x="1006" y="86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5830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통화기록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전화 </a:t>
            </a:r>
            <a:r>
              <a:rPr kumimoji="0" lang="ko-KR" alt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연결중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80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92D27DC-FD0A-4005-872F-C382D5E0633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59" name="그룹 1358">
            <a:extLst>
              <a:ext uri="{FF2B5EF4-FFF2-40B4-BE49-F238E27FC236}">
                <a16:creationId xmlns:a16="http://schemas.microsoft.com/office/drawing/2014/main" id="{76FBEC34-B1FF-46D0-9351-655A48F6A858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360" name="직사각형 1359">
              <a:extLst>
                <a:ext uri="{FF2B5EF4-FFF2-40B4-BE49-F238E27FC236}">
                  <a16:creationId xmlns:a16="http://schemas.microsoft.com/office/drawing/2014/main" id="{8BB8C017-5134-4580-8AE7-E4AC27DBA946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1" name="직사각형 1360">
              <a:extLst>
                <a:ext uri="{FF2B5EF4-FFF2-40B4-BE49-F238E27FC236}">
                  <a16:creationId xmlns:a16="http://schemas.microsoft.com/office/drawing/2014/main" id="{DE6A6BCC-62C5-4F7A-BC0E-E0B4C98A1E11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2" name="Download">
              <a:extLst>
                <a:ext uri="{FF2B5EF4-FFF2-40B4-BE49-F238E27FC236}">
                  <a16:creationId xmlns:a16="http://schemas.microsoft.com/office/drawing/2014/main" id="{E610F9E8-B193-4DE4-8642-516FE99BDC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76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ECE35A1-8B69-4D81-B720-22A6DBD911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ECE06F2D-C287-4A0D-B698-3089F3F095DB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45" name="그룹 544">
            <a:extLst>
              <a:ext uri="{FF2B5EF4-FFF2-40B4-BE49-F238E27FC236}">
                <a16:creationId xmlns:a16="http://schemas.microsoft.com/office/drawing/2014/main" id="{3B179922-7F84-44C1-89CB-38BD306454EE}"/>
              </a:ext>
            </a:extLst>
          </p:cNvPr>
          <p:cNvGrpSpPr/>
          <p:nvPr/>
        </p:nvGrpSpPr>
        <p:grpSpPr>
          <a:xfrm>
            <a:off x="167147" y="1061396"/>
            <a:ext cx="372000" cy="2449043"/>
            <a:chOff x="167147" y="1061396"/>
            <a:chExt cx="372000" cy="2449043"/>
          </a:xfrm>
        </p:grpSpPr>
        <p:pic>
          <p:nvPicPr>
            <p:cNvPr id="546" name="그래픽 545" descr="웹 캠">
              <a:extLst>
                <a:ext uri="{FF2B5EF4-FFF2-40B4-BE49-F238E27FC236}">
                  <a16:creationId xmlns:a16="http://schemas.microsoft.com/office/drawing/2014/main" id="{8BE817AA-11BD-4D23-8BA3-17DB2423F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  <p:pic>
          <p:nvPicPr>
            <p:cNvPr id="547" name="그래픽 546" descr="채팅">
              <a:extLst>
                <a:ext uri="{FF2B5EF4-FFF2-40B4-BE49-F238E27FC236}">
                  <a16:creationId xmlns:a16="http://schemas.microsoft.com/office/drawing/2014/main" id="{C4B114AC-8B3E-45AE-BBC4-41B8FA61C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548" name="그래픽 547" descr="보내기">
              <a:extLst>
                <a:ext uri="{FF2B5EF4-FFF2-40B4-BE49-F238E27FC236}">
                  <a16:creationId xmlns:a16="http://schemas.microsoft.com/office/drawing/2014/main" id="{6EF09AB9-4A85-4911-B1C6-B62AB615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사용자">
              <a:extLst>
                <a:ext uri="{FF2B5EF4-FFF2-40B4-BE49-F238E27FC236}">
                  <a16:creationId xmlns:a16="http://schemas.microsoft.com/office/drawing/2014/main" id="{BAB68235-A96C-40B3-81FE-ED7B338C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계층 구조형">
              <a:extLst>
                <a:ext uri="{FF2B5EF4-FFF2-40B4-BE49-F238E27FC236}">
                  <a16:creationId xmlns:a16="http://schemas.microsoft.com/office/drawing/2014/main" id="{36469671-8951-4D11-9719-F1F1B113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551" name="Oval">
              <a:extLst>
                <a:ext uri="{FF2B5EF4-FFF2-40B4-BE49-F238E27FC236}">
                  <a16:creationId xmlns:a16="http://schemas.microsoft.com/office/drawing/2014/main" id="{51F7CA35-87E9-4775-850C-B682CB6B626A}"/>
                </a:ext>
              </a:extLst>
            </p:cNvPr>
            <p:cNvSpPr/>
            <p:nvPr/>
          </p:nvSpPr>
          <p:spPr>
            <a:xfrm>
              <a:off x="167147" y="3138439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52" name="그래픽 551" descr="스피커 폰">
              <a:extLst>
                <a:ext uri="{FF2B5EF4-FFF2-40B4-BE49-F238E27FC236}">
                  <a16:creationId xmlns:a16="http://schemas.microsoft.com/office/drawing/2014/main" id="{E79FAAED-3D17-4534-9AA1-8B4570C2B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03701" y="3199322"/>
              <a:ext cx="298892" cy="298892"/>
            </a:xfrm>
            <a:prstGeom prst="rect">
              <a:avLst/>
            </a:prstGeom>
          </p:spPr>
        </p:pic>
      </p:grpSp>
      <p:grpSp>
        <p:nvGrpSpPr>
          <p:cNvPr id="249" name="Scroll Indicator">
            <a:extLst>
              <a:ext uri="{FF2B5EF4-FFF2-40B4-BE49-F238E27FC236}">
                <a16:creationId xmlns:a16="http://schemas.microsoft.com/office/drawing/2014/main" id="{536ED16C-331B-4BBF-A3FA-3DF5E7952FA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250" name="Track">
              <a:extLst>
                <a:ext uri="{FF2B5EF4-FFF2-40B4-BE49-F238E27FC236}">
                  <a16:creationId xmlns:a16="http://schemas.microsoft.com/office/drawing/2014/main" id="{72773A87-34A6-4D4F-BB13-C10E1EFC026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humb">
              <a:extLst>
                <a:ext uri="{FF2B5EF4-FFF2-40B4-BE49-F238E27FC236}">
                  <a16:creationId xmlns:a16="http://schemas.microsoft.com/office/drawing/2014/main" id="{86D096E6-A07F-47F8-8407-038768BEDA0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E20D1BDE-37EF-47C5-8A95-0E2DE81E604B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38E5FC97-F32A-4985-A32D-C982A7FDE783}"/>
              </a:ext>
            </a:extLst>
          </p:cNvPr>
          <p:cNvGrpSpPr/>
          <p:nvPr/>
        </p:nvGrpSpPr>
        <p:grpSpPr>
          <a:xfrm>
            <a:off x="3264693" y="1332575"/>
            <a:ext cx="373160" cy="349152"/>
            <a:chOff x="3301748" y="2229240"/>
            <a:chExt cx="373160" cy="349152"/>
          </a:xfrm>
        </p:grpSpPr>
        <p:grpSp>
          <p:nvGrpSpPr>
            <p:cNvPr id="255" name="Profile Picture">
              <a:extLst>
                <a:ext uri="{FF2B5EF4-FFF2-40B4-BE49-F238E27FC236}">
                  <a16:creationId xmlns:a16="http://schemas.microsoft.com/office/drawing/2014/main" id="{1A6A09A6-7AF2-495D-9400-C3FF07CC67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27136" y="2229240"/>
              <a:ext cx="336634" cy="336634"/>
              <a:chOff x="5459192" y="1847688"/>
              <a:chExt cx="1371600" cy="1371600"/>
            </a:xfrm>
          </p:grpSpPr>
          <p:sp>
            <p:nvSpPr>
              <p:cNvPr id="258" name="Background">
                <a:extLst>
                  <a:ext uri="{FF2B5EF4-FFF2-40B4-BE49-F238E27FC236}">
                    <a16:creationId xmlns:a16="http://schemas.microsoft.com/office/drawing/2014/main" id="{AE1E3F66-1955-470F-B352-ADEE4BBDB0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9" name="Profile Icon">
                <a:extLst>
                  <a:ext uri="{FF2B5EF4-FFF2-40B4-BE49-F238E27FC236}">
                    <a16:creationId xmlns:a16="http://schemas.microsoft.com/office/drawing/2014/main" id="{28F00D5B-CB74-42BE-A41E-8AA3D996D12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3392A9A9-A65B-4073-A2B1-6045F2DE0446}"/>
                </a:ext>
              </a:extLst>
            </p:cNvPr>
            <p:cNvSpPr/>
            <p:nvPr/>
          </p:nvSpPr>
          <p:spPr>
            <a:xfrm>
              <a:off x="3301748" y="2232917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57" name="그래픽 256" descr="스마트폰">
              <a:extLst>
                <a:ext uri="{FF2B5EF4-FFF2-40B4-BE49-F238E27FC236}">
                  <a16:creationId xmlns:a16="http://schemas.microsoft.com/office/drawing/2014/main" id="{AD64B649-CC1A-44BD-BBE1-CBF998F9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530908" y="2434392"/>
              <a:ext cx="144000" cy="144000"/>
            </a:xfrm>
            <a:prstGeom prst="rect">
              <a:avLst/>
            </a:prstGeom>
          </p:spPr>
        </p:pic>
      </p:grp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611557" y="1399429"/>
            <a:ext cx="32368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신동인 책임</a:t>
            </a:r>
          </a:p>
        </p:txBody>
      </p:sp>
      <p:cxnSp>
        <p:nvCxnSpPr>
          <p:cNvPr id="261" name="Track">
            <a:extLst>
              <a:ext uri="{FF2B5EF4-FFF2-40B4-BE49-F238E27FC236}">
                <a16:creationId xmlns:a16="http://schemas.microsoft.com/office/drawing/2014/main" id="{2EA60ACB-C056-47A5-AC0B-A9C025680DCE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E721B8E8-A05F-4B81-A48B-D387823497A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66" name="Oval">
              <a:extLst>
                <a:ext uri="{FF2B5EF4-FFF2-40B4-BE49-F238E27FC236}">
                  <a16:creationId xmlns:a16="http://schemas.microsoft.com/office/drawing/2014/main" id="{6D2462F0-D0B4-4A4C-9835-900A53A6129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7" name="Oval">
              <a:extLst>
                <a:ext uri="{FF2B5EF4-FFF2-40B4-BE49-F238E27FC236}">
                  <a16:creationId xmlns:a16="http://schemas.microsoft.com/office/drawing/2014/main" id="{64C5189E-6EB1-4FDD-B30C-1B03C6EA8DF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8" name="Oval">
              <a:extLst>
                <a:ext uri="{FF2B5EF4-FFF2-40B4-BE49-F238E27FC236}">
                  <a16:creationId xmlns:a16="http://schemas.microsoft.com/office/drawing/2014/main" id="{5F6C354C-C713-4E50-A3F7-6E49AE759EF7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B5DFD00-F0AF-449F-A4BE-75BD38E7426B}"/>
              </a:ext>
            </a:extLst>
          </p:cNvPr>
          <p:cNvGrpSpPr/>
          <p:nvPr/>
        </p:nvGrpSpPr>
        <p:grpSpPr>
          <a:xfrm>
            <a:off x="3273213" y="1744923"/>
            <a:ext cx="4163451" cy="485213"/>
            <a:chOff x="3273213" y="1744923"/>
            <a:chExt cx="4163451" cy="485213"/>
          </a:xfrm>
        </p:grpSpPr>
        <p:sp>
          <p:nvSpPr>
            <p:cNvPr id="294" name="Modal Dialog Overlay">
              <a:extLst>
                <a:ext uri="{FF2B5EF4-FFF2-40B4-BE49-F238E27FC236}">
                  <a16:creationId xmlns:a16="http://schemas.microsoft.com/office/drawing/2014/main" id="{12C4AD1F-E52B-4538-8A27-CAED3CE1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213" y="1744923"/>
              <a:ext cx="4163451" cy="4852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96" name="그룹 295">
              <a:extLst>
                <a:ext uri="{FF2B5EF4-FFF2-40B4-BE49-F238E27FC236}">
                  <a16:creationId xmlns:a16="http://schemas.microsoft.com/office/drawing/2014/main" id="{1AE325B4-6C98-4F4E-99BA-A805C6F39CC7}"/>
                </a:ext>
              </a:extLst>
            </p:cNvPr>
            <p:cNvGrpSpPr/>
            <p:nvPr/>
          </p:nvGrpSpPr>
          <p:grpSpPr>
            <a:xfrm>
              <a:off x="5519984" y="1768506"/>
              <a:ext cx="1727306" cy="438047"/>
              <a:chOff x="3317412" y="1838505"/>
              <a:chExt cx="1727306" cy="438047"/>
            </a:xfrm>
          </p:grpSpPr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99F277A6-AABF-44D8-B533-C6414E1EC733}"/>
                  </a:ext>
                </a:extLst>
              </p:cNvPr>
              <p:cNvGrpSpPr/>
              <p:nvPr/>
            </p:nvGrpSpPr>
            <p:grpSpPr>
              <a:xfrm>
                <a:off x="4656646" y="1863492"/>
                <a:ext cx="388072" cy="388072"/>
                <a:chOff x="8317111" y="4767758"/>
                <a:chExt cx="924232" cy="924232"/>
              </a:xfrm>
            </p:grpSpPr>
            <p:sp>
              <p:nvSpPr>
                <p:cNvPr id="310" name="Oval">
                  <a:extLst>
                    <a:ext uri="{FF2B5EF4-FFF2-40B4-BE49-F238E27FC236}">
                      <a16:creationId xmlns:a16="http://schemas.microsoft.com/office/drawing/2014/main" id="{FCF8F8E7-19C3-4F75-9599-168425B05294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11" name="그래픽 310" descr="스피커 폰">
                  <a:extLst>
                    <a:ext uri="{FF2B5EF4-FFF2-40B4-BE49-F238E27FC236}">
                      <a16:creationId xmlns:a16="http://schemas.microsoft.com/office/drawing/2014/main" id="{5FBBE0E6-28BC-4D97-A312-9927E4359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6A6CC60E-F95B-4CB8-B43F-8AD106050AD9}"/>
                  </a:ext>
                </a:extLst>
              </p:cNvPr>
              <p:cNvGrpSpPr/>
              <p:nvPr/>
            </p:nvGrpSpPr>
            <p:grpSpPr>
              <a:xfrm>
                <a:off x="3317412" y="1838505"/>
                <a:ext cx="1027845" cy="438047"/>
                <a:chOff x="3317412" y="1885810"/>
                <a:chExt cx="1027845" cy="438047"/>
              </a:xfrm>
            </p:grpSpPr>
            <p:sp>
              <p:nvSpPr>
                <p:cNvPr id="308" name="직사각형 307">
                  <a:extLst>
                    <a:ext uri="{FF2B5EF4-FFF2-40B4-BE49-F238E27FC236}">
                      <a16:creationId xmlns:a16="http://schemas.microsoft.com/office/drawing/2014/main" id="{3E27BBE8-8CA1-4D0A-8C15-1A9E2764E9A7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027845" cy="2462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02-1234-5678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직사각형 308">
                  <a:extLst>
                    <a:ext uri="{FF2B5EF4-FFF2-40B4-BE49-F238E27FC236}">
                      <a16:creationId xmlns:a16="http://schemas.microsoft.com/office/drawing/2014/main" id="{9FBC4865-54A5-41EF-A2B1-90D1E0A8D75D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사무실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99" name="그룹 298">
              <a:extLst>
                <a:ext uri="{FF2B5EF4-FFF2-40B4-BE49-F238E27FC236}">
                  <a16:creationId xmlns:a16="http://schemas.microsoft.com/office/drawing/2014/main" id="{A5B8EFBC-9D03-43D1-97F7-92BF89845239}"/>
                </a:ext>
              </a:extLst>
            </p:cNvPr>
            <p:cNvGrpSpPr/>
            <p:nvPr/>
          </p:nvGrpSpPr>
          <p:grpSpPr>
            <a:xfrm>
              <a:off x="3424486" y="1768506"/>
              <a:ext cx="1725138" cy="438047"/>
              <a:chOff x="3281493" y="1775705"/>
              <a:chExt cx="1725138" cy="438047"/>
            </a:xfrm>
          </p:grpSpPr>
          <p:grpSp>
            <p:nvGrpSpPr>
              <p:cNvPr id="300" name="그룹 299">
                <a:extLst>
                  <a:ext uri="{FF2B5EF4-FFF2-40B4-BE49-F238E27FC236}">
                    <a16:creationId xmlns:a16="http://schemas.microsoft.com/office/drawing/2014/main" id="{CA0F8AEB-BF8E-4E44-9182-8C9E80D6FA02}"/>
                  </a:ext>
                </a:extLst>
              </p:cNvPr>
              <p:cNvGrpSpPr/>
              <p:nvPr/>
            </p:nvGrpSpPr>
            <p:grpSpPr>
              <a:xfrm>
                <a:off x="3281493" y="1775705"/>
                <a:ext cx="1101584" cy="438047"/>
                <a:chOff x="3317412" y="1885810"/>
                <a:chExt cx="1101584" cy="438047"/>
              </a:xfrm>
            </p:grpSpPr>
            <p:sp>
              <p:nvSpPr>
                <p:cNvPr id="304" name="직사각형 303">
                  <a:extLst>
                    <a:ext uri="{FF2B5EF4-FFF2-40B4-BE49-F238E27FC236}">
                      <a16:creationId xmlns:a16="http://schemas.microsoft.com/office/drawing/2014/main" id="{8DE1CD36-CABB-47CE-9361-D12B2546F854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101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" name="직사각형 304">
                  <a:extLst>
                    <a:ext uri="{FF2B5EF4-FFF2-40B4-BE49-F238E27FC236}">
                      <a16:creationId xmlns:a16="http://schemas.microsoft.com/office/drawing/2014/main" id="{C0F113AB-BBA0-4FB5-8396-319BDAFFB464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휴대폰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1" name="그룹 300">
                <a:extLst>
                  <a:ext uri="{FF2B5EF4-FFF2-40B4-BE49-F238E27FC236}">
                    <a16:creationId xmlns:a16="http://schemas.microsoft.com/office/drawing/2014/main" id="{E0FCA6B8-0E99-45C6-9B90-E828328A93F4}"/>
                  </a:ext>
                </a:extLst>
              </p:cNvPr>
              <p:cNvGrpSpPr/>
              <p:nvPr/>
            </p:nvGrpSpPr>
            <p:grpSpPr>
              <a:xfrm>
                <a:off x="4618559" y="1800692"/>
                <a:ext cx="388072" cy="388072"/>
                <a:chOff x="5727769" y="2721864"/>
                <a:chExt cx="903986" cy="903986"/>
              </a:xfrm>
            </p:grpSpPr>
            <p:sp>
              <p:nvSpPr>
                <p:cNvPr id="302" name="Oval">
                  <a:extLst>
                    <a:ext uri="{FF2B5EF4-FFF2-40B4-BE49-F238E27FC236}">
                      <a16:creationId xmlns:a16="http://schemas.microsoft.com/office/drawing/2014/main" id="{CD23469C-D8A5-44FB-922C-E3840154A1AF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03" name="그래픽 302" descr="스마트폰">
                  <a:extLst>
                    <a:ext uri="{FF2B5EF4-FFF2-40B4-BE49-F238E27FC236}">
                      <a16:creationId xmlns:a16="http://schemas.microsoft.com/office/drawing/2014/main" id="{7B18086F-9561-42F2-9AA1-8D37526B42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21" name="그룹 320">
            <a:extLst>
              <a:ext uri="{FF2B5EF4-FFF2-40B4-BE49-F238E27FC236}">
                <a16:creationId xmlns:a16="http://schemas.microsoft.com/office/drawing/2014/main" id="{25C88AE6-9BF6-460A-B932-61F495DA5BD2}"/>
              </a:ext>
            </a:extLst>
          </p:cNvPr>
          <p:cNvGrpSpPr/>
          <p:nvPr/>
        </p:nvGrpSpPr>
        <p:grpSpPr>
          <a:xfrm>
            <a:off x="3233469" y="2252079"/>
            <a:ext cx="4228473" cy="1248310"/>
            <a:chOff x="3233469" y="5138714"/>
            <a:chExt cx="4228473" cy="1248310"/>
          </a:xfrm>
        </p:grpSpPr>
        <p:sp>
          <p:nvSpPr>
            <p:cNvPr id="322" name="Background">
              <a:extLst>
                <a:ext uri="{FF2B5EF4-FFF2-40B4-BE49-F238E27FC236}">
                  <a16:creationId xmlns:a16="http://schemas.microsoft.com/office/drawing/2014/main" id="{137BA652-C675-4D3F-8A35-FFA8E8DB7F54}"/>
                </a:ext>
              </a:extLst>
            </p:cNvPr>
            <p:cNvSpPr/>
            <p:nvPr/>
          </p:nvSpPr>
          <p:spPr>
            <a:xfrm>
              <a:off x="3257142" y="5138714"/>
              <a:ext cx="4204800" cy="1248310"/>
            </a:xfrm>
            <a:prstGeom prst="rect">
              <a:avLst/>
            </a:prstGeom>
            <a:solidFill>
              <a:srgbClr val="464646"/>
            </a:solidFill>
            <a:ln w="12700">
              <a:solidFill>
                <a:srgbClr val="C2C2C2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3232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3663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3" name="그룹 322">
              <a:extLst>
                <a:ext uri="{FF2B5EF4-FFF2-40B4-BE49-F238E27FC236}">
                  <a16:creationId xmlns:a16="http://schemas.microsoft.com/office/drawing/2014/main" id="{D07C4DDF-519D-44D2-B72B-8C1C4314BB7F}"/>
                </a:ext>
              </a:extLst>
            </p:cNvPr>
            <p:cNvGrpSpPr/>
            <p:nvPr/>
          </p:nvGrpSpPr>
          <p:grpSpPr>
            <a:xfrm>
              <a:off x="6986985" y="5956055"/>
              <a:ext cx="328835" cy="328836"/>
              <a:chOff x="8201175" y="5111417"/>
              <a:chExt cx="1008704" cy="1008704"/>
            </a:xfrm>
          </p:grpSpPr>
          <p:sp>
            <p:nvSpPr>
              <p:cNvPr id="333" name="Oval">
                <a:extLst>
                  <a:ext uri="{FF2B5EF4-FFF2-40B4-BE49-F238E27FC236}">
                    <a16:creationId xmlns:a16="http://schemas.microsoft.com/office/drawing/2014/main" id="{635DFA06-7E9D-40A1-B3D9-6D174B8DB19E}"/>
                  </a:ext>
                </a:extLst>
              </p:cNvPr>
              <p:cNvSpPr/>
              <p:nvPr/>
            </p:nvSpPr>
            <p:spPr>
              <a:xfrm>
                <a:off x="8201175" y="5111417"/>
                <a:ext cx="1008704" cy="1008704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4" name="Phone">
                <a:extLst>
                  <a:ext uri="{FF2B5EF4-FFF2-40B4-BE49-F238E27FC236}">
                    <a16:creationId xmlns:a16="http://schemas.microsoft.com/office/drawing/2014/main" id="{25A76339-0045-4B8D-A309-62A12780B1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7860000">
                <a:off x="8450744" y="5339820"/>
                <a:ext cx="601684" cy="632083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0411B00E-A6D5-41CC-988E-5C67994F7585}"/>
                </a:ext>
              </a:extLst>
            </p:cNvPr>
            <p:cNvGrpSpPr/>
            <p:nvPr/>
          </p:nvGrpSpPr>
          <p:grpSpPr>
            <a:xfrm>
              <a:off x="6540446" y="5956055"/>
              <a:ext cx="328835" cy="328836"/>
              <a:chOff x="6648988" y="2700667"/>
              <a:chExt cx="333738" cy="333738"/>
            </a:xfrm>
          </p:grpSpPr>
          <p:sp>
            <p:nvSpPr>
              <p:cNvPr id="331" name="Oval">
                <a:extLst>
                  <a:ext uri="{FF2B5EF4-FFF2-40B4-BE49-F238E27FC236}">
                    <a16:creationId xmlns:a16="http://schemas.microsoft.com/office/drawing/2014/main" id="{F5163B29-6456-45D5-990F-BCAA14706170}"/>
                  </a:ext>
                </a:extLst>
              </p:cNvPr>
              <p:cNvSpPr/>
              <p:nvPr/>
            </p:nvSpPr>
            <p:spPr>
              <a:xfrm>
                <a:off x="6648988" y="2700667"/>
                <a:ext cx="333738" cy="333738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2" name="Merge Horizontal">
                <a:extLst>
                  <a:ext uri="{FF2B5EF4-FFF2-40B4-BE49-F238E27FC236}">
                    <a16:creationId xmlns:a16="http://schemas.microsoft.com/office/drawing/2014/main" id="{5193E3BB-06D0-407F-A90D-FD87CBBCBAF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 rot="2700000">
                <a:off x="6696356" y="2748037"/>
                <a:ext cx="239002" cy="238998"/>
              </a:xfrm>
              <a:custGeom>
                <a:avLst/>
                <a:gdLst>
                  <a:gd name="T0" fmla="*/ 602 w 1411"/>
                  <a:gd name="T1" fmla="*/ 0 h 1412"/>
                  <a:gd name="T2" fmla="*/ 597 w 1411"/>
                  <a:gd name="T3" fmla="*/ 272 h 1412"/>
                  <a:gd name="T4" fmla="*/ 478 w 1411"/>
                  <a:gd name="T5" fmla="*/ 272 h 1412"/>
                  <a:gd name="T6" fmla="*/ 451 w 1411"/>
                  <a:gd name="T7" fmla="*/ 294 h 1412"/>
                  <a:gd name="T8" fmla="*/ 451 w 1411"/>
                  <a:gd name="T9" fmla="*/ 326 h 1412"/>
                  <a:gd name="T10" fmla="*/ 634 w 1411"/>
                  <a:gd name="T11" fmla="*/ 543 h 1412"/>
                  <a:gd name="T12" fmla="*/ 0 w 1411"/>
                  <a:gd name="T13" fmla="*/ 543 h 1412"/>
                  <a:gd name="T14" fmla="*/ 0 w 1411"/>
                  <a:gd name="T15" fmla="*/ 652 h 1412"/>
                  <a:gd name="T16" fmla="*/ 1411 w 1411"/>
                  <a:gd name="T17" fmla="*/ 652 h 1412"/>
                  <a:gd name="T18" fmla="*/ 1411 w 1411"/>
                  <a:gd name="T19" fmla="*/ 543 h 1412"/>
                  <a:gd name="T20" fmla="*/ 772 w 1411"/>
                  <a:gd name="T21" fmla="*/ 543 h 1412"/>
                  <a:gd name="T22" fmla="*/ 960 w 1411"/>
                  <a:gd name="T23" fmla="*/ 321 h 1412"/>
                  <a:gd name="T24" fmla="*/ 960 w 1411"/>
                  <a:gd name="T25" fmla="*/ 289 h 1412"/>
                  <a:gd name="T26" fmla="*/ 933 w 1411"/>
                  <a:gd name="T27" fmla="*/ 272 h 1412"/>
                  <a:gd name="T28" fmla="*/ 814 w 1411"/>
                  <a:gd name="T29" fmla="*/ 272 h 1412"/>
                  <a:gd name="T30" fmla="*/ 809 w 1411"/>
                  <a:gd name="T31" fmla="*/ 0 h 1412"/>
                  <a:gd name="T32" fmla="*/ 602 w 1411"/>
                  <a:gd name="T33" fmla="*/ 0 h 1412"/>
                  <a:gd name="T34" fmla="*/ 0 w 1411"/>
                  <a:gd name="T35" fmla="*/ 760 h 1412"/>
                  <a:gd name="T36" fmla="*/ 0 w 1411"/>
                  <a:gd name="T37" fmla="*/ 869 h 1412"/>
                  <a:gd name="T38" fmla="*/ 639 w 1411"/>
                  <a:gd name="T39" fmla="*/ 869 h 1412"/>
                  <a:gd name="T40" fmla="*/ 451 w 1411"/>
                  <a:gd name="T41" fmla="*/ 1091 h 1412"/>
                  <a:gd name="T42" fmla="*/ 451 w 1411"/>
                  <a:gd name="T43" fmla="*/ 1125 h 1412"/>
                  <a:gd name="T44" fmla="*/ 478 w 1411"/>
                  <a:gd name="T45" fmla="*/ 1140 h 1412"/>
                  <a:gd name="T46" fmla="*/ 597 w 1411"/>
                  <a:gd name="T47" fmla="*/ 1140 h 1412"/>
                  <a:gd name="T48" fmla="*/ 602 w 1411"/>
                  <a:gd name="T49" fmla="*/ 1412 h 1412"/>
                  <a:gd name="T50" fmla="*/ 809 w 1411"/>
                  <a:gd name="T51" fmla="*/ 1412 h 1412"/>
                  <a:gd name="T52" fmla="*/ 814 w 1411"/>
                  <a:gd name="T53" fmla="*/ 1140 h 1412"/>
                  <a:gd name="T54" fmla="*/ 928 w 1411"/>
                  <a:gd name="T55" fmla="*/ 1140 h 1412"/>
                  <a:gd name="T56" fmla="*/ 955 w 1411"/>
                  <a:gd name="T57" fmla="*/ 1125 h 1412"/>
                  <a:gd name="T58" fmla="*/ 955 w 1411"/>
                  <a:gd name="T59" fmla="*/ 1091 h 1412"/>
                  <a:gd name="T60" fmla="*/ 765 w 1411"/>
                  <a:gd name="T61" fmla="*/ 869 h 1412"/>
                  <a:gd name="T62" fmla="*/ 1411 w 1411"/>
                  <a:gd name="T63" fmla="*/ 869 h 1412"/>
                  <a:gd name="T64" fmla="*/ 1411 w 1411"/>
                  <a:gd name="T65" fmla="*/ 760 h 1412"/>
                  <a:gd name="T66" fmla="*/ 0 w 1411"/>
                  <a:gd name="T67" fmla="*/ 760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11" h="1412">
                    <a:moveTo>
                      <a:pt x="602" y="0"/>
                    </a:moveTo>
                    <a:cubicBezTo>
                      <a:pt x="597" y="152"/>
                      <a:pt x="597" y="272"/>
                      <a:pt x="597" y="272"/>
                    </a:cubicBezTo>
                    <a:lnTo>
                      <a:pt x="478" y="272"/>
                    </a:lnTo>
                    <a:cubicBezTo>
                      <a:pt x="467" y="272"/>
                      <a:pt x="456" y="283"/>
                      <a:pt x="451" y="294"/>
                    </a:cubicBezTo>
                    <a:cubicBezTo>
                      <a:pt x="446" y="305"/>
                      <a:pt x="446" y="315"/>
                      <a:pt x="451" y="326"/>
                    </a:cubicBezTo>
                    <a:cubicBezTo>
                      <a:pt x="508" y="411"/>
                      <a:pt x="584" y="493"/>
                      <a:pt x="634" y="543"/>
                    </a:cubicBezTo>
                    <a:lnTo>
                      <a:pt x="0" y="543"/>
                    </a:lnTo>
                    <a:lnTo>
                      <a:pt x="0" y="652"/>
                    </a:lnTo>
                    <a:lnTo>
                      <a:pt x="1411" y="652"/>
                    </a:lnTo>
                    <a:lnTo>
                      <a:pt x="1411" y="543"/>
                    </a:lnTo>
                    <a:lnTo>
                      <a:pt x="772" y="543"/>
                    </a:lnTo>
                    <a:cubicBezTo>
                      <a:pt x="821" y="495"/>
                      <a:pt x="901" y="412"/>
                      <a:pt x="960" y="321"/>
                    </a:cubicBezTo>
                    <a:cubicBezTo>
                      <a:pt x="965" y="310"/>
                      <a:pt x="965" y="300"/>
                      <a:pt x="960" y="289"/>
                    </a:cubicBezTo>
                    <a:cubicBezTo>
                      <a:pt x="954" y="283"/>
                      <a:pt x="944" y="272"/>
                      <a:pt x="933" y="272"/>
                    </a:cubicBezTo>
                    <a:lnTo>
                      <a:pt x="814" y="272"/>
                    </a:lnTo>
                    <a:cubicBezTo>
                      <a:pt x="814" y="272"/>
                      <a:pt x="809" y="147"/>
                      <a:pt x="809" y="0"/>
                    </a:cubicBezTo>
                    <a:lnTo>
                      <a:pt x="602" y="0"/>
                    </a:lnTo>
                    <a:close/>
                    <a:moveTo>
                      <a:pt x="0" y="760"/>
                    </a:moveTo>
                    <a:lnTo>
                      <a:pt x="0" y="869"/>
                    </a:lnTo>
                    <a:lnTo>
                      <a:pt x="639" y="869"/>
                    </a:lnTo>
                    <a:cubicBezTo>
                      <a:pt x="590" y="917"/>
                      <a:pt x="509" y="1000"/>
                      <a:pt x="451" y="1091"/>
                    </a:cubicBezTo>
                    <a:cubicBezTo>
                      <a:pt x="446" y="1102"/>
                      <a:pt x="446" y="1114"/>
                      <a:pt x="451" y="1125"/>
                    </a:cubicBezTo>
                    <a:cubicBezTo>
                      <a:pt x="456" y="1130"/>
                      <a:pt x="467" y="1140"/>
                      <a:pt x="478" y="1140"/>
                    </a:cubicBezTo>
                    <a:lnTo>
                      <a:pt x="597" y="1140"/>
                    </a:lnTo>
                    <a:cubicBezTo>
                      <a:pt x="597" y="1140"/>
                      <a:pt x="602" y="1265"/>
                      <a:pt x="602" y="1412"/>
                    </a:cubicBezTo>
                    <a:lnTo>
                      <a:pt x="809" y="1412"/>
                    </a:lnTo>
                    <a:cubicBezTo>
                      <a:pt x="814" y="1260"/>
                      <a:pt x="814" y="1140"/>
                      <a:pt x="814" y="1140"/>
                    </a:cubicBezTo>
                    <a:lnTo>
                      <a:pt x="928" y="1140"/>
                    </a:lnTo>
                    <a:cubicBezTo>
                      <a:pt x="938" y="1140"/>
                      <a:pt x="949" y="1136"/>
                      <a:pt x="955" y="1125"/>
                    </a:cubicBezTo>
                    <a:cubicBezTo>
                      <a:pt x="960" y="1114"/>
                      <a:pt x="960" y="1102"/>
                      <a:pt x="955" y="1091"/>
                    </a:cubicBezTo>
                    <a:cubicBezTo>
                      <a:pt x="896" y="1003"/>
                      <a:pt x="814" y="918"/>
                      <a:pt x="765" y="869"/>
                    </a:cubicBezTo>
                    <a:lnTo>
                      <a:pt x="1411" y="869"/>
                    </a:lnTo>
                    <a:lnTo>
                      <a:pt x="1411" y="760"/>
                    </a:lnTo>
                    <a:lnTo>
                      <a:pt x="0" y="76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25" name="Close">
              <a:extLst>
                <a:ext uri="{FF2B5EF4-FFF2-40B4-BE49-F238E27FC236}">
                  <a16:creationId xmlns:a16="http://schemas.microsoft.com/office/drawing/2014/main" id="{2C410737-E0AA-40F5-94F1-9E80A4054A9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96293" y="5229091"/>
              <a:ext cx="167096" cy="168732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DE285246-BD2B-4DB4-AC61-1877025C48A0}"/>
                </a:ext>
              </a:extLst>
            </p:cNvPr>
            <p:cNvGrpSpPr/>
            <p:nvPr/>
          </p:nvGrpSpPr>
          <p:grpSpPr>
            <a:xfrm>
              <a:off x="3233469" y="5152650"/>
              <a:ext cx="1202574" cy="460124"/>
              <a:chOff x="3388512" y="2618949"/>
              <a:chExt cx="1202574" cy="460124"/>
            </a:xfrm>
          </p:grpSpPr>
          <p:sp>
            <p:nvSpPr>
              <p:cNvPr id="329" name="직사각형 328">
                <a:extLst>
                  <a:ext uri="{FF2B5EF4-FFF2-40B4-BE49-F238E27FC236}">
                    <a16:creationId xmlns:a16="http://schemas.microsoft.com/office/drawing/2014/main" id="{45DEC816-617E-494E-A806-D05745EAD59E}"/>
                  </a:ext>
                </a:extLst>
              </p:cNvPr>
              <p:cNvSpPr/>
              <p:nvPr/>
            </p:nvSpPr>
            <p:spPr>
              <a:xfrm>
                <a:off x="3388512" y="2618949"/>
                <a:ext cx="1202574" cy="23371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 typeface="Arial"/>
                  <a:buNone/>
                  <a:tabLst>
                    <a:tab pos="177800" algn="l"/>
                  </a:tabLst>
                  <a:defRPr/>
                </a:pPr>
                <a:r>
                  <a:rPr kumimoji="0" lang="ko-KR" altLang="en-US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전화 </a:t>
                </a:r>
                <a:r>
                  <a:rPr kumimoji="0" lang="ko-KR" altLang="en-US" sz="7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연결중</a:t>
                </a:r>
                <a:endParaRPr kumimoji="0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0" name="직사각형 329">
                <a:extLst>
                  <a:ext uri="{FF2B5EF4-FFF2-40B4-BE49-F238E27FC236}">
                    <a16:creationId xmlns:a16="http://schemas.microsoft.com/office/drawing/2014/main" id="{6F2A57AC-7385-4592-BED9-761C6C14FEBB}"/>
                  </a:ext>
                </a:extLst>
              </p:cNvPr>
              <p:cNvSpPr/>
              <p:nvPr/>
            </p:nvSpPr>
            <p:spPr>
              <a:xfrm>
                <a:off x="3388512" y="2764563"/>
                <a:ext cx="1157724" cy="31451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 typeface="Arial"/>
                  <a:buNone/>
                  <a:tabLst>
                    <a:tab pos="177800" algn="l"/>
                  </a:tabLst>
                  <a:defRPr/>
                </a:pPr>
                <a:r>
                  <a:rPr kumimoji="0" lang="ko-KR" alt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신동인 </a:t>
                </a:r>
                <a:r>
                  <a:rPr kumimoji="0" lang="ko-KR" altLang="en-US" sz="11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책임님</a:t>
                </a:r>
                <a:endPara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327" name="그래픽 326" descr="스피커 폰">
              <a:extLst>
                <a:ext uri="{FF2B5EF4-FFF2-40B4-BE49-F238E27FC236}">
                  <a16:creationId xmlns:a16="http://schemas.microsoft.com/office/drawing/2014/main" id="{56E6B43A-A735-4E48-8B76-E431DBE88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979747" y="5338043"/>
              <a:ext cx="643334" cy="643334"/>
            </a:xfrm>
            <a:prstGeom prst="rect">
              <a:avLst/>
            </a:prstGeom>
          </p:spPr>
        </p:pic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D03EC468-4D13-4AB4-9FC4-A197C3311ADB}"/>
                </a:ext>
              </a:extLst>
            </p:cNvPr>
            <p:cNvSpPr/>
            <p:nvPr/>
          </p:nvSpPr>
          <p:spPr>
            <a:xfrm>
              <a:off x="4769207" y="5857697"/>
              <a:ext cx="1157724" cy="314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02-1234-5678</a:t>
              </a:r>
            </a:p>
          </p:txBody>
        </p:sp>
      </p:grpSp>
      <p:sp>
        <p:nvSpPr>
          <p:cNvPr id="404" name="Update">
            <a:extLst>
              <a:ext uri="{FF2B5EF4-FFF2-40B4-BE49-F238E27FC236}">
                <a16:creationId xmlns:a16="http://schemas.microsoft.com/office/drawing/2014/main" id="{D6FCFEEC-649F-4C71-99A7-14EDD504639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307020" y="2458329"/>
            <a:ext cx="142654" cy="152290"/>
          </a:xfrm>
          <a:custGeom>
            <a:avLst/>
            <a:gdLst>
              <a:gd name="T0" fmla="*/ 440 w 481"/>
              <a:gd name="T1" fmla="*/ 0 h 512"/>
              <a:gd name="T2" fmla="*/ 427 w 481"/>
              <a:gd name="T3" fmla="*/ 13 h 512"/>
              <a:gd name="T4" fmla="*/ 427 w 481"/>
              <a:gd name="T5" fmla="*/ 103 h 512"/>
              <a:gd name="T6" fmla="*/ 419 w 481"/>
              <a:gd name="T7" fmla="*/ 93 h 512"/>
              <a:gd name="T8" fmla="*/ 419 w 481"/>
              <a:gd name="T9" fmla="*/ 93 h 512"/>
              <a:gd name="T10" fmla="*/ 241 w 481"/>
              <a:gd name="T11" fmla="*/ 13 h 512"/>
              <a:gd name="T12" fmla="*/ 1 w 481"/>
              <a:gd name="T13" fmla="*/ 253 h 512"/>
              <a:gd name="T14" fmla="*/ 27 w 481"/>
              <a:gd name="T15" fmla="*/ 253 h 512"/>
              <a:gd name="T16" fmla="*/ 241 w 481"/>
              <a:gd name="T17" fmla="*/ 40 h 512"/>
              <a:gd name="T18" fmla="*/ 399 w 481"/>
              <a:gd name="T19" fmla="*/ 111 h 512"/>
              <a:gd name="T20" fmla="*/ 407 w 481"/>
              <a:gd name="T21" fmla="*/ 120 h 512"/>
              <a:gd name="T22" fmla="*/ 321 w 481"/>
              <a:gd name="T23" fmla="*/ 120 h 512"/>
              <a:gd name="T24" fmla="*/ 321 w 481"/>
              <a:gd name="T25" fmla="*/ 147 h 512"/>
              <a:gd name="T26" fmla="*/ 454 w 481"/>
              <a:gd name="T27" fmla="*/ 147 h 512"/>
              <a:gd name="T28" fmla="*/ 454 w 481"/>
              <a:gd name="T29" fmla="*/ 13 h 512"/>
              <a:gd name="T30" fmla="*/ 440 w 481"/>
              <a:gd name="T31" fmla="*/ 0 h 512"/>
              <a:gd name="T32" fmla="*/ 467 w 481"/>
              <a:gd name="T33" fmla="*/ 240 h 512"/>
              <a:gd name="T34" fmla="*/ 454 w 481"/>
              <a:gd name="T35" fmla="*/ 253 h 512"/>
              <a:gd name="T36" fmla="*/ 241 w 481"/>
              <a:gd name="T37" fmla="*/ 467 h 512"/>
              <a:gd name="T38" fmla="*/ 82 w 481"/>
              <a:gd name="T39" fmla="*/ 396 h 512"/>
              <a:gd name="T40" fmla="*/ 74 w 481"/>
              <a:gd name="T41" fmla="*/ 387 h 512"/>
              <a:gd name="T42" fmla="*/ 161 w 481"/>
              <a:gd name="T43" fmla="*/ 387 h 512"/>
              <a:gd name="T44" fmla="*/ 161 w 481"/>
              <a:gd name="T45" fmla="*/ 360 h 512"/>
              <a:gd name="T46" fmla="*/ 27 w 481"/>
              <a:gd name="T47" fmla="*/ 360 h 512"/>
              <a:gd name="T48" fmla="*/ 27 w 481"/>
              <a:gd name="T49" fmla="*/ 493 h 512"/>
              <a:gd name="T50" fmla="*/ 54 w 481"/>
              <a:gd name="T51" fmla="*/ 493 h 512"/>
              <a:gd name="T52" fmla="*/ 54 w 481"/>
              <a:gd name="T53" fmla="*/ 404 h 512"/>
              <a:gd name="T54" fmla="*/ 62 w 481"/>
              <a:gd name="T55" fmla="*/ 414 h 512"/>
              <a:gd name="T56" fmla="*/ 62 w 481"/>
              <a:gd name="T57" fmla="*/ 414 h 512"/>
              <a:gd name="T58" fmla="*/ 241 w 481"/>
              <a:gd name="T59" fmla="*/ 493 h 512"/>
              <a:gd name="T60" fmla="*/ 481 w 481"/>
              <a:gd name="T61" fmla="*/ 253 h 512"/>
              <a:gd name="T62" fmla="*/ 467 w 481"/>
              <a:gd name="T63" fmla="*/ 24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1" h="512">
                <a:moveTo>
                  <a:pt x="440" y="0"/>
                </a:moveTo>
                <a:cubicBezTo>
                  <a:pt x="433" y="0"/>
                  <a:pt x="427" y="6"/>
                  <a:pt x="427" y="13"/>
                </a:cubicBezTo>
                <a:lnTo>
                  <a:pt x="427" y="103"/>
                </a:lnTo>
                <a:cubicBezTo>
                  <a:pt x="424" y="99"/>
                  <a:pt x="422" y="96"/>
                  <a:pt x="419" y="93"/>
                </a:cubicBezTo>
                <a:lnTo>
                  <a:pt x="419" y="93"/>
                </a:lnTo>
                <a:cubicBezTo>
                  <a:pt x="375" y="44"/>
                  <a:pt x="311" y="13"/>
                  <a:pt x="241" y="13"/>
                </a:cubicBezTo>
                <a:cubicBezTo>
                  <a:pt x="108" y="13"/>
                  <a:pt x="1" y="121"/>
                  <a:pt x="1" y="253"/>
                </a:cubicBezTo>
                <a:cubicBezTo>
                  <a:pt x="0" y="272"/>
                  <a:pt x="27" y="272"/>
                  <a:pt x="27" y="253"/>
                </a:cubicBezTo>
                <a:cubicBezTo>
                  <a:pt x="27" y="136"/>
                  <a:pt x="123" y="40"/>
                  <a:pt x="241" y="40"/>
                </a:cubicBezTo>
                <a:cubicBezTo>
                  <a:pt x="304" y="40"/>
                  <a:pt x="360" y="67"/>
                  <a:pt x="399" y="111"/>
                </a:cubicBezTo>
                <a:cubicBezTo>
                  <a:pt x="402" y="114"/>
                  <a:pt x="404" y="117"/>
                  <a:pt x="407" y="120"/>
                </a:cubicBezTo>
                <a:lnTo>
                  <a:pt x="321" y="120"/>
                </a:lnTo>
                <a:cubicBezTo>
                  <a:pt x="303" y="120"/>
                  <a:pt x="303" y="147"/>
                  <a:pt x="321" y="147"/>
                </a:cubicBezTo>
                <a:lnTo>
                  <a:pt x="454" y="147"/>
                </a:lnTo>
                <a:lnTo>
                  <a:pt x="454" y="13"/>
                </a:lnTo>
                <a:cubicBezTo>
                  <a:pt x="454" y="6"/>
                  <a:pt x="448" y="0"/>
                  <a:pt x="440" y="0"/>
                </a:cubicBezTo>
                <a:close/>
                <a:moveTo>
                  <a:pt x="467" y="240"/>
                </a:moveTo>
                <a:cubicBezTo>
                  <a:pt x="460" y="240"/>
                  <a:pt x="454" y="246"/>
                  <a:pt x="454" y="253"/>
                </a:cubicBezTo>
                <a:cubicBezTo>
                  <a:pt x="454" y="371"/>
                  <a:pt x="359" y="467"/>
                  <a:pt x="241" y="467"/>
                </a:cubicBezTo>
                <a:cubicBezTo>
                  <a:pt x="178" y="467"/>
                  <a:pt x="121" y="440"/>
                  <a:pt x="82" y="396"/>
                </a:cubicBezTo>
                <a:cubicBezTo>
                  <a:pt x="79" y="393"/>
                  <a:pt x="77" y="390"/>
                  <a:pt x="74" y="387"/>
                </a:cubicBezTo>
                <a:lnTo>
                  <a:pt x="161" y="387"/>
                </a:lnTo>
                <a:cubicBezTo>
                  <a:pt x="179" y="387"/>
                  <a:pt x="179" y="360"/>
                  <a:pt x="161" y="360"/>
                </a:cubicBezTo>
                <a:lnTo>
                  <a:pt x="27" y="360"/>
                </a:lnTo>
                <a:lnTo>
                  <a:pt x="27" y="493"/>
                </a:lnTo>
                <a:cubicBezTo>
                  <a:pt x="27" y="512"/>
                  <a:pt x="54" y="512"/>
                  <a:pt x="54" y="493"/>
                </a:cubicBezTo>
                <a:lnTo>
                  <a:pt x="54" y="404"/>
                </a:lnTo>
                <a:cubicBezTo>
                  <a:pt x="57" y="407"/>
                  <a:pt x="59" y="411"/>
                  <a:pt x="62" y="414"/>
                </a:cubicBezTo>
                <a:lnTo>
                  <a:pt x="62" y="414"/>
                </a:lnTo>
                <a:cubicBezTo>
                  <a:pt x="106" y="463"/>
                  <a:pt x="170" y="493"/>
                  <a:pt x="241" y="493"/>
                </a:cubicBezTo>
                <a:cubicBezTo>
                  <a:pt x="373" y="493"/>
                  <a:pt x="481" y="386"/>
                  <a:pt x="481" y="253"/>
                </a:cubicBezTo>
                <a:cubicBezTo>
                  <a:pt x="481" y="246"/>
                  <a:pt x="475" y="240"/>
                  <a:pt x="467" y="24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21" name="그룹 520">
            <a:extLst>
              <a:ext uri="{FF2B5EF4-FFF2-40B4-BE49-F238E27FC236}">
                <a16:creationId xmlns:a16="http://schemas.microsoft.com/office/drawing/2014/main" id="{C26CE369-17DE-4113-B401-F0C3A6392619}"/>
              </a:ext>
            </a:extLst>
          </p:cNvPr>
          <p:cNvGrpSpPr/>
          <p:nvPr/>
        </p:nvGrpSpPr>
        <p:grpSpPr>
          <a:xfrm>
            <a:off x="3310052" y="3666067"/>
            <a:ext cx="4169386" cy="216000"/>
            <a:chOff x="3417578" y="2091595"/>
            <a:chExt cx="3840749" cy="214838"/>
          </a:xfrm>
        </p:grpSpPr>
        <p:cxnSp>
          <p:nvCxnSpPr>
            <p:cNvPr id="522" name="Line">
              <a:extLst>
                <a:ext uri="{FF2B5EF4-FFF2-40B4-BE49-F238E27FC236}">
                  <a16:creationId xmlns:a16="http://schemas.microsoft.com/office/drawing/2014/main" id="{93BE4ACA-068F-410B-A9EE-C16746B06F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0" name="Password Box">
              <a:extLst>
                <a:ext uri="{FF2B5EF4-FFF2-40B4-BE49-F238E27FC236}">
                  <a16:creationId xmlns:a16="http://schemas.microsoft.com/office/drawing/2014/main" id="{55BACF02-059F-4E03-AAD2-E2664065FFF1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수요일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31" name="그룹 530">
            <a:extLst>
              <a:ext uri="{FF2B5EF4-FFF2-40B4-BE49-F238E27FC236}">
                <a16:creationId xmlns:a16="http://schemas.microsoft.com/office/drawing/2014/main" id="{EF2867F0-5A37-444C-BB14-443FA8655A64}"/>
              </a:ext>
            </a:extLst>
          </p:cNvPr>
          <p:cNvGrpSpPr/>
          <p:nvPr/>
        </p:nvGrpSpPr>
        <p:grpSpPr>
          <a:xfrm>
            <a:off x="3443220" y="3950799"/>
            <a:ext cx="3919344" cy="377855"/>
            <a:chOff x="3443220" y="3278448"/>
            <a:chExt cx="3919344" cy="377855"/>
          </a:xfrm>
        </p:grpSpPr>
        <p:grpSp>
          <p:nvGrpSpPr>
            <p:cNvPr id="532" name="그룹 531">
              <a:extLst>
                <a:ext uri="{FF2B5EF4-FFF2-40B4-BE49-F238E27FC236}">
                  <a16:creationId xmlns:a16="http://schemas.microsoft.com/office/drawing/2014/main" id="{D96843B9-9E96-45DD-B3EA-167FDF55F575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534" name="그룹 533">
                <a:extLst>
                  <a:ext uri="{FF2B5EF4-FFF2-40B4-BE49-F238E27FC236}">
                    <a16:creationId xmlns:a16="http://schemas.microsoft.com/office/drawing/2014/main" id="{EFD74BA2-E172-47C4-BFD2-0BF98B1B4FC7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537" name="그래픽 536" descr="수신기">
                  <a:extLst>
                    <a:ext uri="{FF2B5EF4-FFF2-40B4-BE49-F238E27FC236}">
                      <a16:creationId xmlns:a16="http://schemas.microsoft.com/office/drawing/2014/main" id="{528BE5CA-7B48-452D-BBC7-D2896413C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538" name="그룹 537">
                  <a:extLst>
                    <a:ext uri="{FF2B5EF4-FFF2-40B4-BE49-F238E27FC236}">
                      <a16:creationId xmlns:a16="http://schemas.microsoft.com/office/drawing/2014/main" id="{A364768D-9E17-42BC-8F2B-341DE56CC344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539" name="직선 화살표 연결선 538">
                    <a:extLst>
                      <a:ext uri="{FF2B5EF4-FFF2-40B4-BE49-F238E27FC236}">
                        <a16:creationId xmlns:a16="http://schemas.microsoft.com/office/drawing/2014/main" id="{15756272-25EE-4994-8D73-8E0887DBD4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0" name="직선 화살표 연결선 539">
                    <a:extLst>
                      <a:ext uri="{FF2B5EF4-FFF2-40B4-BE49-F238E27FC236}">
                        <a16:creationId xmlns:a16="http://schemas.microsoft.com/office/drawing/2014/main" id="{284135C0-238F-4BED-A700-7B841DEAF7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35" name="직사각형 534">
                <a:extLst>
                  <a:ext uri="{FF2B5EF4-FFF2-40B4-BE49-F238E27FC236}">
                    <a16:creationId xmlns:a16="http://schemas.microsoft.com/office/drawing/2014/main" id="{818F6E77-4631-4BAA-A1DB-B884144D0D2C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536" name="직사각형 535">
                <a:extLst>
                  <a:ext uri="{FF2B5EF4-FFF2-40B4-BE49-F238E27FC236}">
                    <a16:creationId xmlns:a16="http://schemas.microsoft.com/office/drawing/2014/main" id="{3A72EA17-DB82-4DFE-981E-4E8A9773174D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533" name="직사각형 532">
              <a:extLst>
                <a:ext uri="{FF2B5EF4-FFF2-40B4-BE49-F238E27FC236}">
                  <a16:creationId xmlns:a16="http://schemas.microsoft.com/office/drawing/2014/main" id="{C5ABC8CC-AA05-4E8C-B9C1-23FFCDAB6B86}"/>
                </a:ext>
              </a:extLst>
            </p:cNvPr>
            <p:cNvSpPr/>
            <p:nvPr/>
          </p:nvSpPr>
          <p:spPr>
            <a:xfrm>
              <a:off x="6796382" y="3359653"/>
              <a:ext cx="566182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00:07:00</a:t>
              </a:r>
            </a:p>
          </p:txBody>
        </p:sp>
      </p:grpSp>
      <p:grpSp>
        <p:nvGrpSpPr>
          <p:cNvPr id="541" name="그룹 540">
            <a:extLst>
              <a:ext uri="{FF2B5EF4-FFF2-40B4-BE49-F238E27FC236}">
                <a16:creationId xmlns:a16="http://schemas.microsoft.com/office/drawing/2014/main" id="{761FB41E-AAB1-4DC7-BC35-A9BEC049A017}"/>
              </a:ext>
            </a:extLst>
          </p:cNvPr>
          <p:cNvGrpSpPr/>
          <p:nvPr/>
        </p:nvGrpSpPr>
        <p:grpSpPr>
          <a:xfrm>
            <a:off x="3310052" y="4463925"/>
            <a:ext cx="4169386" cy="216000"/>
            <a:chOff x="3417578" y="2091595"/>
            <a:chExt cx="3840749" cy="214838"/>
          </a:xfrm>
        </p:grpSpPr>
        <p:cxnSp>
          <p:nvCxnSpPr>
            <p:cNvPr id="542" name="Line">
              <a:extLst>
                <a:ext uri="{FF2B5EF4-FFF2-40B4-BE49-F238E27FC236}">
                  <a16:creationId xmlns:a16="http://schemas.microsoft.com/office/drawing/2014/main" id="{EEB45D12-A9DB-463D-A73F-4D3E4497A0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Password Box">
              <a:extLst>
                <a:ext uri="{FF2B5EF4-FFF2-40B4-BE49-F238E27FC236}">
                  <a16:creationId xmlns:a16="http://schemas.microsoft.com/office/drawing/2014/main" id="{EE91DBB9-18B6-457C-86C2-AAC85A0A9956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4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화요일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53" name="그룹 552">
            <a:extLst>
              <a:ext uri="{FF2B5EF4-FFF2-40B4-BE49-F238E27FC236}">
                <a16:creationId xmlns:a16="http://schemas.microsoft.com/office/drawing/2014/main" id="{E770CF59-7231-455E-AE0E-B92C06A2175C}"/>
              </a:ext>
            </a:extLst>
          </p:cNvPr>
          <p:cNvGrpSpPr/>
          <p:nvPr/>
        </p:nvGrpSpPr>
        <p:grpSpPr>
          <a:xfrm>
            <a:off x="3443220" y="4748657"/>
            <a:ext cx="3919344" cy="377855"/>
            <a:chOff x="3443220" y="3278448"/>
            <a:chExt cx="3919344" cy="377855"/>
          </a:xfrm>
        </p:grpSpPr>
        <p:grpSp>
          <p:nvGrpSpPr>
            <p:cNvPr id="554" name="그룹 553">
              <a:extLst>
                <a:ext uri="{FF2B5EF4-FFF2-40B4-BE49-F238E27FC236}">
                  <a16:creationId xmlns:a16="http://schemas.microsoft.com/office/drawing/2014/main" id="{775D9F0D-83F5-408A-90AA-44CBC418C022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556" name="그룹 555">
                <a:extLst>
                  <a:ext uri="{FF2B5EF4-FFF2-40B4-BE49-F238E27FC236}">
                    <a16:creationId xmlns:a16="http://schemas.microsoft.com/office/drawing/2014/main" id="{26D062A2-9A02-4870-B211-ED29D82433AB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559" name="그래픽 558" descr="수신기">
                  <a:extLst>
                    <a:ext uri="{FF2B5EF4-FFF2-40B4-BE49-F238E27FC236}">
                      <a16:creationId xmlns:a16="http://schemas.microsoft.com/office/drawing/2014/main" id="{9F9A3EBF-EFC8-40AC-A4A3-62FFE5590D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560" name="그룹 559">
                  <a:extLst>
                    <a:ext uri="{FF2B5EF4-FFF2-40B4-BE49-F238E27FC236}">
                      <a16:creationId xmlns:a16="http://schemas.microsoft.com/office/drawing/2014/main" id="{95B92B56-9E80-4C08-A96B-D3B35A92B85E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561" name="직선 화살표 연결선 560">
                    <a:extLst>
                      <a:ext uri="{FF2B5EF4-FFF2-40B4-BE49-F238E27FC236}">
                        <a16:creationId xmlns:a16="http://schemas.microsoft.com/office/drawing/2014/main" id="{9F913132-5B05-4E03-8797-F868FFDE56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2" name="직선 화살표 연결선 561">
                    <a:extLst>
                      <a:ext uri="{FF2B5EF4-FFF2-40B4-BE49-F238E27FC236}">
                        <a16:creationId xmlns:a16="http://schemas.microsoft.com/office/drawing/2014/main" id="{CD76C0A3-DD56-4552-9F60-01FC6C5C57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57" name="직사각형 556">
                <a:extLst>
                  <a:ext uri="{FF2B5EF4-FFF2-40B4-BE49-F238E27FC236}">
                    <a16:creationId xmlns:a16="http://schemas.microsoft.com/office/drawing/2014/main" id="{ACB9EBAA-3D96-456B-BD5A-AFD9D1A8D78A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558" name="직사각형 557">
                <a:extLst>
                  <a:ext uri="{FF2B5EF4-FFF2-40B4-BE49-F238E27FC236}">
                    <a16:creationId xmlns:a16="http://schemas.microsoft.com/office/drawing/2014/main" id="{C1B2AA03-9A1E-45EB-8AA7-B959CA063E51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555" name="직사각형 554">
              <a:extLst>
                <a:ext uri="{FF2B5EF4-FFF2-40B4-BE49-F238E27FC236}">
                  <a16:creationId xmlns:a16="http://schemas.microsoft.com/office/drawing/2014/main" id="{48430B91-3AEA-4566-9D21-A974E1CF3AC5}"/>
                </a:ext>
              </a:extLst>
            </p:cNvPr>
            <p:cNvSpPr/>
            <p:nvPr/>
          </p:nvSpPr>
          <p:spPr>
            <a:xfrm>
              <a:off x="6796383" y="3359653"/>
              <a:ext cx="56618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00:00:00</a:t>
              </a:r>
            </a:p>
          </p:txBody>
        </p:sp>
      </p:grpSp>
      <p:grpSp>
        <p:nvGrpSpPr>
          <p:cNvPr id="563" name="그룹 562">
            <a:extLst>
              <a:ext uri="{FF2B5EF4-FFF2-40B4-BE49-F238E27FC236}">
                <a16:creationId xmlns:a16="http://schemas.microsoft.com/office/drawing/2014/main" id="{737D3DC8-C0E1-4277-AFA2-A1621A272204}"/>
              </a:ext>
            </a:extLst>
          </p:cNvPr>
          <p:cNvGrpSpPr/>
          <p:nvPr/>
        </p:nvGrpSpPr>
        <p:grpSpPr>
          <a:xfrm>
            <a:off x="3458623" y="5152067"/>
            <a:ext cx="3903941" cy="377855"/>
            <a:chOff x="3458623" y="3905971"/>
            <a:chExt cx="3903941" cy="377855"/>
          </a:xfrm>
        </p:grpSpPr>
        <p:grpSp>
          <p:nvGrpSpPr>
            <p:cNvPr id="564" name="그룹 563">
              <a:extLst>
                <a:ext uri="{FF2B5EF4-FFF2-40B4-BE49-F238E27FC236}">
                  <a16:creationId xmlns:a16="http://schemas.microsoft.com/office/drawing/2014/main" id="{7FD4C14B-0420-4C7E-A28D-160A35B3FA09}"/>
                </a:ext>
              </a:extLst>
            </p:cNvPr>
            <p:cNvGrpSpPr/>
            <p:nvPr/>
          </p:nvGrpSpPr>
          <p:grpSpPr>
            <a:xfrm>
              <a:off x="3624114" y="3905971"/>
              <a:ext cx="3738450" cy="377855"/>
              <a:chOff x="3624114" y="3278448"/>
              <a:chExt cx="3738450" cy="377855"/>
            </a:xfrm>
          </p:grpSpPr>
          <p:grpSp>
            <p:nvGrpSpPr>
              <p:cNvPr id="568" name="그룹 567">
                <a:extLst>
                  <a:ext uri="{FF2B5EF4-FFF2-40B4-BE49-F238E27FC236}">
                    <a16:creationId xmlns:a16="http://schemas.microsoft.com/office/drawing/2014/main" id="{6ECD6C3D-C301-4AFB-BD03-208C4201E964}"/>
                  </a:ext>
                </a:extLst>
              </p:cNvPr>
              <p:cNvGrpSpPr/>
              <p:nvPr/>
            </p:nvGrpSpPr>
            <p:grpSpPr>
              <a:xfrm>
                <a:off x="3624114" y="3278448"/>
                <a:ext cx="805029" cy="377855"/>
                <a:chOff x="3624114" y="3254578"/>
                <a:chExt cx="805029" cy="377855"/>
              </a:xfrm>
            </p:grpSpPr>
            <p:sp>
              <p:nvSpPr>
                <p:cNvPr id="570" name="직사각형 569">
                  <a:extLst>
                    <a:ext uri="{FF2B5EF4-FFF2-40B4-BE49-F238E27FC236}">
                      <a16:creationId xmlns:a16="http://schemas.microsoft.com/office/drawing/2014/main" id="{CA2F0D3C-6AA0-4601-B679-56D709053456}"/>
                    </a:ext>
                  </a:extLst>
                </p:cNvPr>
                <p:cNvSpPr/>
                <p:nvPr/>
              </p:nvSpPr>
              <p:spPr>
                <a:xfrm>
                  <a:off x="3624114" y="3254578"/>
                  <a:ext cx="755335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오전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09:00</a:t>
                  </a:r>
                </a:p>
              </p:txBody>
            </p:sp>
            <p:sp>
              <p:nvSpPr>
                <p:cNvPr id="571" name="직사각형 570">
                  <a:extLst>
                    <a:ext uri="{FF2B5EF4-FFF2-40B4-BE49-F238E27FC236}">
                      <a16:creationId xmlns:a16="http://schemas.microsoft.com/office/drawing/2014/main" id="{C6E59711-344D-456E-B312-1F345B09D59C}"/>
                    </a:ext>
                  </a:extLst>
                </p:cNvPr>
                <p:cNvSpPr/>
                <p:nvPr/>
              </p:nvSpPr>
              <p:spPr>
                <a:xfrm>
                  <a:off x="3624114" y="3432378"/>
                  <a:ext cx="805029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sp>
            <p:nvSpPr>
              <p:cNvPr id="569" name="직사각형 568">
                <a:extLst>
                  <a:ext uri="{FF2B5EF4-FFF2-40B4-BE49-F238E27FC236}">
                    <a16:creationId xmlns:a16="http://schemas.microsoft.com/office/drawing/2014/main" id="{56804BF8-1099-42D7-A92E-B3C8162AAE79}"/>
                  </a:ext>
                </a:extLst>
              </p:cNvPr>
              <p:cNvSpPr/>
              <p:nvPr/>
            </p:nvSpPr>
            <p:spPr>
              <a:xfrm>
                <a:off x="6796382" y="3359653"/>
                <a:ext cx="566182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00:07:00</a:t>
                </a:r>
              </a:p>
            </p:txBody>
          </p:sp>
        </p:grpSp>
        <p:grpSp>
          <p:nvGrpSpPr>
            <p:cNvPr id="565" name="그룹 564">
              <a:extLst>
                <a:ext uri="{FF2B5EF4-FFF2-40B4-BE49-F238E27FC236}">
                  <a16:creationId xmlns:a16="http://schemas.microsoft.com/office/drawing/2014/main" id="{E42D068E-E018-4963-BF9F-DDFCCB560567}"/>
                </a:ext>
              </a:extLst>
            </p:cNvPr>
            <p:cNvGrpSpPr/>
            <p:nvPr/>
          </p:nvGrpSpPr>
          <p:grpSpPr>
            <a:xfrm>
              <a:off x="3458623" y="4004898"/>
              <a:ext cx="180000" cy="180000"/>
              <a:chOff x="3443220" y="2260608"/>
              <a:chExt cx="209556" cy="206809"/>
            </a:xfrm>
          </p:grpSpPr>
          <p:pic>
            <p:nvPicPr>
              <p:cNvPr id="566" name="그래픽 565" descr="수신기">
                <a:extLst>
                  <a:ext uri="{FF2B5EF4-FFF2-40B4-BE49-F238E27FC236}">
                    <a16:creationId xmlns:a16="http://schemas.microsoft.com/office/drawing/2014/main" id="{02FA3E1D-9417-4DE5-9D59-8AA576102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43220" y="2274540"/>
                <a:ext cx="192878" cy="192877"/>
              </a:xfrm>
              <a:prstGeom prst="rect">
                <a:avLst/>
              </a:prstGeom>
            </p:spPr>
          </p:pic>
          <p:cxnSp>
            <p:nvCxnSpPr>
              <p:cNvPr id="567" name="직선 화살표 연결선 566">
                <a:extLst>
                  <a:ext uri="{FF2B5EF4-FFF2-40B4-BE49-F238E27FC236}">
                    <a16:creationId xmlns:a16="http://schemas.microsoft.com/office/drawing/2014/main" id="{99880BE9-B3A6-4BD5-BD6C-B36537CC21BD}"/>
                  </a:ext>
                </a:extLst>
              </p:cNvPr>
              <p:cNvCxnSpPr/>
              <p:nvPr/>
            </p:nvCxnSpPr>
            <p:spPr>
              <a:xfrm flipH="1">
                <a:off x="3547096" y="2260608"/>
                <a:ext cx="105680" cy="10568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0" name="Thumbnail">
            <a:extLst>
              <a:ext uri="{FF2B5EF4-FFF2-40B4-BE49-F238E27FC236}">
                <a16:creationId xmlns:a16="http://schemas.microsoft.com/office/drawing/2014/main" id="{71FA2038-F7CE-4C7B-906D-AB48CCC0C03B}"/>
              </a:ext>
            </a:extLst>
          </p:cNvPr>
          <p:cNvGrpSpPr/>
          <p:nvPr/>
        </p:nvGrpSpPr>
        <p:grpSpPr>
          <a:xfrm>
            <a:off x="630014" y="1367400"/>
            <a:ext cx="608822" cy="694482"/>
            <a:chOff x="595686" y="1261242"/>
            <a:chExt cx="2433264" cy="2786694"/>
          </a:xfrm>
          <a:solidFill>
            <a:schemeClr val="bg1"/>
          </a:solidFill>
        </p:grpSpPr>
        <p:sp>
          <p:nvSpPr>
            <p:cNvPr id="238" name="Border Outer">
              <a:extLst>
                <a:ext uri="{FF2B5EF4-FFF2-40B4-BE49-F238E27FC236}">
                  <a16:creationId xmlns:a16="http://schemas.microsoft.com/office/drawing/2014/main" id="{19355F0D-B316-4826-929C-9ECF6A539CD6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39" name="Image">
              <a:extLst>
                <a:ext uri="{FF2B5EF4-FFF2-40B4-BE49-F238E27FC236}">
                  <a16:creationId xmlns:a16="http://schemas.microsoft.com/office/drawing/2014/main" id="{87798978-BE66-468B-911E-EC09650B8AD7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241" name="Border">
                <a:extLst>
                  <a:ext uri="{FF2B5EF4-FFF2-40B4-BE49-F238E27FC236}">
                    <a16:creationId xmlns:a16="http://schemas.microsoft.com/office/drawing/2014/main" id="{EC48E7CF-237A-4B3B-943B-BC70B69CA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42" name="Line 2">
                <a:extLst>
                  <a:ext uri="{FF2B5EF4-FFF2-40B4-BE49-F238E27FC236}">
                    <a16:creationId xmlns:a16="http://schemas.microsoft.com/office/drawing/2014/main" id="{BE272F94-DFA3-46CB-BEDB-FB17EEBBE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43" name="Line 1">
                <a:extLst>
                  <a:ext uri="{FF2B5EF4-FFF2-40B4-BE49-F238E27FC236}">
                    <a16:creationId xmlns:a16="http://schemas.microsoft.com/office/drawing/2014/main" id="{DE761B35-455F-4190-9631-05AB7EF1D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201" name="Thumbnail">
            <a:extLst>
              <a:ext uri="{FF2B5EF4-FFF2-40B4-BE49-F238E27FC236}">
                <a16:creationId xmlns:a16="http://schemas.microsoft.com/office/drawing/2014/main" id="{987CF61D-B1FD-4EDD-8515-D63A645AADA1}"/>
              </a:ext>
            </a:extLst>
          </p:cNvPr>
          <p:cNvGrpSpPr/>
          <p:nvPr/>
        </p:nvGrpSpPr>
        <p:grpSpPr>
          <a:xfrm>
            <a:off x="1255374" y="1367400"/>
            <a:ext cx="608822" cy="694482"/>
            <a:chOff x="595686" y="1261242"/>
            <a:chExt cx="2433264" cy="2786694"/>
          </a:xfrm>
          <a:solidFill>
            <a:srgbClr val="F2F2F2"/>
          </a:solidFill>
        </p:grpSpPr>
        <p:sp>
          <p:nvSpPr>
            <p:cNvPr id="228" name="Border Outer">
              <a:extLst>
                <a:ext uri="{FF2B5EF4-FFF2-40B4-BE49-F238E27FC236}">
                  <a16:creationId xmlns:a16="http://schemas.microsoft.com/office/drawing/2014/main" id="{52F406FE-BEE4-4884-A80F-079DC0438888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30" name="Image">
              <a:extLst>
                <a:ext uri="{FF2B5EF4-FFF2-40B4-BE49-F238E27FC236}">
                  <a16:creationId xmlns:a16="http://schemas.microsoft.com/office/drawing/2014/main" id="{2E7AE539-2222-46D3-A15E-690976DBC905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235" name="Border">
                <a:extLst>
                  <a:ext uri="{FF2B5EF4-FFF2-40B4-BE49-F238E27FC236}">
                    <a16:creationId xmlns:a16="http://schemas.microsoft.com/office/drawing/2014/main" id="{02D1FF03-FC2D-4611-94F8-897959C60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36" name="Line 2">
                <a:extLst>
                  <a:ext uri="{FF2B5EF4-FFF2-40B4-BE49-F238E27FC236}">
                    <a16:creationId xmlns:a16="http://schemas.microsoft.com/office/drawing/2014/main" id="{15838D37-FDD4-4484-BE82-A8D95505F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37" name="Line 1">
                <a:extLst>
                  <a:ext uri="{FF2B5EF4-FFF2-40B4-BE49-F238E27FC236}">
                    <a16:creationId xmlns:a16="http://schemas.microsoft.com/office/drawing/2014/main" id="{7C5BA2F0-6E2E-49D9-B184-9565BE47E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202" name="Thumbnail">
            <a:extLst>
              <a:ext uri="{FF2B5EF4-FFF2-40B4-BE49-F238E27FC236}">
                <a16:creationId xmlns:a16="http://schemas.microsoft.com/office/drawing/2014/main" id="{2DFF6BAE-6DD9-4B90-ACD9-B682927236B3}"/>
              </a:ext>
            </a:extLst>
          </p:cNvPr>
          <p:cNvGrpSpPr/>
          <p:nvPr/>
        </p:nvGrpSpPr>
        <p:grpSpPr>
          <a:xfrm>
            <a:off x="1880734" y="1367400"/>
            <a:ext cx="608822" cy="694482"/>
            <a:chOff x="595686" y="1261242"/>
            <a:chExt cx="2433264" cy="2786694"/>
          </a:xfrm>
          <a:noFill/>
        </p:grpSpPr>
        <p:sp>
          <p:nvSpPr>
            <p:cNvPr id="216" name="Border Outer">
              <a:extLst>
                <a:ext uri="{FF2B5EF4-FFF2-40B4-BE49-F238E27FC236}">
                  <a16:creationId xmlns:a16="http://schemas.microsoft.com/office/drawing/2014/main" id="{94EFE914-0446-40EE-B1FA-EDDD8A8A61C8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17" name="Image">
              <a:extLst>
                <a:ext uri="{FF2B5EF4-FFF2-40B4-BE49-F238E27FC236}">
                  <a16:creationId xmlns:a16="http://schemas.microsoft.com/office/drawing/2014/main" id="{77D62E87-A4B3-4BBB-96F5-376E85574241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221" name="Border">
                <a:extLst>
                  <a:ext uri="{FF2B5EF4-FFF2-40B4-BE49-F238E27FC236}">
                    <a16:creationId xmlns:a16="http://schemas.microsoft.com/office/drawing/2014/main" id="{EC7A9594-34F0-4B56-81C0-12F117B09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26" name="Line 2">
                <a:extLst>
                  <a:ext uri="{FF2B5EF4-FFF2-40B4-BE49-F238E27FC236}">
                    <a16:creationId xmlns:a16="http://schemas.microsoft.com/office/drawing/2014/main" id="{F7F488A8-2E1D-4673-94C1-25C27DBFA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27" name="Line 1">
                <a:extLst>
                  <a:ext uri="{FF2B5EF4-FFF2-40B4-BE49-F238E27FC236}">
                    <a16:creationId xmlns:a16="http://schemas.microsoft.com/office/drawing/2014/main" id="{7E0D2446-FBEA-4FD7-A2D4-6D3370D58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245" name="h3">
            <a:extLst>
              <a:ext uri="{FF2B5EF4-FFF2-40B4-BE49-F238E27FC236}">
                <a16:creationId xmlns:a16="http://schemas.microsoft.com/office/drawing/2014/main" id="{E6DFE570-9EBC-484B-835A-3270F3305A75}"/>
              </a:ext>
            </a:extLst>
          </p:cNvPr>
          <p:cNvSpPr txBox="1"/>
          <p:nvPr/>
        </p:nvSpPr>
        <p:spPr>
          <a:xfrm>
            <a:off x="1354600" y="1908798"/>
            <a:ext cx="410369" cy="1231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통화기록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46" name="h3">
            <a:extLst>
              <a:ext uri="{FF2B5EF4-FFF2-40B4-BE49-F238E27FC236}">
                <a16:creationId xmlns:a16="http://schemas.microsoft.com/office/drawing/2014/main" id="{513994E5-09EB-40A1-862F-D954CCB939CC}"/>
              </a:ext>
            </a:extLst>
          </p:cNvPr>
          <p:cNvSpPr txBox="1"/>
          <p:nvPr/>
        </p:nvSpPr>
        <p:spPr>
          <a:xfrm>
            <a:off x="1953193" y="1908798"/>
            <a:ext cx="463904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조직도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03" name="h3">
            <a:extLst>
              <a:ext uri="{FF2B5EF4-FFF2-40B4-BE49-F238E27FC236}">
                <a16:creationId xmlns:a16="http://schemas.microsoft.com/office/drawing/2014/main" id="{9788C875-41CF-44E3-9CBF-F6D90F0F8625}"/>
              </a:ext>
            </a:extLst>
          </p:cNvPr>
          <p:cNvSpPr txBox="1"/>
          <p:nvPr/>
        </p:nvSpPr>
        <p:spPr>
          <a:xfrm>
            <a:off x="729240" y="1908798"/>
            <a:ext cx="410369" cy="1231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즐겨찾기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58" name="Modal Dialog Overlay">
            <a:extLst>
              <a:ext uri="{FF2B5EF4-FFF2-40B4-BE49-F238E27FC236}">
                <a16:creationId xmlns:a16="http://schemas.microsoft.com/office/drawing/2014/main" id="{CB0013CF-B8BD-4487-A2B9-CCBAFD97E75D}"/>
              </a:ext>
            </a:extLst>
          </p:cNvPr>
          <p:cNvSpPr>
            <a:spLocks/>
          </p:cNvSpPr>
          <p:nvPr/>
        </p:nvSpPr>
        <p:spPr bwMode="auto">
          <a:xfrm>
            <a:off x="564775" y="2994370"/>
            <a:ext cx="2589523" cy="485213"/>
          </a:xfrm>
          <a:prstGeom prst="rect">
            <a:avLst/>
          </a:prstGeom>
          <a:solidFill>
            <a:srgbClr val="FDF3ED"/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CF7CF2B-42CD-4B7D-BDA8-C7EC64BB8179}"/>
              </a:ext>
            </a:extLst>
          </p:cNvPr>
          <p:cNvGrpSpPr/>
          <p:nvPr/>
        </p:nvGrpSpPr>
        <p:grpSpPr>
          <a:xfrm>
            <a:off x="851981" y="3031872"/>
            <a:ext cx="1085533" cy="414592"/>
            <a:chOff x="896806" y="2718115"/>
            <a:chExt cx="1085533" cy="414592"/>
          </a:xfrm>
        </p:grpSpPr>
        <p:grpSp>
          <p:nvGrpSpPr>
            <p:cNvPr id="361" name="그룹 360">
              <a:extLst>
                <a:ext uri="{FF2B5EF4-FFF2-40B4-BE49-F238E27FC236}">
                  <a16:creationId xmlns:a16="http://schemas.microsoft.com/office/drawing/2014/main" id="{2FFE31C2-A56B-46F5-BB97-E8018317CB2E}"/>
                </a:ext>
              </a:extLst>
            </p:cNvPr>
            <p:cNvGrpSpPr/>
            <p:nvPr/>
          </p:nvGrpSpPr>
          <p:grpSpPr>
            <a:xfrm>
              <a:off x="896806" y="2750835"/>
              <a:ext cx="373160" cy="349152"/>
              <a:chOff x="3301748" y="2229240"/>
              <a:chExt cx="373160" cy="349152"/>
            </a:xfrm>
          </p:grpSpPr>
          <p:grpSp>
            <p:nvGrpSpPr>
              <p:cNvPr id="369" name="Profile Picture">
                <a:extLst>
                  <a:ext uri="{FF2B5EF4-FFF2-40B4-BE49-F238E27FC236}">
                    <a16:creationId xmlns:a16="http://schemas.microsoft.com/office/drawing/2014/main" id="{59D9B79C-6AC2-4B46-A17F-CBBB28568BC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72" name="Background">
                  <a:extLst>
                    <a:ext uri="{FF2B5EF4-FFF2-40B4-BE49-F238E27FC236}">
                      <a16:creationId xmlns:a16="http://schemas.microsoft.com/office/drawing/2014/main" id="{895C1C09-EE23-4907-9432-59E9C04283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73" name="Profile Icon">
                  <a:extLst>
                    <a:ext uri="{FF2B5EF4-FFF2-40B4-BE49-F238E27FC236}">
                      <a16:creationId xmlns:a16="http://schemas.microsoft.com/office/drawing/2014/main" id="{A5E3FDE9-E6FA-43BE-890A-6E8C8DCD11C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70" name="타원 369">
                <a:extLst>
                  <a:ext uri="{FF2B5EF4-FFF2-40B4-BE49-F238E27FC236}">
                    <a16:creationId xmlns:a16="http://schemas.microsoft.com/office/drawing/2014/main" id="{C91E54AD-286F-4403-822B-E1E818C649D7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371" name="그래픽 370" descr="스마트폰">
                <a:extLst>
                  <a:ext uri="{FF2B5EF4-FFF2-40B4-BE49-F238E27FC236}">
                    <a16:creationId xmlns:a16="http://schemas.microsoft.com/office/drawing/2014/main" id="{072AEC99-86ED-4FFF-A426-F526C45EA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362" name="그룹 361">
              <a:extLst>
                <a:ext uri="{FF2B5EF4-FFF2-40B4-BE49-F238E27FC236}">
                  <a16:creationId xmlns:a16="http://schemas.microsoft.com/office/drawing/2014/main" id="{6FC0CB30-B068-4AFB-8B94-C76528F5D6C2}"/>
                </a:ext>
              </a:extLst>
            </p:cNvPr>
            <p:cNvGrpSpPr/>
            <p:nvPr/>
          </p:nvGrpSpPr>
          <p:grpSpPr>
            <a:xfrm>
              <a:off x="1177310" y="2718115"/>
              <a:ext cx="805029" cy="414592"/>
              <a:chOff x="3582252" y="2998289"/>
              <a:chExt cx="805029" cy="414592"/>
            </a:xfrm>
          </p:grpSpPr>
          <p:sp>
            <p:nvSpPr>
              <p:cNvPr id="367" name="직사각형 366">
                <a:extLst>
                  <a:ext uri="{FF2B5EF4-FFF2-40B4-BE49-F238E27FC236}">
                    <a16:creationId xmlns:a16="http://schemas.microsoft.com/office/drawing/2014/main" id="{DFB94E60-6731-41C9-80CE-A35DB3040D43}"/>
                  </a:ext>
                </a:extLst>
              </p:cNvPr>
              <p:cNvSpPr/>
              <p:nvPr/>
            </p:nvSpPr>
            <p:spPr>
              <a:xfrm>
                <a:off x="3582252" y="2998289"/>
                <a:ext cx="68320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신동인 </a:t>
                </a:r>
                <a:r>
                  <a:rPr kumimoji="1" lang="ko-KR" altLang="en-US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책임</a:t>
                </a:r>
                <a:endPara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66" name="직사각형 365">
                <a:extLst>
                  <a:ext uri="{FF2B5EF4-FFF2-40B4-BE49-F238E27FC236}">
                    <a16:creationId xmlns:a16="http://schemas.microsoft.com/office/drawing/2014/main" id="{0514F735-EC92-40B1-830C-7FD584B7A1BC}"/>
                  </a:ext>
                </a:extLst>
              </p:cNvPr>
              <p:cNvSpPr/>
              <p:nvPr/>
            </p:nvSpPr>
            <p:spPr>
              <a:xfrm>
                <a:off x="3582252" y="3212826"/>
                <a:ext cx="805029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</a:t>
                </a:r>
              </a:p>
            </p:txBody>
          </p:sp>
        </p:grpSp>
      </p:grpSp>
      <p:grpSp>
        <p:nvGrpSpPr>
          <p:cNvPr id="220" name="그룹 219">
            <a:extLst>
              <a:ext uri="{FF2B5EF4-FFF2-40B4-BE49-F238E27FC236}">
                <a16:creationId xmlns:a16="http://schemas.microsoft.com/office/drawing/2014/main" id="{5D59D4E7-2767-4843-AE27-9FC7CE4B096E}"/>
              </a:ext>
            </a:extLst>
          </p:cNvPr>
          <p:cNvGrpSpPr/>
          <p:nvPr/>
        </p:nvGrpSpPr>
        <p:grpSpPr>
          <a:xfrm>
            <a:off x="603783" y="3151628"/>
            <a:ext cx="209563" cy="192876"/>
            <a:chOff x="4167652" y="4759360"/>
            <a:chExt cx="239248" cy="220198"/>
          </a:xfrm>
        </p:grpSpPr>
        <p:pic>
          <p:nvPicPr>
            <p:cNvPr id="224" name="그래픽 223" descr="수신기">
              <a:extLst>
                <a:ext uri="{FF2B5EF4-FFF2-40B4-BE49-F238E27FC236}">
                  <a16:creationId xmlns:a16="http://schemas.microsoft.com/office/drawing/2014/main" id="{2A92C974-948D-4FED-BB0C-1E5FFA816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4167652" y="4759360"/>
              <a:ext cx="220198" cy="220198"/>
            </a:xfrm>
            <a:prstGeom prst="rect">
              <a:avLst/>
            </a:prstGeom>
          </p:spPr>
        </p:pic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09DAE1F1-B6E1-424A-A37F-59D17C863856}"/>
                </a:ext>
              </a:extLst>
            </p:cNvPr>
            <p:cNvGrpSpPr/>
            <p:nvPr/>
          </p:nvGrpSpPr>
          <p:grpSpPr>
            <a:xfrm>
              <a:off x="4267200" y="4772237"/>
              <a:ext cx="139700" cy="88476"/>
              <a:chOff x="4286250" y="4743450"/>
              <a:chExt cx="190500" cy="120650"/>
            </a:xfrm>
          </p:grpSpPr>
          <p:cxnSp>
            <p:nvCxnSpPr>
              <p:cNvPr id="229" name="직선 화살표 연결선 228">
                <a:extLst>
                  <a:ext uri="{FF2B5EF4-FFF2-40B4-BE49-F238E27FC236}">
                    <a16:creationId xmlns:a16="http://schemas.microsoft.com/office/drawing/2014/main" id="{3874418B-D3F8-4775-80F3-F20517CD646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4286250" y="4743450"/>
                <a:ext cx="120650" cy="12065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직선 화살표 연결선 230">
                <a:extLst>
                  <a:ext uri="{FF2B5EF4-FFF2-40B4-BE49-F238E27FC236}">
                    <a16:creationId xmlns:a16="http://schemas.microsoft.com/office/drawing/2014/main" id="{79FAD21B-9CB1-4A6C-85AF-5ECD668BA55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4386750" y="4761450"/>
                <a:ext cx="108000" cy="7200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5" name="그룹 334">
            <a:extLst>
              <a:ext uri="{FF2B5EF4-FFF2-40B4-BE49-F238E27FC236}">
                <a16:creationId xmlns:a16="http://schemas.microsoft.com/office/drawing/2014/main" id="{D139F4B1-9595-41ED-BA24-B9F3BCD29AC1}"/>
              </a:ext>
            </a:extLst>
          </p:cNvPr>
          <p:cNvGrpSpPr/>
          <p:nvPr/>
        </p:nvGrpSpPr>
        <p:grpSpPr>
          <a:xfrm>
            <a:off x="2830212" y="3049883"/>
            <a:ext cx="246946" cy="246946"/>
            <a:chOff x="6928886" y="2576850"/>
            <a:chExt cx="246946" cy="246946"/>
          </a:xfrm>
        </p:grpSpPr>
        <p:sp>
          <p:nvSpPr>
            <p:cNvPr id="337" name="Oval">
              <a:extLst>
                <a:ext uri="{FF2B5EF4-FFF2-40B4-BE49-F238E27FC236}">
                  <a16:creationId xmlns:a16="http://schemas.microsoft.com/office/drawing/2014/main" id="{2D74F3E2-64EE-4728-B85D-D566A44DD802}"/>
                </a:ext>
              </a:extLst>
            </p:cNvPr>
            <p:cNvSpPr/>
            <p:nvPr/>
          </p:nvSpPr>
          <p:spPr>
            <a:xfrm>
              <a:off x="6928886" y="2576850"/>
              <a:ext cx="246946" cy="246946"/>
            </a:xfrm>
            <a:prstGeom prst="ellipse">
              <a:avLst/>
            </a:prstGeom>
            <a:solidFill>
              <a:srgbClr val="A6A6A6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38" name="그래픽 337" descr="스피커 폰">
              <a:extLst>
                <a:ext uri="{FF2B5EF4-FFF2-40B4-BE49-F238E27FC236}">
                  <a16:creationId xmlns:a16="http://schemas.microsoft.com/office/drawing/2014/main" id="{3C49C17E-798C-43A3-A541-A7C5EDA04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978243" y="2626207"/>
              <a:ext cx="148232" cy="148232"/>
            </a:xfrm>
            <a:prstGeom prst="rect">
              <a:avLst/>
            </a:prstGeom>
          </p:spPr>
        </p:pic>
      </p:grpSp>
      <p:sp>
        <p:nvSpPr>
          <p:cNvPr id="336" name="직사각형 335">
            <a:extLst>
              <a:ext uri="{FF2B5EF4-FFF2-40B4-BE49-F238E27FC236}">
                <a16:creationId xmlns:a16="http://schemas.microsoft.com/office/drawing/2014/main" id="{4D3ECA0D-8484-4A65-A5AF-323C7224B0DB}"/>
              </a:ext>
            </a:extLst>
          </p:cNvPr>
          <p:cNvSpPr/>
          <p:nvPr/>
        </p:nvSpPr>
        <p:spPr>
          <a:xfrm>
            <a:off x="2502595" y="3263220"/>
            <a:ext cx="6735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오후 </a:t>
            </a:r>
            <a:r>
              <a:rPr kumimoji="1" lang="en-US" altLang="ko-KR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12:47</a:t>
            </a:r>
          </a:p>
        </p:txBody>
      </p:sp>
      <p:sp>
        <p:nvSpPr>
          <p:cNvPr id="357" name="Password Box">
            <a:extLst>
              <a:ext uri="{FF2B5EF4-FFF2-40B4-BE49-F238E27FC236}">
                <a16:creationId xmlns:a16="http://schemas.microsoft.com/office/drawing/2014/main" id="{303B0689-34F2-4B80-BD1A-753582A7047C}"/>
              </a:ext>
            </a:extLst>
          </p:cNvPr>
          <p:cNvSpPr/>
          <p:nvPr/>
        </p:nvSpPr>
        <p:spPr>
          <a:xfrm>
            <a:off x="584472" y="2132134"/>
            <a:ext cx="2565128" cy="26679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noProof="1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05" name="그룹 404">
            <a:extLst>
              <a:ext uri="{FF2B5EF4-FFF2-40B4-BE49-F238E27FC236}">
                <a16:creationId xmlns:a16="http://schemas.microsoft.com/office/drawing/2014/main" id="{A3014063-7FA5-4FA7-90FE-33BED52AC521}"/>
              </a:ext>
            </a:extLst>
          </p:cNvPr>
          <p:cNvGrpSpPr/>
          <p:nvPr/>
        </p:nvGrpSpPr>
        <p:grpSpPr>
          <a:xfrm>
            <a:off x="638415" y="2130008"/>
            <a:ext cx="1126315" cy="271049"/>
            <a:chOff x="229668" y="651840"/>
            <a:chExt cx="1126315" cy="271049"/>
          </a:xfrm>
        </p:grpSpPr>
        <p:sp>
          <p:nvSpPr>
            <p:cNvPr id="406" name="사각형: 둥근 모서리 405">
              <a:extLst>
                <a:ext uri="{FF2B5EF4-FFF2-40B4-BE49-F238E27FC236}">
                  <a16:creationId xmlns:a16="http://schemas.microsoft.com/office/drawing/2014/main" id="{234035C0-574D-4FBB-BB13-5205B6DD701D}"/>
                </a:ext>
              </a:extLst>
            </p:cNvPr>
            <p:cNvSpPr/>
            <p:nvPr/>
          </p:nvSpPr>
          <p:spPr>
            <a:xfrm>
              <a:off x="427904" y="651840"/>
              <a:ext cx="928079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통화기록 </a:t>
              </a:r>
              <a:r>
                <a:rPr kumimoji="1" lang="en-US" altLang="ko-KR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407" name="Image">
              <a:extLst>
                <a:ext uri="{FF2B5EF4-FFF2-40B4-BE49-F238E27FC236}">
                  <a16:creationId xmlns:a16="http://schemas.microsoft.com/office/drawing/2014/main" id="{A68FFEC5-C4D2-4337-804D-0B900F3BAAEB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408" name="Border">
                <a:extLst>
                  <a:ext uri="{FF2B5EF4-FFF2-40B4-BE49-F238E27FC236}">
                    <a16:creationId xmlns:a16="http://schemas.microsoft.com/office/drawing/2014/main" id="{D1B70603-BDBF-46B0-87C8-0628C0AECE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409" name="Line">
                <a:extLst>
                  <a:ext uri="{FF2B5EF4-FFF2-40B4-BE49-F238E27FC236}">
                    <a16:creationId xmlns:a16="http://schemas.microsoft.com/office/drawing/2014/main" id="{F6B824A5-884F-4833-8F0D-C264E3E40A18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Line">
                <a:extLst>
                  <a:ext uri="{FF2B5EF4-FFF2-40B4-BE49-F238E27FC236}">
                    <a16:creationId xmlns:a16="http://schemas.microsoft.com/office/drawing/2014/main" id="{12CAC420-14A8-4522-A09E-1D77122CEF5D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C7684733-5DBC-46FF-A5F0-7545E7BD177D}"/>
              </a:ext>
            </a:extLst>
          </p:cNvPr>
          <p:cNvGrpSpPr/>
          <p:nvPr/>
        </p:nvGrpSpPr>
        <p:grpSpPr>
          <a:xfrm>
            <a:off x="1525899" y="2482611"/>
            <a:ext cx="1603359" cy="204311"/>
            <a:chOff x="7908494" y="2355449"/>
            <a:chExt cx="1980273" cy="204311"/>
          </a:xfrm>
        </p:grpSpPr>
        <p:sp>
          <p:nvSpPr>
            <p:cNvPr id="412" name="사각형: 둥근 모서리 411">
              <a:extLst>
                <a:ext uri="{FF2B5EF4-FFF2-40B4-BE49-F238E27FC236}">
                  <a16:creationId xmlns:a16="http://schemas.microsoft.com/office/drawing/2014/main" id="{FAB83564-AA2D-4FF2-B980-8005C8C4133E}"/>
                </a:ext>
              </a:extLst>
            </p:cNvPr>
            <p:cNvSpPr/>
            <p:nvPr/>
          </p:nvSpPr>
          <p:spPr>
            <a:xfrm>
              <a:off x="7908494" y="2355449"/>
              <a:ext cx="361441" cy="20431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bg1"/>
                  </a:solidFill>
                  <a:latin typeface="맑은 고딕"/>
                  <a:ea typeface="맑은 고딕" panose="020B0503020000020004" pitchFamily="50" charset="-127"/>
                </a:rPr>
                <a:t>전체</a:t>
              </a:r>
              <a:endParaRPr kumimoji="1" lang="en-US" altLang="ko-KR" sz="500" b="1" kern="1200" dirty="0">
                <a:solidFill>
                  <a:schemeClr val="bg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13" name="사각형: 둥근 모서리 412">
              <a:extLst>
                <a:ext uri="{FF2B5EF4-FFF2-40B4-BE49-F238E27FC236}">
                  <a16:creationId xmlns:a16="http://schemas.microsoft.com/office/drawing/2014/main" id="{130A8426-FE9D-4E47-A91E-7C146BD53B23}"/>
                </a:ext>
              </a:extLst>
            </p:cNvPr>
            <p:cNvSpPr/>
            <p:nvPr/>
          </p:nvSpPr>
          <p:spPr>
            <a:xfrm>
              <a:off x="8339630" y="2355449"/>
              <a:ext cx="438360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발신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14" name="사각형: 둥근 모서리 413">
              <a:extLst>
                <a:ext uri="{FF2B5EF4-FFF2-40B4-BE49-F238E27FC236}">
                  <a16:creationId xmlns:a16="http://schemas.microsoft.com/office/drawing/2014/main" id="{D4FC8627-8781-4360-93C5-1BEB19961767}"/>
                </a:ext>
              </a:extLst>
            </p:cNvPr>
            <p:cNvSpPr/>
            <p:nvPr/>
          </p:nvSpPr>
          <p:spPr>
            <a:xfrm>
              <a:off x="8847685" y="2355449"/>
              <a:ext cx="438360" cy="20431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수신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415" name="사각형: 둥근 모서리 414">
              <a:extLst>
                <a:ext uri="{FF2B5EF4-FFF2-40B4-BE49-F238E27FC236}">
                  <a16:creationId xmlns:a16="http://schemas.microsoft.com/office/drawing/2014/main" id="{276B9053-7292-4F9D-A4F2-783FF10CAE86}"/>
                </a:ext>
              </a:extLst>
            </p:cNvPr>
            <p:cNvSpPr/>
            <p:nvPr/>
          </p:nvSpPr>
          <p:spPr>
            <a:xfrm>
              <a:off x="9355742" y="2355449"/>
              <a:ext cx="533025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rgbClr val="FFFFFF">
                      <a:lumMod val="6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부재중</a:t>
              </a:r>
              <a:endParaRPr kumimoji="1" lang="en-US" altLang="ko-KR" sz="500" b="1" kern="1200" dirty="0">
                <a:solidFill>
                  <a:srgbClr val="FFFFFF">
                    <a:lumMod val="65000"/>
                  </a:srgb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19" name="그룹 418">
            <a:extLst>
              <a:ext uri="{FF2B5EF4-FFF2-40B4-BE49-F238E27FC236}">
                <a16:creationId xmlns:a16="http://schemas.microsoft.com/office/drawing/2014/main" id="{B9177911-E5C9-4CD3-A27A-0B0E9F49D5B3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081386" y="2188389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420" name="Oval">
              <a:extLst>
                <a:ext uri="{FF2B5EF4-FFF2-40B4-BE49-F238E27FC236}">
                  <a16:creationId xmlns:a16="http://schemas.microsoft.com/office/drawing/2014/main" id="{12B09992-E081-4699-863F-EF5E44B8FFC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21" name="Oval">
              <a:extLst>
                <a:ext uri="{FF2B5EF4-FFF2-40B4-BE49-F238E27FC236}">
                  <a16:creationId xmlns:a16="http://schemas.microsoft.com/office/drawing/2014/main" id="{C804F0DF-9558-4DCA-AA03-B10DC75D1B6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22" name="Oval">
              <a:extLst>
                <a:ext uri="{FF2B5EF4-FFF2-40B4-BE49-F238E27FC236}">
                  <a16:creationId xmlns:a16="http://schemas.microsoft.com/office/drawing/2014/main" id="{7AE494C6-5CB4-413E-A5F8-21854E44D2E9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45" name="Modal Dialog Overlay">
            <a:extLst>
              <a:ext uri="{FF2B5EF4-FFF2-40B4-BE49-F238E27FC236}">
                <a16:creationId xmlns:a16="http://schemas.microsoft.com/office/drawing/2014/main" id="{D5755AAE-B0C0-4E0E-8E61-890058FD261D}"/>
              </a:ext>
            </a:extLst>
          </p:cNvPr>
          <p:cNvSpPr>
            <a:spLocks/>
          </p:cNvSpPr>
          <p:nvPr/>
        </p:nvSpPr>
        <p:spPr bwMode="auto">
          <a:xfrm>
            <a:off x="564775" y="3527770"/>
            <a:ext cx="2589523" cy="4852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446" name="그룹 445">
            <a:extLst>
              <a:ext uri="{FF2B5EF4-FFF2-40B4-BE49-F238E27FC236}">
                <a16:creationId xmlns:a16="http://schemas.microsoft.com/office/drawing/2014/main" id="{C2FC0B87-7B5A-4E99-891C-B6507236CC62}"/>
              </a:ext>
            </a:extLst>
          </p:cNvPr>
          <p:cNvGrpSpPr/>
          <p:nvPr/>
        </p:nvGrpSpPr>
        <p:grpSpPr>
          <a:xfrm>
            <a:off x="877369" y="3565272"/>
            <a:ext cx="1092205" cy="414592"/>
            <a:chOff x="922194" y="2718115"/>
            <a:chExt cx="1092205" cy="414592"/>
          </a:xfrm>
        </p:grpSpPr>
        <p:sp>
          <p:nvSpPr>
            <p:cNvPr id="464" name="Background">
              <a:extLst>
                <a:ext uri="{FF2B5EF4-FFF2-40B4-BE49-F238E27FC236}">
                  <a16:creationId xmlns:a16="http://schemas.microsoft.com/office/drawing/2014/main" id="{E7DE458C-4B86-402E-8163-51EEB2D557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2194" y="2750835"/>
              <a:ext cx="336634" cy="3366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rPr>
                <a:t>?</a:t>
              </a:r>
            </a:p>
          </p:txBody>
        </p:sp>
        <p:grpSp>
          <p:nvGrpSpPr>
            <p:cNvPr id="458" name="그룹 457">
              <a:extLst>
                <a:ext uri="{FF2B5EF4-FFF2-40B4-BE49-F238E27FC236}">
                  <a16:creationId xmlns:a16="http://schemas.microsoft.com/office/drawing/2014/main" id="{CF6046CD-F2FB-40E7-A138-B41AAEF75255}"/>
                </a:ext>
              </a:extLst>
            </p:cNvPr>
            <p:cNvGrpSpPr/>
            <p:nvPr/>
          </p:nvGrpSpPr>
          <p:grpSpPr>
            <a:xfrm>
              <a:off x="1177310" y="2718115"/>
              <a:ext cx="837089" cy="414592"/>
              <a:chOff x="3582252" y="2998289"/>
              <a:chExt cx="837089" cy="414592"/>
            </a:xfrm>
          </p:grpSpPr>
          <p:sp>
            <p:nvSpPr>
              <p:cNvPr id="459" name="직사각형 458">
                <a:extLst>
                  <a:ext uri="{FF2B5EF4-FFF2-40B4-BE49-F238E27FC236}">
                    <a16:creationId xmlns:a16="http://schemas.microsoft.com/office/drawing/2014/main" id="{AC3E0B4A-15E8-4B85-A5EF-354C51DDE71E}"/>
                  </a:ext>
                </a:extLst>
              </p:cNvPr>
              <p:cNvSpPr/>
              <p:nvPr/>
            </p:nvSpPr>
            <p:spPr>
              <a:xfrm>
                <a:off x="3582252" y="2998289"/>
                <a:ext cx="83708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번호정보 없음</a:t>
                </a:r>
              </a:p>
            </p:txBody>
          </p:sp>
          <p:sp>
            <p:nvSpPr>
              <p:cNvPr id="460" name="직사각형 459">
                <a:extLst>
                  <a:ext uri="{FF2B5EF4-FFF2-40B4-BE49-F238E27FC236}">
                    <a16:creationId xmlns:a16="http://schemas.microsoft.com/office/drawing/2014/main" id="{A5AAE7C3-4FD5-48A1-A483-C4D0D35C95AF}"/>
                  </a:ext>
                </a:extLst>
              </p:cNvPr>
              <p:cNvSpPr/>
              <p:nvPr/>
            </p:nvSpPr>
            <p:spPr>
              <a:xfrm>
                <a:off x="3582252" y="3212826"/>
                <a:ext cx="805029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</a:t>
                </a:r>
              </a:p>
            </p:txBody>
          </p:sp>
        </p:grpSp>
      </p:grpSp>
      <p:sp>
        <p:nvSpPr>
          <p:cNvPr id="450" name="직사각형 449">
            <a:extLst>
              <a:ext uri="{FF2B5EF4-FFF2-40B4-BE49-F238E27FC236}">
                <a16:creationId xmlns:a16="http://schemas.microsoft.com/office/drawing/2014/main" id="{8782AC5B-0D14-4516-B82A-F1E65E504788}"/>
              </a:ext>
            </a:extLst>
          </p:cNvPr>
          <p:cNvSpPr/>
          <p:nvPr/>
        </p:nvSpPr>
        <p:spPr>
          <a:xfrm>
            <a:off x="2502595" y="3796620"/>
            <a:ext cx="6735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오후 </a:t>
            </a:r>
            <a:r>
              <a:rPr kumimoji="1" lang="en-US" altLang="ko-KR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12:47</a:t>
            </a:r>
          </a:p>
        </p:txBody>
      </p:sp>
      <p:grpSp>
        <p:nvGrpSpPr>
          <p:cNvPr id="466" name="그룹 465">
            <a:extLst>
              <a:ext uri="{FF2B5EF4-FFF2-40B4-BE49-F238E27FC236}">
                <a16:creationId xmlns:a16="http://schemas.microsoft.com/office/drawing/2014/main" id="{6513AE53-C939-4A51-A568-A2581D989991}"/>
              </a:ext>
            </a:extLst>
          </p:cNvPr>
          <p:cNvGrpSpPr/>
          <p:nvPr/>
        </p:nvGrpSpPr>
        <p:grpSpPr>
          <a:xfrm>
            <a:off x="607696" y="3688709"/>
            <a:ext cx="180000" cy="180000"/>
            <a:chOff x="3443220" y="2260608"/>
            <a:chExt cx="209556" cy="206809"/>
          </a:xfrm>
        </p:grpSpPr>
        <p:pic>
          <p:nvPicPr>
            <p:cNvPr id="467" name="그래픽 466" descr="수신기">
              <a:extLst>
                <a:ext uri="{FF2B5EF4-FFF2-40B4-BE49-F238E27FC236}">
                  <a16:creationId xmlns:a16="http://schemas.microsoft.com/office/drawing/2014/main" id="{1202D01A-6576-43B3-B803-B059BD9FE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3443220" y="2274540"/>
              <a:ext cx="192878" cy="192877"/>
            </a:xfrm>
            <a:prstGeom prst="rect">
              <a:avLst/>
            </a:prstGeom>
          </p:spPr>
        </p:pic>
        <p:cxnSp>
          <p:nvCxnSpPr>
            <p:cNvPr id="468" name="직선 화살표 연결선 467">
              <a:extLst>
                <a:ext uri="{FF2B5EF4-FFF2-40B4-BE49-F238E27FC236}">
                  <a16:creationId xmlns:a16="http://schemas.microsoft.com/office/drawing/2014/main" id="{D738F2CA-8CDB-42E8-AD69-6E4F9A32A6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7096" y="2260608"/>
              <a:ext cx="105680" cy="105681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0" name="Modal Dialog Overlay">
            <a:extLst>
              <a:ext uri="{FF2B5EF4-FFF2-40B4-BE49-F238E27FC236}">
                <a16:creationId xmlns:a16="http://schemas.microsoft.com/office/drawing/2014/main" id="{A4ECFEED-82CC-4812-A0C3-C9011FF9D71B}"/>
              </a:ext>
            </a:extLst>
          </p:cNvPr>
          <p:cNvSpPr>
            <a:spLocks/>
          </p:cNvSpPr>
          <p:nvPr/>
        </p:nvSpPr>
        <p:spPr bwMode="auto">
          <a:xfrm>
            <a:off x="564775" y="4079100"/>
            <a:ext cx="2589523" cy="485213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471" name="그룹 470">
            <a:extLst>
              <a:ext uri="{FF2B5EF4-FFF2-40B4-BE49-F238E27FC236}">
                <a16:creationId xmlns:a16="http://schemas.microsoft.com/office/drawing/2014/main" id="{77318408-7E37-4646-B43D-8C17F35C4599}"/>
              </a:ext>
            </a:extLst>
          </p:cNvPr>
          <p:cNvGrpSpPr/>
          <p:nvPr/>
        </p:nvGrpSpPr>
        <p:grpSpPr>
          <a:xfrm>
            <a:off x="851981" y="4116602"/>
            <a:ext cx="1085533" cy="414592"/>
            <a:chOff x="896806" y="2718115"/>
            <a:chExt cx="1085533" cy="414592"/>
          </a:xfrm>
        </p:grpSpPr>
        <p:grpSp>
          <p:nvGrpSpPr>
            <p:cNvPr id="480" name="그룹 479">
              <a:extLst>
                <a:ext uri="{FF2B5EF4-FFF2-40B4-BE49-F238E27FC236}">
                  <a16:creationId xmlns:a16="http://schemas.microsoft.com/office/drawing/2014/main" id="{FA6A650D-83CE-476A-BB8E-7FCB23896CA3}"/>
                </a:ext>
              </a:extLst>
            </p:cNvPr>
            <p:cNvGrpSpPr/>
            <p:nvPr/>
          </p:nvGrpSpPr>
          <p:grpSpPr>
            <a:xfrm>
              <a:off x="896806" y="2750835"/>
              <a:ext cx="373160" cy="349152"/>
              <a:chOff x="3301748" y="2229240"/>
              <a:chExt cx="373160" cy="349152"/>
            </a:xfrm>
          </p:grpSpPr>
          <p:grpSp>
            <p:nvGrpSpPr>
              <p:cNvPr id="484" name="Profile Picture">
                <a:extLst>
                  <a:ext uri="{FF2B5EF4-FFF2-40B4-BE49-F238E27FC236}">
                    <a16:creationId xmlns:a16="http://schemas.microsoft.com/office/drawing/2014/main" id="{47F6CA25-8D03-4387-A818-C3E791A9314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487" name="Background">
                  <a:extLst>
                    <a:ext uri="{FF2B5EF4-FFF2-40B4-BE49-F238E27FC236}">
                      <a16:creationId xmlns:a16="http://schemas.microsoft.com/office/drawing/2014/main" id="{E81C5536-FABA-4B18-88A6-7D4CFB574A5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488" name="Profile Icon">
                  <a:extLst>
                    <a:ext uri="{FF2B5EF4-FFF2-40B4-BE49-F238E27FC236}">
                      <a16:creationId xmlns:a16="http://schemas.microsoft.com/office/drawing/2014/main" id="{9AEADEE0-79A4-4461-9EC4-14600B7EA65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485" name="타원 484">
                <a:extLst>
                  <a:ext uri="{FF2B5EF4-FFF2-40B4-BE49-F238E27FC236}">
                    <a16:creationId xmlns:a16="http://schemas.microsoft.com/office/drawing/2014/main" id="{B461AABF-0AD2-484F-8415-2D2F34C327A5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486" name="그래픽 485" descr="스마트폰">
                <a:extLst>
                  <a:ext uri="{FF2B5EF4-FFF2-40B4-BE49-F238E27FC236}">
                    <a16:creationId xmlns:a16="http://schemas.microsoft.com/office/drawing/2014/main" id="{17B5B8DC-BF60-4F1D-A6F1-3E07CE6A5A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481" name="그룹 480">
              <a:extLst>
                <a:ext uri="{FF2B5EF4-FFF2-40B4-BE49-F238E27FC236}">
                  <a16:creationId xmlns:a16="http://schemas.microsoft.com/office/drawing/2014/main" id="{D8FB7910-F850-446A-BEFF-A8A2EE71DCD8}"/>
                </a:ext>
              </a:extLst>
            </p:cNvPr>
            <p:cNvGrpSpPr/>
            <p:nvPr/>
          </p:nvGrpSpPr>
          <p:grpSpPr>
            <a:xfrm>
              <a:off x="1177310" y="2718115"/>
              <a:ext cx="805029" cy="414592"/>
              <a:chOff x="3582252" y="2998289"/>
              <a:chExt cx="805029" cy="414592"/>
            </a:xfrm>
          </p:grpSpPr>
          <p:sp>
            <p:nvSpPr>
              <p:cNvPr id="482" name="직사각형 481">
                <a:extLst>
                  <a:ext uri="{FF2B5EF4-FFF2-40B4-BE49-F238E27FC236}">
                    <a16:creationId xmlns:a16="http://schemas.microsoft.com/office/drawing/2014/main" id="{9C2D0814-A100-4C28-ACBE-57140B898536}"/>
                  </a:ext>
                </a:extLst>
              </p:cNvPr>
              <p:cNvSpPr/>
              <p:nvPr/>
            </p:nvSpPr>
            <p:spPr>
              <a:xfrm>
                <a:off x="3582252" y="2998289"/>
                <a:ext cx="68320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신동인 </a:t>
                </a:r>
                <a:r>
                  <a:rPr kumimoji="1" lang="ko-KR" altLang="en-US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책임</a:t>
                </a:r>
                <a:endPara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83" name="직사각형 482">
                <a:extLst>
                  <a:ext uri="{FF2B5EF4-FFF2-40B4-BE49-F238E27FC236}">
                    <a16:creationId xmlns:a16="http://schemas.microsoft.com/office/drawing/2014/main" id="{E3FCE4D2-CE97-44E4-94B0-9DAF03D6DBE6}"/>
                  </a:ext>
                </a:extLst>
              </p:cNvPr>
              <p:cNvSpPr/>
              <p:nvPr/>
            </p:nvSpPr>
            <p:spPr>
              <a:xfrm>
                <a:off x="3582252" y="3212826"/>
                <a:ext cx="805029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010-1234-5678</a:t>
                </a:r>
              </a:p>
            </p:txBody>
          </p:sp>
        </p:grpSp>
      </p:grpSp>
      <p:sp>
        <p:nvSpPr>
          <p:cNvPr id="477" name="직사각형 476">
            <a:extLst>
              <a:ext uri="{FF2B5EF4-FFF2-40B4-BE49-F238E27FC236}">
                <a16:creationId xmlns:a16="http://schemas.microsoft.com/office/drawing/2014/main" id="{D9D0FDE2-8611-4AF2-881A-C8DDD31D36D5}"/>
              </a:ext>
            </a:extLst>
          </p:cNvPr>
          <p:cNvSpPr/>
          <p:nvPr/>
        </p:nvSpPr>
        <p:spPr>
          <a:xfrm>
            <a:off x="2502595" y="4347950"/>
            <a:ext cx="6735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kumimoji="1" lang="ko-KR" altLang="en-US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오후 </a:t>
            </a:r>
            <a:r>
              <a:rPr kumimoji="1" lang="en-US" altLang="ko-KR" sz="8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12:47</a:t>
            </a:r>
          </a:p>
        </p:txBody>
      </p:sp>
      <p:grpSp>
        <p:nvGrpSpPr>
          <p:cNvPr id="473" name="그룹 472">
            <a:extLst>
              <a:ext uri="{FF2B5EF4-FFF2-40B4-BE49-F238E27FC236}">
                <a16:creationId xmlns:a16="http://schemas.microsoft.com/office/drawing/2014/main" id="{4346F95C-B300-4BD1-BAEB-77D1968DE575}"/>
              </a:ext>
            </a:extLst>
          </p:cNvPr>
          <p:cNvGrpSpPr/>
          <p:nvPr/>
        </p:nvGrpSpPr>
        <p:grpSpPr>
          <a:xfrm>
            <a:off x="607696" y="4240039"/>
            <a:ext cx="180000" cy="180000"/>
            <a:chOff x="3443220" y="2260608"/>
            <a:chExt cx="209556" cy="206809"/>
          </a:xfrm>
        </p:grpSpPr>
        <p:pic>
          <p:nvPicPr>
            <p:cNvPr id="474" name="그래픽 473" descr="수신기">
              <a:extLst>
                <a:ext uri="{FF2B5EF4-FFF2-40B4-BE49-F238E27FC236}">
                  <a16:creationId xmlns:a16="http://schemas.microsoft.com/office/drawing/2014/main" id="{790D2B15-302E-4484-B3C5-D108FAFCE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3443220" y="2274540"/>
              <a:ext cx="192878" cy="192877"/>
            </a:xfrm>
            <a:prstGeom prst="rect">
              <a:avLst/>
            </a:prstGeom>
          </p:spPr>
        </p:pic>
        <p:cxnSp>
          <p:nvCxnSpPr>
            <p:cNvPr id="475" name="직선 화살표 연결선 474">
              <a:extLst>
                <a:ext uri="{FF2B5EF4-FFF2-40B4-BE49-F238E27FC236}">
                  <a16:creationId xmlns:a16="http://schemas.microsoft.com/office/drawing/2014/main" id="{12803785-4822-40CB-9721-FCB75F4C604A}"/>
                </a:ext>
              </a:extLst>
            </p:cNvPr>
            <p:cNvCxnSpPr/>
            <p:nvPr/>
          </p:nvCxnSpPr>
          <p:spPr>
            <a:xfrm flipH="1">
              <a:off x="3547096" y="2260608"/>
              <a:ext cx="105680" cy="10568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4" name="직사각형 603">
            <a:extLst>
              <a:ext uri="{FF2B5EF4-FFF2-40B4-BE49-F238E27FC236}">
                <a16:creationId xmlns:a16="http://schemas.microsoft.com/office/drawing/2014/main" id="{62BAE0A5-E3A9-480B-8A98-2A13B2954CC9}"/>
              </a:ext>
            </a:extLst>
          </p:cNvPr>
          <p:cNvSpPr/>
          <p:nvPr/>
        </p:nvSpPr>
        <p:spPr>
          <a:xfrm>
            <a:off x="662648" y="2713225"/>
            <a:ext cx="1508746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목요일</a:t>
            </a:r>
          </a:p>
        </p:txBody>
      </p:sp>
      <p:sp>
        <p:nvSpPr>
          <p:cNvPr id="605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31BDBDDE-5EC6-43E1-8881-903B20BE4DA9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 rot="10800000">
            <a:off x="637436" y="2836024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06" name="Thumbnail">
            <a:extLst>
              <a:ext uri="{FF2B5EF4-FFF2-40B4-BE49-F238E27FC236}">
                <a16:creationId xmlns:a16="http://schemas.microsoft.com/office/drawing/2014/main" id="{22575935-6170-4DDA-B45F-9F4DC141C723}"/>
              </a:ext>
            </a:extLst>
          </p:cNvPr>
          <p:cNvGrpSpPr/>
          <p:nvPr/>
        </p:nvGrpSpPr>
        <p:grpSpPr>
          <a:xfrm>
            <a:off x="2509270" y="1374159"/>
            <a:ext cx="608822" cy="694482"/>
            <a:chOff x="595686" y="1261242"/>
            <a:chExt cx="2433264" cy="2786694"/>
          </a:xfrm>
          <a:solidFill>
            <a:schemeClr val="bg1"/>
          </a:solidFill>
        </p:grpSpPr>
        <p:sp>
          <p:nvSpPr>
            <p:cNvPr id="607" name="Border Outer">
              <a:extLst>
                <a:ext uri="{FF2B5EF4-FFF2-40B4-BE49-F238E27FC236}">
                  <a16:creationId xmlns:a16="http://schemas.microsoft.com/office/drawing/2014/main" id="{E420B04D-E6B0-4BCF-94BF-E1CF799D0FE8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608" name="Image">
              <a:extLst>
                <a:ext uri="{FF2B5EF4-FFF2-40B4-BE49-F238E27FC236}">
                  <a16:creationId xmlns:a16="http://schemas.microsoft.com/office/drawing/2014/main" id="{04FCA6BB-7540-4135-A846-EBA9E4A5F685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609" name="Border">
                <a:extLst>
                  <a:ext uri="{FF2B5EF4-FFF2-40B4-BE49-F238E27FC236}">
                    <a16:creationId xmlns:a16="http://schemas.microsoft.com/office/drawing/2014/main" id="{1CAEDBF4-E4C5-4EA9-9104-A7101CCC2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10" name="Line 2">
                <a:extLst>
                  <a:ext uri="{FF2B5EF4-FFF2-40B4-BE49-F238E27FC236}">
                    <a16:creationId xmlns:a16="http://schemas.microsoft.com/office/drawing/2014/main" id="{961A7FA1-66CC-4363-B766-0128F4C41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611" name="Line 1">
                <a:extLst>
                  <a:ext uri="{FF2B5EF4-FFF2-40B4-BE49-F238E27FC236}">
                    <a16:creationId xmlns:a16="http://schemas.microsoft.com/office/drawing/2014/main" id="{9BD60F50-086C-43F2-93EA-DFFC6785A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612" name="h3">
            <a:extLst>
              <a:ext uri="{FF2B5EF4-FFF2-40B4-BE49-F238E27FC236}">
                <a16:creationId xmlns:a16="http://schemas.microsoft.com/office/drawing/2014/main" id="{688D7FD1-F9D7-4BAC-8DE1-AE9610255446}"/>
              </a:ext>
            </a:extLst>
          </p:cNvPr>
          <p:cNvSpPr txBox="1"/>
          <p:nvPr/>
        </p:nvSpPr>
        <p:spPr>
          <a:xfrm>
            <a:off x="2479493" y="1908798"/>
            <a:ext cx="662029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내 연락처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656" name="그룹 655">
            <a:extLst>
              <a:ext uri="{FF2B5EF4-FFF2-40B4-BE49-F238E27FC236}">
                <a16:creationId xmlns:a16="http://schemas.microsoft.com/office/drawing/2014/main" id="{A03BC349-C260-46D8-BBB4-DE1C33C7410A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2649043" y="5898089"/>
            <a:chExt cx="493200" cy="493200"/>
          </a:xfrm>
        </p:grpSpPr>
        <p:sp>
          <p:nvSpPr>
            <p:cNvPr id="658" name="Oval">
              <a:extLst>
                <a:ext uri="{FF2B5EF4-FFF2-40B4-BE49-F238E27FC236}">
                  <a16:creationId xmlns:a16="http://schemas.microsoft.com/office/drawing/2014/main" id="{D87DA88C-803D-49FB-807C-34A3D169BA52}"/>
                </a:ext>
              </a:extLst>
            </p:cNvPr>
            <p:cNvSpPr/>
            <p:nvPr/>
          </p:nvSpPr>
          <p:spPr>
            <a:xfrm>
              <a:off x="2649043" y="5898089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659" name="Phone">
              <a:extLst>
                <a:ext uri="{FF2B5EF4-FFF2-40B4-BE49-F238E27FC236}">
                  <a16:creationId xmlns:a16="http://schemas.microsoft.com/office/drawing/2014/main" id="{5B0C420A-648B-4299-B89D-8C158900B2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8145" y="60327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663" name="그룹 662">
            <a:extLst>
              <a:ext uri="{FF2B5EF4-FFF2-40B4-BE49-F238E27FC236}">
                <a16:creationId xmlns:a16="http://schemas.microsoft.com/office/drawing/2014/main" id="{634DC082-54F7-4A22-93C5-14689927B1D5}"/>
              </a:ext>
            </a:extLst>
          </p:cNvPr>
          <p:cNvGrpSpPr/>
          <p:nvPr/>
        </p:nvGrpSpPr>
        <p:grpSpPr>
          <a:xfrm>
            <a:off x="2819452" y="3576708"/>
            <a:ext cx="252000" cy="252000"/>
            <a:chOff x="5727769" y="2721864"/>
            <a:chExt cx="903986" cy="903986"/>
          </a:xfrm>
        </p:grpSpPr>
        <p:sp>
          <p:nvSpPr>
            <p:cNvPr id="664" name="Oval">
              <a:extLst>
                <a:ext uri="{FF2B5EF4-FFF2-40B4-BE49-F238E27FC236}">
                  <a16:creationId xmlns:a16="http://schemas.microsoft.com/office/drawing/2014/main" id="{6998D7F6-313B-4039-A240-F6BA92DDFF3C}"/>
                </a:ext>
              </a:extLst>
            </p:cNvPr>
            <p:cNvSpPr/>
            <p:nvPr/>
          </p:nvSpPr>
          <p:spPr>
            <a:xfrm>
              <a:off x="5727769" y="2721864"/>
              <a:ext cx="903986" cy="9039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665" name="그래픽 664" descr="스마트폰">
              <a:extLst>
                <a:ext uri="{FF2B5EF4-FFF2-40B4-BE49-F238E27FC236}">
                  <a16:creationId xmlns:a16="http://schemas.microsoft.com/office/drawing/2014/main" id="{B841C83B-6D59-4ACF-AF20-0564A01C0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5938156" y="2932251"/>
              <a:ext cx="483212" cy="483212"/>
            </a:xfrm>
            <a:prstGeom prst="rect">
              <a:avLst/>
            </a:prstGeom>
          </p:spPr>
        </p:pic>
      </p:grpSp>
      <p:grpSp>
        <p:nvGrpSpPr>
          <p:cNvPr id="669" name="그룹 668">
            <a:extLst>
              <a:ext uri="{FF2B5EF4-FFF2-40B4-BE49-F238E27FC236}">
                <a16:creationId xmlns:a16="http://schemas.microsoft.com/office/drawing/2014/main" id="{8CECE161-287D-4375-B3F2-92FBFC231D66}"/>
              </a:ext>
            </a:extLst>
          </p:cNvPr>
          <p:cNvGrpSpPr/>
          <p:nvPr/>
        </p:nvGrpSpPr>
        <p:grpSpPr>
          <a:xfrm>
            <a:off x="2835777" y="4131899"/>
            <a:ext cx="252000" cy="252000"/>
            <a:chOff x="5727769" y="2721864"/>
            <a:chExt cx="903986" cy="903986"/>
          </a:xfrm>
        </p:grpSpPr>
        <p:sp>
          <p:nvSpPr>
            <p:cNvPr id="670" name="Oval">
              <a:extLst>
                <a:ext uri="{FF2B5EF4-FFF2-40B4-BE49-F238E27FC236}">
                  <a16:creationId xmlns:a16="http://schemas.microsoft.com/office/drawing/2014/main" id="{FD413413-FBFD-4E0C-85B1-B3B2C5785D0E}"/>
                </a:ext>
              </a:extLst>
            </p:cNvPr>
            <p:cNvSpPr/>
            <p:nvPr/>
          </p:nvSpPr>
          <p:spPr>
            <a:xfrm>
              <a:off x="5727769" y="2721864"/>
              <a:ext cx="903986" cy="9039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671" name="그래픽 670" descr="스마트폰">
              <a:extLst>
                <a:ext uri="{FF2B5EF4-FFF2-40B4-BE49-F238E27FC236}">
                  <a16:creationId xmlns:a16="http://schemas.microsoft.com/office/drawing/2014/main" id="{3D1362B2-77DF-465F-8458-8C8845D27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5938156" y="2932251"/>
              <a:ext cx="483212" cy="483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85883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검색 전</a:t>
            </a:r>
          </a:p>
        </p:txBody>
      </p: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80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92D27DC-FD0A-4005-872F-C382D5E0633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59" name="그룹 1358">
            <a:extLst>
              <a:ext uri="{FF2B5EF4-FFF2-40B4-BE49-F238E27FC236}">
                <a16:creationId xmlns:a16="http://schemas.microsoft.com/office/drawing/2014/main" id="{76FBEC34-B1FF-46D0-9351-655A48F6A858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360" name="직사각형 1359">
              <a:extLst>
                <a:ext uri="{FF2B5EF4-FFF2-40B4-BE49-F238E27FC236}">
                  <a16:creationId xmlns:a16="http://schemas.microsoft.com/office/drawing/2014/main" id="{8BB8C017-5134-4580-8AE7-E4AC27DBA946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1" name="직사각형 1360">
              <a:extLst>
                <a:ext uri="{FF2B5EF4-FFF2-40B4-BE49-F238E27FC236}">
                  <a16:creationId xmlns:a16="http://schemas.microsoft.com/office/drawing/2014/main" id="{DE6A6BCC-62C5-4F7A-BC0E-E0B4C98A1E11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2" name="Download">
              <a:extLst>
                <a:ext uri="{FF2B5EF4-FFF2-40B4-BE49-F238E27FC236}">
                  <a16:creationId xmlns:a16="http://schemas.microsoft.com/office/drawing/2014/main" id="{E610F9E8-B193-4DE4-8642-516FE99BDC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76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ECE35A1-8B69-4D81-B720-22A6DBD911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ECE06F2D-C287-4A0D-B698-3089F3F095DB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45" name="그룹 544">
            <a:extLst>
              <a:ext uri="{FF2B5EF4-FFF2-40B4-BE49-F238E27FC236}">
                <a16:creationId xmlns:a16="http://schemas.microsoft.com/office/drawing/2014/main" id="{3B179922-7F84-44C1-89CB-38BD306454EE}"/>
              </a:ext>
            </a:extLst>
          </p:cNvPr>
          <p:cNvGrpSpPr/>
          <p:nvPr/>
        </p:nvGrpSpPr>
        <p:grpSpPr>
          <a:xfrm>
            <a:off x="167147" y="1061396"/>
            <a:ext cx="372000" cy="2449043"/>
            <a:chOff x="167147" y="1061396"/>
            <a:chExt cx="372000" cy="2449043"/>
          </a:xfrm>
        </p:grpSpPr>
        <p:pic>
          <p:nvPicPr>
            <p:cNvPr id="546" name="그래픽 545" descr="웹 캠">
              <a:extLst>
                <a:ext uri="{FF2B5EF4-FFF2-40B4-BE49-F238E27FC236}">
                  <a16:creationId xmlns:a16="http://schemas.microsoft.com/office/drawing/2014/main" id="{8BE817AA-11BD-4D23-8BA3-17DB2423F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  <p:pic>
          <p:nvPicPr>
            <p:cNvPr id="547" name="그래픽 546" descr="채팅">
              <a:extLst>
                <a:ext uri="{FF2B5EF4-FFF2-40B4-BE49-F238E27FC236}">
                  <a16:creationId xmlns:a16="http://schemas.microsoft.com/office/drawing/2014/main" id="{C4B114AC-8B3E-45AE-BBC4-41B8FA61C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548" name="그래픽 547" descr="보내기">
              <a:extLst>
                <a:ext uri="{FF2B5EF4-FFF2-40B4-BE49-F238E27FC236}">
                  <a16:creationId xmlns:a16="http://schemas.microsoft.com/office/drawing/2014/main" id="{6EF09AB9-4A85-4911-B1C6-B62AB615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사용자">
              <a:extLst>
                <a:ext uri="{FF2B5EF4-FFF2-40B4-BE49-F238E27FC236}">
                  <a16:creationId xmlns:a16="http://schemas.microsoft.com/office/drawing/2014/main" id="{BAB68235-A96C-40B3-81FE-ED7B338C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계층 구조형">
              <a:extLst>
                <a:ext uri="{FF2B5EF4-FFF2-40B4-BE49-F238E27FC236}">
                  <a16:creationId xmlns:a16="http://schemas.microsoft.com/office/drawing/2014/main" id="{36469671-8951-4D11-9719-F1F1B113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551" name="Oval">
              <a:extLst>
                <a:ext uri="{FF2B5EF4-FFF2-40B4-BE49-F238E27FC236}">
                  <a16:creationId xmlns:a16="http://schemas.microsoft.com/office/drawing/2014/main" id="{51F7CA35-87E9-4775-850C-B682CB6B626A}"/>
                </a:ext>
              </a:extLst>
            </p:cNvPr>
            <p:cNvSpPr/>
            <p:nvPr/>
          </p:nvSpPr>
          <p:spPr>
            <a:xfrm>
              <a:off x="167147" y="3138439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52" name="그래픽 551" descr="스피커 폰">
              <a:extLst>
                <a:ext uri="{FF2B5EF4-FFF2-40B4-BE49-F238E27FC236}">
                  <a16:creationId xmlns:a16="http://schemas.microsoft.com/office/drawing/2014/main" id="{E79FAAED-3D17-4534-9AA1-8B4570C2B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03701" y="3199322"/>
              <a:ext cx="298892" cy="298892"/>
            </a:xfrm>
            <a:prstGeom prst="rect">
              <a:avLst/>
            </a:prstGeom>
          </p:spPr>
        </p:pic>
      </p:grpSp>
      <p:grpSp>
        <p:nvGrpSpPr>
          <p:cNvPr id="249" name="Scroll Indicator">
            <a:extLst>
              <a:ext uri="{FF2B5EF4-FFF2-40B4-BE49-F238E27FC236}">
                <a16:creationId xmlns:a16="http://schemas.microsoft.com/office/drawing/2014/main" id="{536ED16C-331B-4BBF-A3FA-3DF5E7952FA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250" name="Track">
              <a:extLst>
                <a:ext uri="{FF2B5EF4-FFF2-40B4-BE49-F238E27FC236}">
                  <a16:creationId xmlns:a16="http://schemas.microsoft.com/office/drawing/2014/main" id="{72773A87-34A6-4D4F-BB13-C10E1EFC026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humb">
              <a:extLst>
                <a:ext uri="{FF2B5EF4-FFF2-40B4-BE49-F238E27FC236}">
                  <a16:creationId xmlns:a16="http://schemas.microsoft.com/office/drawing/2014/main" id="{86D096E6-A07F-47F8-8407-038768BEDA0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E20D1BDE-37EF-47C5-8A95-0E2DE81E604B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38E5FC97-F32A-4985-A32D-C982A7FDE783}"/>
              </a:ext>
            </a:extLst>
          </p:cNvPr>
          <p:cNvGrpSpPr/>
          <p:nvPr/>
        </p:nvGrpSpPr>
        <p:grpSpPr>
          <a:xfrm>
            <a:off x="3264693" y="1332575"/>
            <a:ext cx="373160" cy="349152"/>
            <a:chOff x="3301748" y="2229240"/>
            <a:chExt cx="373160" cy="349152"/>
          </a:xfrm>
        </p:grpSpPr>
        <p:grpSp>
          <p:nvGrpSpPr>
            <p:cNvPr id="255" name="Profile Picture">
              <a:extLst>
                <a:ext uri="{FF2B5EF4-FFF2-40B4-BE49-F238E27FC236}">
                  <a16:creationId xmlns:a16="http://schemas.microsoft.com/office/drawing/2014/main" id="{1A6A09A6-7AF2-495D-9400-C3FF07CC67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27136" y="2229240"/>
              <a:ext cx="336634" cy="336634"/>
              <a:chOff x="5459192" y="1847688"/>
              <a:chExt cx="1371600" cy="1371600"/>
            </a:xfrm>
          </p:grpSpPr>
          <p:sp>
            <p:nvSpPr>
              <p:cNvPr id="258" name="Background">
                <a:extLst>
                  <a:ext uri="{FF2B5EF4-FFF2-40B4-BE49-F238E27FC236}">
                    <a16:creationId xmlns:a16="http://schemas.microsoft.com/office/drawing/2014/main" id="{AE1E3F66-1955-470F-B352-ADEE4BBDB0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9" name="Profile Icon">
                <a:extLst>
                  <a:ext uri="{FF2B5EF4-FFF2-40B4-BE49-F238E27FC236}">
                    <a16:creationId xmlns:a16="http://schemas.microsoft.com/office/drawing/2014/main" id="{28F00D5B-CB74-42BE-A41E-8AA3D996D12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3392A9A9-A65B-4073-A2B1-6045F2DE0446}"/>
                </a:ext>
              </a:extLst>
            </p:cNvPr>
            <p:cNvSpPr/>
            <p:nvPr/>
          </p:nvSpPr>
          <p:spPr>
            <a:xfrm>
              <a:off x="3301748" y="2232917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57" name="그래픽 256" descr="스마트폰">
              <a:extLst>
                <a:ext uri="{FF2B5EF4-FFF2-40B4-BE49-F238E27FC236}">
                  <a16:creationId xmlns:a16="http://schemas.microsoft.com/office/drawing/2014/main" id="{AD64B649-CC1A-44BD-BBE1-CBF998F9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530908" y="2434392"/>
              <a:ext cx="144000" cy="144000"/>
            </a:xfrm>
            <a:prstGeom prst="rect">
              <a:avLst/>
            </a:prstGeom>
          </p:spPr>
        </p:pic>
      </p:grp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611557" y="1399429"/>
            <a:ext cx="32368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신동인 책임</a:t>
            </a:r>
          </a:p>
        </p:txBody>
      </p:sp>
      <p:cxnSp>
        <p:nvCxnSpPr>
          <p:cNvPr id="261" name="Track">
            <a:extLst>
              <a:ext uri="{FF2B5EF4-FFF2-40B4-BE49-F238E27FC236}">
                <a16:creationId xmlns:a16="http://schemas.microsoft.com/office/drawing/2014/main" id="{2EA60ACB-C056-47A5-AC0B-A9C025680DCE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E721B8E8-A05F-4B81-A48B-D387823497A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66" name="Oval">
              <a:extLst>
                <a:ext uri="{FF2B5EF4-FFF2-40B4-BE49-F238E27FC236}">
                  <a16:creationId xmlns:a16="http://schemas.microsoft.com/office/drawing/2014/main" id="{6D2462F0-D0B4-4A4C-9835-900A53A6129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7" name="Oval">
              <a:extLst>
                <a:ext uri="{FF2B5EF4-FFF2-40B4-BE49-F238E27FC236}">
                  <a16:creationId xmlns:a16="http://schemas.microsoft.com/office/drawing/2014/main" id="{64C5189E-6EB1-4FDD-B30C-1B03C6EA8DF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8" name="Oval">
              <a:extLst>
                <a:ext uri="{FF2B5EF4-FFF2-40B4-BE49-F238E27FC236}">
                  <a16:creationId xmlns:a16="http://schemas.microsoft.com/office/drawing/2014/main" id="{5F6C354C-C713-4E50-A3F7-6E49AE759EF7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B5DFD00-F0AF-449F-A4BE-75BD38E7426B}"/>
              </a:ext>
            </a:extLst>
          </p:cNvPr>
          <p:cNvGrpSpPr/>
          <p:nvPr/>
        </p:nvGrpSpPr>
        <p:grpSpPr>
          <a:xfrm>
            <a:off x="3273213" y="1744923"/>
            <a:ext cx="4163451" cy="485213"/>
            <a:chOff x="3273213" y="1744923"/>
            <a:chExt cx="4163451" cy="485213"/>
          </a:xfrm>
        </p:grpSpPr>
        <p:sp>
          <p:nvSpPr>
            <p:cNvPr id="294" name="Modal Dialog Overlay">
              <a:extLst>
                <a:ext uri="{FF2B5EF4-FFF2-40B4-BE49-F238E27FC236}">
                  <a16:creationId xmlns:a16="http://schemas.microsoft.com/office/drawing/2014/main" id="{12C4AD1F-E52B-4538-8A27-CAED3CE1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213" y="1744923"/>
              <a:ext cx="4163451" cy="4852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96" name="그룹 295">
              <a:extLst>
                <a:ext uri="{FF2B5EF4-FFF2-40B4-BE49-F238E27FC236}">
                  <a16:creationId xmlns:a16="http://schemas.microsoft.com/office/drawing/2014/main" id="{1AE325B4-6C98-4F4E-99BA-A805C6F39CC7}"/>
                </a:ext>
              </a:extLst>
            </p:cNvPr>
            <p:cNvGrpSpPr/>
            <p:nvPr/>
          </p:nvGrpSpPr>
          <p:grpSpPr>
            <a:xfrm>
              <a:off x="5519984" y="1768506"/>
              <a:ext cx="1727306" cy="438047"/>
              <a:chOff x="3317412" y="1838505"/>
              <a:chExt cx="1727306" cy="438047"/>
            </a:xfrm>
          </p:grpSpPr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99F277A6-AABF-44D8-B533-C6414E1EC733}"/>
                  </a:ext>
                </a:extLst>
              </p:cNvPr>
              <p:cNvGrpSpPr/>
              <p:nvPr/>
            </p:nvGrpSpPr>
            <p:grpSpPr>
              <a:xfrm>
                <a:off x="4656646" y="1863492"/>
                <a:ext cx="388072" cy="388072"/>
                <a:chOff x="8317111" y="4767758"/>
                <a:chExt cx="924232" cy="924232"/>
              </a:xfrm>
            </p:grpSpPr>
            <p:sp>
              <p:nvSpPr>
                <p:cNvPr id="310" name="Oval">
                  <a:extLst>
                    <a:ext uri="{FF2B5EF4-FFF2-40B4-BE49-F238E27FC236}">
                      <a16:creationId xmlns:a16="http://schemas.microsoft.com/office/drawing/2014/main" id="{FCF8F8E7-19C3-4F75-9599-168425B05294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11" name="그래픽 310" descr="스피커 폰">
                  <a:extLst>
                    <a:ext uri="{FF2B5EF4-FFF2-40B4-BE49-F238E27FC236}">
                      <a16:creationId xmlns:a16="http://schemas.microsoft.com/office/drawing/2014/main" id="{5FBBE0E6-28BC-4D97-A312-9927E4359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6A6CC60E-F95B-4CB8-B43F-8AD106050AD9}"/>
                  </a:ext>
                </a:extLst>
              </p:cNvPr>
              <p:cNvGrpSpPr/>
              <p:nvPr/>
            </p:nvGrpSpPr>
            <p:grpSpPr>
              <a:xfrm>
                <a:off x="3317412" y="1838505"/>
                <a:ext cx="1027845" cy="438047"/>
                <a:chOff x="3317412" y="1885810"/>
                <a:chExt cx="1027845" cy="438047"/>
              </a:xfrm>
            </p:grpSpPr>
            <p:sp>
              <p:nvSpPr>
                <p:cNvPr id="308" name="직사각형 307">
                  <a:extLst>
                    <a:ext uri="{FF2B5EF4-FFF2-40B4-BE49-F238E27FC236}">
                      <a16:creationId xmlns:a16="http://schemas.microsoft.com/office/drawing/2014/main" id="{3E27BBE8-8CA1-4D0A-8C15-1A9E2764E9A7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027845" cy="2462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02-1234-5678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직사각형 308">
                  <a:extLst>
                    <a:ext uri="{FF2B5EF4-FFF2-40B4-BE49-F238E27FC236}">
                      <a16:creationId xmlns:a16="http://schemas.microsoft.com/office/drawing/2014/main" id="{9FBC4865-54A5-41EF-A2B1-90D1E0A8D75D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사무실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99" name="그룹 298">
              <a:extLst>
                <a:ext uri="{FF2B5EF4-FFF2-40B4-BE49-F238E27FC236}">
                  <a16:creationId xmlns:a16="http://schemas.microsoft.com/office/drawing/2014/main" id="{A5B8EFBC-9D03-43D1-97F7-92BF89845239}"/>
                </a:ext>
              </a:extLst>
            </p:cNvPr>
            <p:cNvGrpSpPr/>
            <p:nvPr/>
          </p:nvGrpSpPr>
          <p:grpSpPr>
            <a:xfrm>
              <a:off x="3424486" y="1768506"/>
              <a:ext cx="1725138" cy="438047"/>
              <a:chOff x="3281493" y="1775705"/>
              <a:chExt cx="1725138" cy="438047"/>
            </a:xfrm>
          </p:grpSpPr>
          <p:grpSp>
            <p:nvGrpSpPr>
              <p:cNvPr id="300" name="그룹 299">
                <a:extLst>
                  <a:ext uri="{FF2B5EF4-FFF2-40B4-BE49-F238E27FC236}">
                    <a16:creationId xmlns:a16="http://schemas.microsoft.com/office/drawing/2014/main" id="{CA0F8AEB-BF8E-4E44-9182-8C9E80D6FA02}"/>
                  </a:ext>
                </a:extLst>
              </p:cNvPr>
              <p:cNvGrpSpPr/>
              <p:nvPr/>
            </p:nvGrpSpPr>
            <p:grpSpPr>
              <a:xfrm>
                <a:off x="3281493" y="1775705"/>
                <a:ext cx="1101584" cy="438047"/>
                <a:chOff x="3317412" y="1885810"/>
                <a:chExt cx="1101584" cy="438047"/>
              </a:xfrm>
            </p:grpSpPr>
            <p:sp>
              <p:nvSpPr>
                <p:cNvPr id="304" name="직사각형 303">
                  <a:extLst>
                    <a:ext uri="{FF2B5EF4-FFF2-40B4-BE49-F238E27FC236}">
                      <a16:creationId xmlns:a16="http://schemas.microsoft.com/office/drawing/2014/main" id="{8DE1CD36-CABB-47CE-9361-D12B2546F854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101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" name="직사각형 304">
                  <a:extLst>
                    <a:ext uri="{FF2B5EF4-FFF2-40B4-BE49-F238E27FC236}">
                      <a16:creationId xmlns:a16="http://schemas.microsoft.com/office/drawing/2014/main" id="{C0F113AB-BBA0-4FB5-8396-319BDAFFB464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휴대폰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1" name="그룹 300">
                <a:extLst>
                  <a:ext uri="{FF2B5EF4-FFF2-40B4-BE49-F238E27FC236}">
                    <a16:creationId xmlns:a16="http://schemas.microsoft.com/office/drawing/2014/main" id="{E0FCA6B8-0E99-45C6-9B90-E828328A93F4}"/>
                  </a:ext>
                </a:extLst>
              </p:cNvPr>
              <p:cNvGrpSpPr/>
              <p:nvPr/>
            </p:nvGrpSpPr>
            <p:grpSpPr>
              <a:xfrm>
                <a:off x="4618559" y="1800692"/>
                <a:ext cx="388072" cy="388072"/>
                <a:chOff x="5727769" y="2721864"/>
                <a:chExt cx="903986" cy="903986"/>
              </a:xfrm>
            </p:grpSpPr>
            <p:sp>
              <p:nvSpPr>
                <p:cNvPr id="302" name="Oval">
                  <a:extLst>
                    <a:ext uri="{FF2B5EF4-FFF2-40B4-BE49-F238E27FC236}">
                      <a16:creationId xmlns:a16="http://schemas.microsoft.com/office/drawing/2014/main" id="{CD23469C-D8A5-44FB-922C-E3840154A1AF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03" name="그래픽 302" descr="스마트폰">
                  <a:extLst>
                    <a:ext uri="{FF2B5EF4-FFF2-40B4-BE49-F238E27FC236}">
                      <a16:creationId xmlns:a16="http://schemas.microsoft.com/office/drawing/2014/main" id="{7B18086F-9561-42F2-9AA1-8D37526B42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21" name="그룹 320">
            <a:extLst>
              <a:ext uri="{FF2B5EF4-FFF2-40B4-BE49-F238E27FC236}">
                <a16:creationId xmlns:a16="http://schemas.microsoft.com/office/drawing/2014/main" id="{25C88AE6-9BF6-460A-B932-61F495DA5BD2}"/>
              </a:ext>
            </a:extLst>
          </p:cNvPr>
          <p:cNvGrpSpPr/>
          <p:nvPr/>
        </p:nvGrpSpPr>
        <p:grpSpPr>
          <a:xfrm>
            <a:off x="3233469" y="2252079"/>
            <a:ext cx="4228473" cy="1248310"/>
            <a:chOff x="3233469" y="5138714"/>
            <a:chExt cx="4228473" cy="1248310"/>
          </a:xfrm>
        </p:grpSpPr>
        <p:sp>
          <p:nvSpPr>
            <p:cNvPr id="322" name="Background">
              <a:extLst>
                <a:ext uri="{FF2B5EF4-FFF2-40B4-BE49-F238E27FC236}">
                  <a16:creationId xmlns:a16="http://schemas.microsoft.com/office/drawing/2014/main" id="{137BA652-C675-4D3F-8A35-FFA8E8DB7F54}"/>
                </a:ext>
              </a:extLst>
            </p:cNvPr>
            <p:cNvSpPr/>
            <p:nvPr/>
          </p:nvSpPr>
          <p:spPr>
            <a:xfrm>
              <a:off x="3257142" y="5138714"/>
              <a:ext cx="4204800" cy="1248310"/>
            </a:xfrm>
            <a:prstGeom prst="rect">
              <a:avLst/>
            </a:prstGeom>
            <a:solidFill>
              <a:srgbClr val="464646"/>
            </a:solidFill>
            <a:ln w="12700">
              <a:solidFill>
                <a:srgbClr val="C2C2C2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3232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3663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3" name="그룹 322">
              <a:extLst>
                <a:ext uri="{FF2B5EF4-FFF2-40B4-BE49-F238E27FC236}">
                  <a16:creationId xmlns:a16="http://schemas.microsoft.com/office/drawing/2014/main" id="{D07C4DDF-519D-44D2-B72B-8C1C4314BB7F}"/>
                </a:ext>
              </a:extLst>
            </p:cNvPr>
            <p:cNvGrpSpPr/>
            <p:nvPr/>
          </p:nvGrpSpPr>
          <p:grpSpPr>
            <a:xfrm>
              <a:off x="6986985" y="5956055"/>
              <a:ext cx="328835" cy="328836"/>
              <a:chOff x="8201175" y="5111417"/>
              <a:chExt cx="1008704" cy="1008704"/>
            </a:xfrm>
          </p:grpSpPr>
          <p:sp>
            <p:nvSpPr>
              <p:cNvPr id="333" name="Oval">
                <a:extLst>
                  <a:ext uri="{FF2B5EF4-FFF2-40B4-BE49-F238E27FC236}">
                    <a16:creationId xmlns:a16="http://schemas.microsoft.com/office/drawing/2014/main" id="{635DFA06-7E9D-40A1-B3D9-6D174B8DB19E}"/>
                  </a:ext>
                </a:extLst>
              </p:cNvPr>
              <p:cNvSpPr/>
              <p:nvPr/>
            </p:nvSpPr>
            <p:spPr>
              <a:xfrm>
                <a:off x="8201175" y="5111417"/>
                <a:ext cx="1008704" cy="1008704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4" name="Phone">
                <a:extLst>
                  <a:ext uri="{FF2B5EF4-FFF2-40B4-BE49-F238E27FC236}">
                    <a16:creationId xmlns:a16="http://schemas.microsoft.com/office/drawing/2014/main" id="{25A76339-0045-4B8D-A309-62A12780B1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7860000">
                <a:off x="8450744" y="5339820"/>
                <a:ext cx="601684" cy="632083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0411B00E-A6D5-41CC-988E-5C67994F7585}"/>
                </a:ext>
              </a:extLst>
            </p:cNvPr>
            <p:cNvGrpSpPr/>
            <p:nvPr/>
          </p:nvGrpSpPr>
          <p:grpSpPr>
            <a:xfrm>
              <a:off x="6540446" y="5956055"/>
              <a:ext cx="328835" cy="328836"/>
              <a:chOff x="6648988" y="2700667"/>
              <a:chExt cx="333738" cy="333738"/>
            </a:xfrm>
          </p:grpSpPr>
          <p:sp>
            <p:nvSpPr>
              <p:cNvPr id="331" name="Oval">
                <a:extLst>
                  <a:ext uri="{FF2B5EF4-FFF2-40B4-BE49-F238E27FC236}">
                    <a16:creationId xmlns:a16="http://schemas.microsoft.com/office/drawing/2014/main" id="{F5163B29-6456-45D5-990F-BCAA14706170}"/>
                  </a:ext>
                </a:extLst>
              </p:cNvPr>
              <p:cNvSpPr/>
              <p:nvPr/>
            </p:nvSpPr>
            <p:spPr>
              <a:xfrm>
                <a:off x="6648988" y="2700667"/>
                <a:ext cx="333738" cy="333738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2" name="Merge Horizontal">
                <a:extLst>
                  <a:ext uri="{FF2B5EF4-FFF2-40B4-BE49-F238E27FC236}">
                    <a16:creationId xmlns:a16="http://schemas.microsoft.com/office/drawing/2014/main" id="{5193E3BB-06D0-407F-A90D-FD87CBBCBAF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 rot="2700000">
                <a:off x="6696356" y="2748037"/>
                <a:ext cx="239002" cy="238998"/>
              </a:xfrm>
              <a:custGeom>
                <a:avLst/>
                <a:gdLst>
                  <a:gd name="T0" fmla="*/ 602 w 1411"/>
                  <a:gd name="T1" fmla="*/ 0 h 1412"/>
                  <a:gd name="T2" fmla="*/ 597 w 1411"/>
                  <a:gd name="T3" fmla="*/ 272 h 1412"/>
                  <a:gd name="T4" fmla="*/ 478 w 1411"/>
                  <a:gd name="T5" fmla="*/ 272 h 1412"/>
                  <a:gd name="T6" fmla="*/ 451 w 1411"/>
                  <a:gd name="T7" fmla="*/ 294 h 1412"/>
                  <a:gd name="T8" fmla="*/ 451 w 1411"/>
                  <a:gd name="T9" fmla="*/ 326 h 1412"/>
                  <a:gd name="T10" fmla="*/ 634 w 1411"/>
                  <a:gd name="T11" fmla="*/ 543 h 1412"/>
                  <a:gd name="T12" fmla="*/ 0 w 1411"/>
                  <a:gd name="T13" fmla="*/ 543 h 1412"/>
                  <a:gd name="T14" fmla="*/ 0 w 1411"/>
                  <a:gd name="T15" fmla="*/ 652 h 1412"/>
                  <a:gd name="T16" fmla="*/ 1411 w 1411"/>
                  <a:gd name="T17" fmla="*/ 652 h 1412"/>
                  <a:gd name="T18" fmla="*/ 1411 w 1411"/>
                  <a:gd name="T19" fmla="*/ 543 h 1412"/>
                  <a:gd name="T20" fmla="*/ 772 w 1411"/>
                  <a:gd name="T21" fmla="*/ 543 h 1412"/>
                  <a:gd name="T22" fmla="*/ 960 w 1411"/>
                  <a:gd name="T23" fmla="*/ 321 h 1412"/>
                  <a:gd name="T24" fmla="*/ 960 w 1411"/>
                  <a:gd name="T25" fmla="*/ 289 h 1412"/>
                  <a:gd name="T26" fmla="*/ 933 w 1411"/>
                  <a:gd name="T27" fmla="*/ 272 h 1412"/>
                  <a:gd name="T28" fmla="*/ 814 w 1411"/>
                  <a:gd name="T29" fmla="*/ 272 h 1412"/>
                  <a:gd name="T30" fmla="*/ 809 w 1411"/>
                  <a:gd name="T31" fmla="*/ 0 h 1412"/>
                  <a:gd name="T32" fmla="*/ 602 w 1411"/>
                  <a:gd name="T33" fmla="*/ 0 h 1412"/>
                  <a:gd name="T34" fmla="*/ 0 w 1411"/>
                  <a:gd name="T35" fmla="*/ 760 h 1412"/>
                  <a:gd name="T36" fmla="*/ 0 w 1411"/>
                  <a:gd name="T37" fmla="*/ 869 h 1412"/>
                  <a:gd name="T38" fmla="*/ 639 w 1411"/>
                  <a:gd name="T39" fmla="*/ 869 h 1412"/>
                  <a:gd name="T40" fmla="*/ 451 w 1411"/>
                  <a:gd name="T41" fmla="*/ 1091 h 1412"/>
                  <a:gd name="T42" fmla="*/ 451 w 1411"/>
                  <a:gd name="T43" fmla="*/ 1125 h 1412"/>
                  <a:gd name="T44" fmla="*/ 478 w 1411"/>
                  <a:gd name="T45" fmla="*/ 1140 h 1412"/>
                  <a:gd name="T46" fmla="*/ 597 w 1411"/>
                  <a:gd name="T47" fmla="*/ 1140 h 1412"/>
                  <a:gd name="T48" fmla="*/ 602 w 1411"/>
                  <a:gd name="T49" fmla="*/ 1412 h 1412"/>
                  <a:gd name="T50" fmla="*/ 809 w 1411"/>
                  <a:gd name="T51" fmla="*/ 1412 h 1412"/>
                  <a:gd name="T52" fmla="*/ 814 w 1411"/>
                  <a:gd name="T53" fmla="*/ 1140 h 1412"/>
                  <a:gd name="T54" fmla="*/ 928 w 1411"/>
                  <a:gd name="T55" fmla="*/ 1140 h 1412"/>
                  <a:gd name="T56" fmla="*/ 955 w 1411"/>
                  <a:gd name="T57" fmla="*/ 1125 h 1412"/>
                  <a:gd name="T58" fmla="*/ 955 w 1411"/>
                  <a:gd name="T59" fmla="*/ 1091 h 1412"/>
                  <a:gd name="T60" fmla="*/ 765 w 1411"/>
                  <a:gd name="T61" fmla="*/ 869 h 1412"/>
                  <a:gd name="T62" fmla="*/ 1411 w 1411"/>
                  <a:gd name="T63" fmla="*/ 869 h 1412"/>
                  <a:gd name="T64" fmla="*/ 1411 w 1411"/>
                  <a:gd name="T65" fmla="*/ 760 h 1412"/>
                  <a:gd name="T66" fmla="*/ 0 w 1411"/>
                  <a:gd name="T67" fmla="*/ 760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11" h="1412">
                    <a:moveTo>
                      <a:pt x="602" y="0"/>
                    </a:moveTo>
                    <a:cubicBezTo>
                      <a:pt x="597" y="152"/>
                      <a:pt x="597" y="272"/>
                      <a:pt x="597" y="272"/>
                    </a:cubicBezTo>
                    <a:lnTo>
                      <a:pt x="478" y="272"/>
                    </a:lnTo>
                    <a:cubicBezTo>
                      <a:pt x="467" y="272"/>
                      <a:pt x="456" y="283"/>
                      <a:pt x="451" y="294"/>
                    </a:cubicBezTo>
                    <a:cubicBezTo>
                      <a:pt x="446" y="305"/>
                      <a:pt x="446" y="315"/>
                      <a:pt x="451" y="326"/>
                    </a:cubicBezTo>
                    <a:cubicBezTo>
                      <a:pt x="508" y="411"/>
                      <a:pt x="584" y="493"/>
                      <a:pt x="634" y="543"/>
                    </a:cubicBezTo>
                    <a:lnTo>
                      <a:pt x="0" y="543"/>
                    </a:lnTo>
                    <a:lnTo>
                      <a:pt x="0" y="652"/>
                    </a:lnTo>
                    <a:lnTo>
                      <a:pt x="1411" y="652"/>
                    </a:lnTo>
                    <a:lnTo>
                      <a:pt x="1411" y="543"/>
                    </a:lnTo>
                    <a:lnTo>
                      <a:pt x="772" y="543"/>
                    </a:lnTo>
                    <a:cubicBezTo>
                      <a:pt x="821" y="495"/>
                      <a:pt x="901" y="412"/>
                      <a:pt x="960" y="321"/>
                    </a:cubicBezTo>
                    <a:cubicBezTo>
                      <a:pt x="965" y="310"/>
                      <a:pt x="965" y="300"/>
                      <a:pt x="960" y="289"/>
                    </a:cubicBezTo>
                    <a:cubicBezTo>
                      <a:pt x="954" y="283"/>
                      <a:pt x="944" y="272"/>
                      <a:pt x="933" y="272"/>
                    </a:cubicBezTo>
                    <a:lnTo>
                      <a:pt x="814" y="272"/>
                    </a:lnTo>
                    <a:cubicBezTo>
                      <a:pt x="814" y="272"/>
                      <a:pt x="809" y="147"/>
                      <a:pt x="809" y="0"/>
                    </a:cubicBezTo>
                    <a:lnTo>
                      <a:pt x="602" y="0"/>
                    </a:lnTo>
                    <a:close/>
                    <a:moveTo>
                      <a:pt x="0" y="760"/>
                    </a:moveTo>
                    <a:lnTo>
                      <a:pt x="0" y="869"/>
                    </a:lnTo>
                    <a:lnTo>
                      <a:pt x="639" y="869"/>
                    </a:lnTo>
                    <a:cubicBezTo>
                      <a:pt x="590" y="917"/>
                      <a:pt x="509" y="1000"/>
                      <a:pt x="451" y="1091"/>
                    </a:cubicBezTo>
                    <a:cubicBezTo>
                      <a:pt x="446" y="1102"/>
                      <a:pt x="446" y="1114"/>
                      <a:pt x="451" y="1125"/>
                    </a:cubicBezTo>
                    <a:cubicBezTo>
                      <a:pt x="456" y="1130"/>
                      <a:pt x="467" y="1140"/>
                      <a:pt x="478" y="1140"/>
                    </a:cubicBezTo>
                    <a:lnTo>
                      <a:pt x="597" y="1140"/>
                    </a:lnTo>
                    <a:cubicBezTo>
                      <a:pt x="597" y="1140"/>
                      <a:pt x="602" y="1265"/>
                      <a:pt x="602" y="1412"/>
                    </a:cubicBezTo>
                    <a:lnTo>
                      <a:pt x="809" y="1412"/>
                    </a:lnTo>
                    <a:cubicBezTo>
                      <a:pt x="814" y="1260"/>
                      <a:pt x="814" y="1140"/>
                      <a:pt x="814" y="1140"/>
                    </a:cubicBezTo>
                    <a:lnTo>
                      <a:pt x="928" y="1140"/>
                    </a:lnTo>
                    <a:cubicBezTo>
                      <a:pt x="938" y="1140"/>
                      <a:pt x="949" y="1136"/>
                      <a:pt x="955" y="1125"/>
                    </a:cubicBezTo>
                    <a:cubicBezTo>
                      <a:pt x="960" y="1114"/>
                      <a:pt x="960" y="1102"/>
                      <a:pt x="955" y="1091"/>
                    </a:cubicBezTo>
                    <a:cubicBezTo>
                      <a:pt x="896" y="1003"/>
                      <a:pt x="814" y="918"/>
                      <a:pt x="765" y="869"/>
                    </a:cubicBezTo>
                    <a:lnTo>
                      <a:pt x="1411" y="869"/>
                    </a:lnTo>
                    <a:lnTo>
                      <a:pt x="1411" y="760"/>
                    </a:lnTo>
                    <a:lnTo>
                      <a:pt x="0" y="76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25" name="Close">
              <a:extLst>
                <a:ext uri="{FF2B5EF4-FFF2-40B4-BE49-F238E27FC236}">
                  <a16:creationId xmlns:a16="http://schemas.microsoft.com/office/drawing/2014/main" id="{2C410737-E0AA-40F5-94F1-9E80A4054A9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96293" y="5229091"/>
              <a:ext cx="167096" cy="168732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DE285246-BD2B-4DB4-AC61-1877025C48A0}"/>
                </a:ext>
              </a:extLst>
            </p:cNvPr>
            <p:cNvGrpSpPr/>
            <p:nvPr/>
          </p:nvGrpSpPr>
          <p:grpSpPr>
            <a:xfrm>
              <a:off x="3233469" y="5152650"/>
              <a:ext cx="1202574" cy="460124"/>
              <a:chOff x="3388512" y="2618949"/>
              <a:chExt cx="1202574" cy="460124"/>
            </a:xfrm>
          </p:grpSpPr>
          <p:sp>
            <p:nvSpPr>
              <p:cNvPr id="329" name="직사각형 328">
                <a:extLst>
                  <a:ext uri="{FF2B5EF4-FFF2-40B4-BE49-F238E27FC236}">
                    <a16:creationId xmlns:a16="http://schemas.microsoft.com/office/drawing/2014/main" id="{45DEC816-617E-494E-A806-D05745EAD59E}"/>
                  </a:ext>
                </a:extLst>
              </p:cNvPr>
              <p:cNvSpPr/>
              <p:nvPr/>
            </p:nvSpPr>
            <p:spPr>
              <a:xfrm>
                <a:off x="3388512" y="2618949"/>
                <a:ext cx="1202574" cy="23371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 typeface="Arial"/>
                  <a:buNone/>
                  <a:tabLst>
                    <a:tab pos="177800" algn="l"/>
                  </a:tabLst>
                  <a:defRPr/>
                </a:pPr>
                <a:r>
                  <a:rPr kumimoji="0" lang="ko-KR" altLang="en-US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전화 </a:t>
                </a:r>
                <a:r>
                  <a:rPr kumimoji="0" lang="ko-KR" altLang="en-US" sz="7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연결중</a:t>
                </a:r>
                <a:endParaRPr kumimoji="0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0" name="직사각형 329">
                <a:extLst>
                  <a:ext uri="{FF2B5EF4-FFF2-40B4-BE49-F238E27FC236}">
                    <a16:creationId xmlns:a16="http://schemas.microsoft.com/office/drawing/2014/main" id="{6F2A57AC-7385-4592-BED9-761C6C14FEBB}"/>
                  </a:ext>
                </a:extLst>
              </p:cNvPr>
              <p:cNvSpPr/>
              <p:nvPr/>
            </p:nvSpPr>
            <p:spPr>
              <a:xfrm>
                <a:off x="3388512" y="2764563"/>
                <a:ext cx="1157724" cy="31451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 typeface="Arial"/>
                  <a:buNone/>
                  <a:tabLst>
                    <a:tab pos="177800" algn="l"/>
                  </a:tabLst>
                  <a:defRPr/>
                </a:pPr>
                <a:r>
                  <a:rPr kumimoji="0" lang="ko-KR" alt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신동인 </a:t>
                </a:r>
                <a:r>
                  <a:rPr kumimoji="0" lang="ko-KR" altLang="en-US" sz="11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책임님</a:t>
                </a:r>
                <a:endPara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327" name="그래픽 326" descr="스피커 폰">
              <a:extLst>
                <a:ext uri="{FF2B5EF4-FFF2-40B4-BE49-F238E27FC236}">
                  <a16:creationId xmlns:a16="http://schemas.microsoft.com/office/drawing/2014/main" id="{56E6B43A-A735-4E48-8B76-E431DBE88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979747" y="5338043"/>
              <a:ext cx="643334" cy="643334"/>
            </a:xfrm>
            <a:prstGeom prst="rect">
              <a:avLst/>
            </a:prstGeom>
          </p:spPr>
        </p:pic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D03EC468-4D13-4AB4-9FC4-A197C3311ADB}"/>
                </a:ext>
              </a:extLst>
            </p:cNvPr>
            <p:cNvSpPr/>
            <p:nvPr/>
          </p:nvSpPr>
          <p:spPr>
            <a:xfrm>
              <a:off x="4769207" y="5857697"/>
              <a:ext cx="1157724" cy="314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02-1234-5678</a:t>
              </a:r>
            </a:p>
          </p:txBody>
        </p:sp>
      </p:grpSp>
      <p:grpSp>
        <p:nvGrpSpPr>
          <p:cNvPr id="521" name="그룹 520">
            <a:extLst>
              <a:ext uri="{FF2B5EF4-FFF2-40B4-BE49-F238E27FC236}">
                <a16:creationId xmlns:a16="http://schemas.microsoft.com/office/drawing/2014/main" id="{C26CE369-17DE-4113-B401-F0C3A6392619}"/>
              </a:ext>
            </a:extLst>
          </p:cNvPr>
          <p:cNvGrpSpPr/>
          <p:nvPr/>
        </p:nvGrpSpPr>
        <p:grpSpPr>
          <a:xfrm>
            <a:off x="3310052" y="3666067"/>
            <a:ext cx="4169386" cy="216000"/>
            <a:chOff x="3417578" y="2091595"/>
            <a:chExt cx="3840749" cy="214838"/>
          </a:xfrm>
        </p:grpSpPr>
        <p:cxnSp>
          <p:nvCxnSpPr>
            <p:cNvPr id="522" name="Line">
              <a:extLst>
                <a:ext uri="{FF2B5EF4-FFF2-40B4-BE49-F238E27FC236}">
                  <a16:creationId xmlns:a16="http://schemas.microsoft.com/office/drawing/2014/main" id="{93BE4ACA-068F-410B-A9EE-C16746B06F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0" name="Password Box">
              <a:extLst>
                <a:ext uri="{FF2B5EF4-FFF2-40B4-BE49-F238E27FC236}">
                  <a16:creationId xmlns:a16="http://schemas.microsoft.com/office/drawing/2014/main" id="{55BACF02-059F-4E03-AAD2-E2664065FFF1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오늘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5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수요일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31" name="그룹 530">
            <a:extLst>
              <a:ext uri="{FF2B5EF4-FFF2-40B4-BE49-F238E27FC236}">
                <a16:creationId xmlns:a16="http://schemas.microsoft.com/office/drawing/2014/main" id="{EF2867F0-5A37-444C-BB14-443FA8655A64}"/>
              </a:ext>
            </a:extLst>
          </p:cNvPr>
          <p:cNvGrpSpPr/>
          <p:nvPr/>
        </p:nvGrpSpPr>
        <p:grpSpPr>
          <a:xfrm>
            <a:off x="3443220" y="3950799"/>
            <a:ext cx="3919344" cy="377855"/>
            <a:chOff x="3443220" y="3278448"/>
            <a:chExt cx="3919344" cy="377855"/>
          </a:xfrm>
        </p:grpSpPr>
        <p:grpSp>
          <p:nvGrpSpPr>
            <p:cNvPr id="532" name="그룹 531">
              <a:extLst>
                <a:ext uri="{FF2B5EF4-FFF2-40B4-BE49-F238E27FC236}">
                  <a16:creationId xmlns:a16="http://schemas.microsoft.com/office/drawing/2014/main" id="{D96843B9-9E96-45DD-B3EA-167FDF55F575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534" name="그룹 533">
                <a:extLst>
                  <a:ext uri="{FF2B5EF4-FFF2-40B4-BE49-F238E27FC236}">
                    <a16:creationId xmlns:a16="http://schemas.microsoft.com/office/drawing/2014/main" id="{EFD74BA2-E172-47C4-BFD2-0BF98B1B4FC7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537" name="그래픽 536" descr="수신기">
                  <a:extLst>
                    <a:ext uri="{FF2B5EF4-FFF2-40B4-BE49-F238E27FC236}">
                      <a16:creationId xmlns:a16="http://schemas.microsoft.com/office/drawing/2014/main" id="{528BE5CA-7B48-452D-BBC7-D2896413C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538" name="그룹 537">
                  <a:extLst>
                    <a:ext uri="{FF2B5EF4-FFF2-40B4-BE49-F238E27FC236}">
                      <a16:creationId xmlns:a16="http://schemas.microsoft.com/office/drawing/2014/main" id="{A364768D-9E17-42BC-8F2B-341DE56CC344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539" name="직선 화살표 연결선 538">
                    <a:extLst>
                      <a:ext uri="{FF2B5EF4-FFF2-40B4-BE49-F238E27FC236}">
                        <a16:creationId xmlns:a16="http://schemas.microsoft.com/office/drawing/2014/main" id="{15756272-25EE-4994-8D73-8E0887DBD4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0" name="직선 화살표 연결선 539">
                    <a:extLst>
                      <a:ext uri="{FF2B5EF4-FFF2-40B4-BE49-F238E27FC236}">
                        <a16:creationId xmlns:a16="http://schemas.microsoft.com/office/drawing/2014/main" id="{284135C0-238F-4BED-A700-7B841DEAF7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35" name="직사각형 534">
                <a:extLst>
                  <a:ext uri="{FF2B5EF4-FFF2-40B4-BE49-F238E27FC236}">
                    <a16:creationId xmlns:a16="http://schemas.microsoft.com/office/drawing/2014/main" id="{818F6E77-4631-4BAA-A1DB-B884144D0D2C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536" name="직사각형 535">
                <a:extLst>
                  <a:ext uri="{FF2B5EF4-FFF2-40B4-BE49-F238E27FC236}">
                    <a16:creationId xmlns:a16="http://schemas.microsoft.com/office/drawing/2014/main" id="{3A72EA17-DB82-4DFE-981E-4E8A9773174D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533" name="직사각형 532">
              <a:extLst>
                <a:ext uri="{FF2B5EF4-FFF2-40B4-BE49-F238E27FC236}">
                  <a16:creationId xmlns:a16="http://schemas.microsoft.com/office/drawing/2014/main" id="{C5ABC8CC-AA05-4E8C-B9C1-23FFCDAB6B86}"/>
                </a:ext>
              </a:extLst>
            </p:cNvPr>
            <p:cNvSpPr/>
            <p:nvPr/>
          </p:nvSpPr>
          <p:spPr>
            <a:xfrm>
              <a:off x="6796382" y="3359653"/>
              <a:ext cx="566182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00:07:00</a:t>
              </a:r>
            </a:p>
          </p:txBody>
        </p:sp>
      </p:grpSp>
      <p:grpSp>
        <p:nvGrpSpPr>
          <p:cNvPr id="541" name="그룹 540">
            <a:extLst>
              <a:ext uri="{FF2B5EF4-FFF2-40B4-BE49-F238E27FC236}">
                <a16:creationId xmlns:a16="http://schemas.microsoft.com/office/drawing/2014/main" id="{761FB41E-AAB1-4DC7-BC35-A9BEC049A017}"/>
              </a:ext>
            </a:extLst>
          </p:cNvPr>
          <p:cNvGrpSpPr/>
          <p:nvPr/>
        </p:nvGrpSpPr>
        <p:grpSpPr>
          <a:xfrm>
            <a:off x="3310052" y="4463925"/>
            <a:ext cx="4169386" cy="216000"/>
            <a:chOff x="3417578" y="2091595"/>
            <a:chExt cx="3840749" cy="214838"/>
          </a:xfrm>
        </p:grpSpPr>
        <p:cxnSp>
          <p:nvCxnSpPr>
            <p:cNvPr id="542" name="Line">
              <a:extLst>
                <a:ext uri="{FF2B5EF4-FFF2-40B4-BE49-F238E27FC236}">
                  <a16:creationId xmlns:a16="http://schemas.microsoft.com/office/drawing/2014/main" id="{EEB45D12-A9DB-463D-A73F-4D3E4497A0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7578" y="2199014"/>
              <a:ext cx="384074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Password Box">
              <a:extLst>
                <a:ext uri="{FF2B5EF4-FFF2-40B4-BE49-F238E27FC236}">
                  <a16:creationId xmlns:a16="http://schemas.microsoft.com/office/drawing/2014/main" id="{EE91DBB9-18B6-457C-86C2-AAC85A0A9956}"/>
                </a:ext>
              </a:extLst>
            </p:cNvPr>
            <p:cNvSpPr/>
            <p:nvPr/>
          </p:nvSpPr>
          <p:spPr>
            <a:xfrm>
              <a:off x="4521785" y="2091595"/>
              <a:ext cx="1632335" cy="214838"/>
            </a:xfrm>
            <a:prstGeom prst="roundRect">
              <a:avLst/>
            </a:prstGeom>
            <a:solidFill>
              <a:srgbClr val="F2F2F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90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어제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2020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년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3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월 </a:t>
              </a:r>
              <a:r>
                <a:rPr kumimoji="0" lang="en-US" altLang="ko-KR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4</a:t>
              </a:r>
              <a:r>
                <a:rPr kumimoji="0" lang="ko-KR" altLang="en-US" sz="7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일 화요일</a:t>
              </a:r>
              <a:endParaRPr kumimoji="0" lang="en-US" sz="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53" name="그룹 552">
            <a:extLst>
              <a:ext uri="{FF2B5EF4-FFF2-40B4-BE49-F238E27FC236}">
                <a16:creationId xmlns:a16="http://schemas.microsoft.com/office/drawing/2014/main" id="{E770CF59-7231-455E-AE0E-B92C06A2175C}"/>
              </a:ext>
            </a:extLst>
          </p:cNvPr>
          <p:cNvGrpSpPr/>
          <p:nvPr/>
        </p:nvGrpSpPr>
        <p:grpSpPr>
          <a:xfrm>
            <a:off x="3443220" y="4748657"/>
            <a:ext cx="3919344" cy="377855"/>
            <a:chOff x="3443220" y="3278448"/>
            <a:chExt cx="3919344" cy="377855"/>
          </a:xfrm>
        </p:grpSpPr>
        <p:grpSp>
          <p:nvGrpSpPr>
            <p:cNvPr id="554" name="그룹 553">
              <a:extLst>
                <a:ext uri="{FF2B5EF4-FFF2-40B4-BE49-F238E27FC236}">
                  <a16:creationId xmlns:a16="http://schemas.microsoft.com/office/drawing/2014/main" id="{775D9F0D-83F5-408A-90AA-44CBC418C022}"/>
                </a:ext>
              </a:extLst>
            </p:cNvPr>
            <p:cNvGrpSpPr/>
            <p:nvPr/>
          </p:nvGrpSpPr>
          <p:grpSpPr>
            <a:xfrm>
              <a:off x="3443220" y="3278448"/>
              <a:ext cx="985923" cy="377855"/>
              <a:chOff x="3443220" y="3254578"/>
              <a:chExt cx="985923" cy="377855"/>
            </a:xfrm>
          </p:grpSpPr>
          <p:grpSp>
            <p:nvGrpSpPr>
              <p:cNvPr id="556" name="그룹 555">
                <a:extLst>
                  <a:ext uri="{FF2B5EF4-FFF2-40B4-BE49-F238E27FC236}">
                    <a16:creationId xmlns:a16="http://schemas.microsoft.com/office/drawing/2014/main" id="{26D062A2-9A02-4870-B211-ED29D82433AB}"/>
                  </a:ext>
                </a:extLst>
              </p:cNvPr>
              <p:cNvGrpSpPr/>
              <p:nvPr/>
            </p:nvGrpSpPr>
            <p:grpSpPr>
              <a:xfrm>
                <a:off x="3443220" y="3362024"/>
                <a:ext cx="209563" cy="192876"/>
                <a:chOff x="4167652" y="4759360"/>
                <a:chExt cx="239248" cy="220198"/>
              </a:xfrm>
            </p:grpSpPr>
            <p:pic>
              <p:nvPicPr>
                <p:cNvPr id="559" name="그래픽 558" descr="수신기">
                  <a:extLst>
                    <a:ext uri="{FF2B5EF4-FFF2-40B4-BE49-F238E27FC236}">
                      <a16:creationId xmlns:a16="http://schemas.microsoft.com/office/drawing/2014/main" id="{9F9A3EBF-EFC8-40AC-A4A3-62FFE5590D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67652" y="4759360"/>
                  <a:ext cx="220198" cy="220198"/>
                </a:xfrm>
                <a:prstGeom prst="rect">
                  <a:avLst/>
                </a:prstGeom>
              </p:spPr>
            </p:pic>
            <p:grpSp>
              <p:nvGrpSpPr>
                <p:cNvPr id="560" name="그룹 559">
                  <a:extLst>
                    <a:ext uri="{FF2B5EF4-FFF2-40B4-BE49-F238E27FC236}">
                      <a16:creationId xmlns:a16="http://schemas.microsoft.com/office/drawing/2014/main" id="{95B92B56-9E80-4C08-A96B-D3B35A92B85E}"/>
                    </a:ext>
                  </a:extLst>
                </p:cNvPr>
                <p:cNvGrpSpPr/>
                <p:nvPr/>
              </p:nvGrpSpPr>
              <p:grpSpPr>
                <a:xfrm>
                  <a:off x="4267200" y="4772237"/>
                  <a:ext cx="139700" cy="88476"/>
                  <a:chOff x="4286250" y="4743450"/>
                  <a:chExt cx="190500" cy="120650"/>
                </a:xfrm>
              </p:grpSpPr>
              <p:cxnSp>
                <p:nvCxnSpPr>
                  <p:cNvPr id="561" name="직선 화살표 연결선 560">
                    <a:extLst>
                      <a:ext uri="{FF2B5EF4-FFF2-40B4-BE49-F238E27FC236}">
                        <a16:creationId xmlns:a16="http://schemas.microsoft.com/office/drawing/2014/main" id="{9F913132-5B05-4E03-8797-F868FFDE56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V="1">
                    <a:off x="4286250" y="4743450"/>
                    <a:ext cx="120650" cy="12065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2" name="직선 화살표 연결선 561">
                    <a:extLst>
                      <a:ext uri="{FF2B5EF4-FFF2-40B4-BE49-F238E27FC236}">
                        <a16:creationId xmlns:a16="http://schemas.microsoft.com/office/drawing/2014/main" id="{CD76C0A3-DD56-4552-9F60-01FC6C5C57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4386750" y="4761450"/>
                    <a:ext cx="108000" cy="72000"/>
                  </a:xfrm>
                  <a:prstGeom prst="straightConnector1">
                    <a:avLst/>
                  </a:prstGeom>
                  <a:ln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57" name="직사각형 556">
                <a:extLst>
                  <a:ext uri="{FF2B5EF4-FFF2-40B4-BE49-F238E27FC236}">
                    <a16:creationId xmlns:a16="http://schemas.microsoft.com/office/drawing/2014/main" id="{ACB9EBAA-3D96-456B-BD5A-AFD9D1A8D78A}"/>
                  </a:ext>
                </a:extLst>
              </p:cNvPr>
              <p:cNvSpPr/>
              <p:nvPr/>
            </p:nvSpPr>
            <p:spPr>
              <a:xfrm>
                <a:off x="3624114" y="3254578"/>
                <a:ext cx="755335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오전 </a:t>
                </a:r>
                <a:r>
                  <a: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09:00</a:t>
                </a:r>
              </a:p>
            </p:txBody>
          </p:sp>
          <p:sp>
            <p:nvSpPr>
              <p:cNvPr id="558" name="직사각형 557">
                <a:extLst>
                  <a:ext uri="{FF2B5EF4-FFF2-40B4-BE49-F238E27FC236}">
                    <a16:creationId xmlns:a16="http://schemas.microsoft.com/office/drawing/2014/main" id="{C1B2AA03-9A1E-45EB-8AA7-B959CA063E51}"/>
                  </a:ext>
                </a:extLst>
              </p:cNvPr>
              <p:cNvSpPr/>
              <p:nvPr/>
            </p:nvSpPr>
            <p:spPr>
              <a:xfrm>
                <a:off x="3624114" y="3432378"/>
                <a:ext cx="805029" cy="20005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  <p:sp>
          <p:nvSpPr>
            <p:cNvPr id="555" name="직사각형 554">
              <a:extLst>
                <a:ext uri="{FF2B5EF4-FFF2-40B4-BE49-F238E27FC236}">
                  <a16:creationId xmlns:a16="http://schemas.microsoft.com/office/drawing/2014/main" id="{48430B91-3AEA-4566-9D21-A974E1CF3AC5}"/>
                </a:ext>
              </a:extLst>
            </p:cNvPr>
            <p:cNvSpPr/>
            <p:nvPr/>
          </p:nvSpPr>
          <p:spPr>
            <a:xfrm>
              <a:off x="6796383" y="3359653"/>
              <a:ext cx="56618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00:00:00</a:t>
              </a:r>
            </a:p>
          </p:txBody>
        </p:sp>
      </p:grpSp>
      <p:grpSp>
        <p:nvGrpSpPr>
          <p:cNvPr id="563" name="그룹 562">
            <a:extLst>
              <a:ext uri="{FF2B5EF4-FFF2-40B4-BE49-F238E27FC236}">
                <a16:creationId xmlns:a16="http://schemas.microsoft.com/office/drawing/2014/main" id="{737D3DC8-C0E1-4277-AFA2-A1621A272204}"/>
              </a:ext>
            </a:extLst>
          </p:cNvPr>
          <p:cNvGrpSpPr/>
          <p:nvPr/>
        </p:nvGrpSpPr>
        <p:grpSpPr>
          <a:xfrm>
            <a:off x="3458623" y="5152067"/>
            <a:ext cx="3903941" cy="377855"/>
            <a:chOff x="3458623" y="3905971"/>
            <a:chExt cx="3903941" cy="377855"/>
          </a:xfrm>
        </p:grpSpPr>
        <p:grpSp>
          <p:nvGrpSpPr>
            <p:cNvPr id="564" name="그룹 563">
              <a:extLst>
                <a:ext uri="{FF2B5EF4-FFF2-40B4-BE49-F238E27FC236}">
                  <a16:creationId xmlns:a16="http://schemas.microsoft.com/office/drawing/2014/main" id="{7FD4C14B-0420-4C7E-A28D-160A35B3FA09}"/>
                </a:ext>
              </a:extLst>
            </p:cNvPr>
            <p:cNvGrpSpPr/>
            <p:nvPr/>
          </p:nvGrpSpPr>
          <p:grpSpPr>
            <a:xfrm>
              <a:off x="3624114" y="3905971"/>
              <a:ext cx="3738450" cy="377855"/>
              <a:chOff x="3624114" y="3278448"/>
              <a:chExt cx="3738450" cy="377855"/>
            </a:xfrm>
          </p:grpSpPr>
          <p:grpSp>
            <p:nvGrpSpPr>
              <p:cNvPr id="568" name="그룹 567">
                <a:extLst>
                  <a:ext uri="{FF2B5EF4-FFF2-40B4-BE49-F238E27FC236}">
                    <a16:creationId xmlns:a16="http://schemas.microsoft.com/office/drawing/2014/main" id="{6ECD6C3D-C301-4AFB-BD03-208C4201E964}"/>
                  </a:ext>
                </a:extLst>
              </p:cNvPr>
              <p:cNvGrpSpPr/>
              <p:nvPr/>
            </p:nvGrpSpPr>
            <p:grpSpPr>
              <a:xfrm>
                <a:off x="3624114" y="3278448"/>
                <a:ext cx="805029" cy="377855"/>
                <a:chOff x="3624114" y="3254578"/>
                <a:chExt cx="805029" cy="377855"/>
              </a:xfrm>
            </p:grpSpPr>
            <p:sp>
              <p:nvSpPr>
                <p:cNvPr id="570" name="직사각형 569">
                  <a:extLst>
                    <a:ext uri="{FF2B5EF4-FFF2-40B4-BE49-F238E27FC236}">
                      <a16:creationId xmlns:a16="http://schemas.microsoft.com/office/drawing/2014/main" id="{CA2F0D3C-6AA0-4601-B679-56D709053456}"/>
                    </a:ext>
                  </a:extLst>
                </p:cNvPr>
                <p:cNvSpPr/>
                <p:nvPr/>
              </p:nvSpPr>
              <p:spPr>
                <a:xfrm>
                  <a:off x="3624114" y="3254578"/>
                  <a:ext cx="755335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오전 </a:t>
                  </a:r>
                  <a:r>
                    <a: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09:00</a:t>
                  </a:r>
                </a:p>
              </p:txBody>
            </p:sp>
            <p:sp>
              <p:nvSpPr>
                <p:cNvPr id="571" name="직사각형 570">
                  <a:extLst>
                    <a:ext uri="{FF2B5EF4-FFF2-40B4-BE49-F238E27FC236}">
                      <a16:creationId xmlns:a16="http://schemas.microsoft.com/office/drawing/2014/main" id="{C6E59711-344D-456E-B312-1F345B09D59C}"/>
                    </a:ext>
                  </a:extLst>
                </p:cNvPr>
                <p:cNvSpPr/>
                <p:nvPr/>
              </p:nvSpPr>
              <p:spPr>
                <a:xfrm>
                  <a:off x="3624114" y="3432378"/>
                  <a:ext cx="805029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sp>
            <p:nvSpPr>
              <p:cNvPr id="569" name="직사각형 568">
                <a:extLst>
                  <a:ext uri="{FF2B5EF4-FFF2-40B4-BE49-F238E27FC236}">
                    <a16:creationId xmlns:a16="http://schemas.microsoft.com/office/drawing/2014/main" id="{56804BF8-1099-42D7-A92E-B3C8162AAE79}"/>
                  </a:ext>
                </a:extLst>
              </p:cNvPr>
              <p:cNvSpPr/>
              <p:nvPr/>
            </p:nvSpPr>
            <p:spPr>
              <a:xfrm>
                <a:off x="6796382" y="3359653"/>
                <a:ext cx="566182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00:07:00</a:t>
                </a:r>
              </a:p>
            </p:txBody>
          </p:sp>
        </p:grpSp>
        <p:grpSp>
          <p:nvGrpSpPr>
            <p:cNvPr id="565" name="그룹 564">
              <a:extLst>
                <a:ext uri="{FF2B5EF4-FFF2-40B4-BE49-F238E27FC236}">
                  <a16:creationId xmlns:a16="http://schemas.microsoft.com/office/drawing/2014/main" id="{E42D068E-E018-4963-BF9F-DDFCCB560567}"/>
                </a:ext>
              </a:extLst>
            </p:cNvPr>
            <p:cNvGrpSpPr/>
            <p:nvPr/>
          </p:nvGrpSpPr>
          <p:grpSpPr>
            <a:xfrm>
              <a:off x="3458623" y="4004898"/>
              <a:ext cx="180000" cy="180000"/>
              <a:chOff x="3443220" y="2260608"/>
              <a:chExt cx="209556" cy="206809"/>
            </a:xfrm>
          </p:grpSpPr>
          <p:pic>
            <p:nvPicPr>
              <p:cNvPr id="566" name="그래픽 565" descr="수신기">
                <a:extLst>
                  <a:ext uri="{FF2B5EF4-FFF2-40B4-BE49-F238E27FC236}">
                    <a16:creationId xmlns:a16="http://schemas.microsoft.com/office/drawing/2014/main" id="{02FA3E1D-9417-4DE5-9D59-8AA576102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3443220" y="2274540"/>
                <a:ext cx="192878" cy="192877"/>
              </a:xfrm>
              <a:prstGeom prst="rect">
                <a:avLst/>
              </a:prstGeom>
            </p:spPr>
          </p:pic>
          <p:cxnSp>
            <p:nvCxnSpPr>
              <p:cNvPr id="567" name="직선 화살표 연결선 566">
                <a:extLst>
                  <a:ext uri="{FF2B5EF4-FFF2-40B4-BE49-F238E27FC236}">
                    <a16:creationId xmlns:a16="http://schemas.microsoft.com/office/drawing/2014/main" id="{99880BE9-B3A6-4BD5-BD6C-B36537CC21BD}"/>
                  </a:ext>
                </a:extLst>
              </p:cNvPr>
              <p:cNvCxnSpPr/>
              <p:nvPr/>
            </p:nvCxnSpPr>
            <p:spPr>
              <a:xfrm flipH="1">
                <a:off x="3547096" y="2260608"/>
                <a:ext cx="105680" cy="10568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40DA4AED-4554-4D05-BAD8-D52CB561F52E}"/>
              </a:ext>
            </a:extLst>
          </p:cNvPr>
          <p:cNvGrpSpPr/>
          <p:nvPr/>
        </p:nvGrpSpPr>
        <p:grpSpPr>
          <a:xfrm>
            <a:off x="584472" y="1367399"/>
            <a:ext cx="2565128" cy="1033657"/>
            <a:chOff x="584472" y="1636342"/>
            <a:chExt cx="2565128" cy="1033657"/>
          </a:xfrm>
        </p:grpSpPr>
        <p:sp>
          <p:nvSpPr>
            <p:cNvPr id="357" name="Password Box">
              <a:extLst>
                <a:ext uri="{FF2B5EF4-FFF2-40B4-BE49-F238E27FC236}">
                  <a16:creationId xmlns:a16="http://schemas.microsoft.com/office/drawing/2014/main" id="{303B0689-34F2-4B80-BD1A-753582A7047C}"/>
                </a:ext>
              </a:extLst>
            </p:cNvPr>
            <p:cNvSpPr/>
            <p:nvPr/>
          </p:nvSpPr>
          <p:spPr>
            <a:xfrm>
              <a:off x="584472" y="2401076"/>
              <a:ext cx="2565128" cy="266797"/>
            </a:xfrm>
            <a:prstGeom prst="rect">
              <a:avLst/>
            </a:prstGeom>
            <a:solidFill>
              <a:srgbClr val="F2F2F2"/>
            </a:solidFill>
            <a:ln w="3175"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286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b="1" noProof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A3014063-7FA5-4FA7-90FE-33BED52AC521}"/>
                </a:ext>
              </a:extLst>
            </p:cNvPr>
            <p:cNvGrpSpPr/>
            <p:nvPr/>
          </p:nvGrpSpPr>
          <p:grpSpPr>
            <a:xfrm>
              <a:off x="638415" y="2398950"/>
              <a:ext cx="1126315" cy="271049"/>
              <a:chOff x="229668" y="651840"/>
              <a:chExt cx="1126315" cy="271049"/>
            </a:xfrm>
          </p:grpSpPr>
          <p:sp>
            <p:nvSpPr>
              <p:cNvPr id="406" name="사각형: 둥근 모서리 405">
                <a:extLst>
                  <a:ext uri="{FF2B5EF4-FFF2-40B4-BE49-F238E27FC236}">
                    <a16:creationId xmlns:a16="http://schemas.microsoft.com/office/drawing/2014/main" id="{234035C0-574D-4FBB-BB13-5205B6DD701D}"/>
                  </a:ext>
                </a:extLst>
              </p:cNvPr>
              <p:cNvSpPr/>
              <p:nvPr/>
            </p:nvSpPr>
            <p:spPr>
              <a:xfrm>
                <a:off x="427904" y="651840"/>
                <a:ext cx="928079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조직도 </a:t>
                </a:r>
                <a:r>
                  <a:rPr kumimoji="1" lang="en-US" altLang="ko-KR" sz="9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sym typeface="Arial"/>
                </a:endParaRPr>
              </a:p>
            </p:txBody>
          </p:sp>
          <p:grpSp>
            <p:nvGrpSpPr>
              <p:cNvPr id="407" name="Image">
                <a:extLst>
                  <a:ext uri="{FF2B5EF4-FFF2-40B4-BE49-F238E27FC236}">
                    <a16:creationId xmlns:a16="http://schemas.microsoft.com/office/drawing/2014/main" id="{A68FFEC5-C4D2-4337-804D-0B900F3BAAEB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408" name="Border">
                  <a:extLst>
                    <a:ext uri="{FF2B5EF4-FFF2-40B4-BE49-F238E27FC236}">
                      <a16:creationId xmlns:a16="http://schemas.microsoft.com/office/drawing/2014/main" id="{D1B70603-BDBF-46B0-87C8-0628C0AECE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409" name="Line">
                  <a:extLst>
                    <a:ext uri="{FF2B5EF4-FFF2-40B4-BE49-F238E27FC236}">
                      <a16:creationId xmlns:a16="http://schemas.microsoft.com/office/drawing/2014/main" id="{F6B824A5-884F-4833-8F0D-C264E3E40A18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Line">
                  <a:extLst>
                    <a:ext uri="{FF2B5EF4-FFF2-40B4-BE49-F238E27FC236}">
                      <a16:creationId xmlns:a16="http://schemas.microsoft.com/office/drawing/2014/main" id="{12CAC420-14A8-4522-A09E-1D77122CEF5D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3" name="그룹 292">
              <a:extLst>
                <a:ext uri="{FF2B5EF4-FFF2-40B4-BE49-F238E27FC236}">
                  <a16:creationId xmlns:a16="http://schemas.microsoft.com/office/drawing/2014/main" id="{6067BA5C-50C1-4CC6-AF9F-A7139802E839}"/>
                </a:ext>
              </a:extLst>
            </p:cNvPr>
            <p:cNvGrpSpPr/>
            <p:nvPr/>
          </p:nvGrpSpPr>
          <p:grpSpPr>
            <a:xfrm>
              <a:off x="1880734" y="1636342"/>
              <a:ext cx="608822" cy="694482"/>
              <a:chOff x="1880734" y="1636342"/>
              <a:chExt cx="608822" cy="694482"/>
            </a:xfrm>
          </p:grpSpPr>
          <p:grpSp>
            <p:nvGrpSpPr>
              <p:cNvPr id="295" name="Thumbnail">
                <a:extLst>
                  <a:ext uri="{FF2B5EF4-FFF2-40B4-BE49-F238E27FC236}">
                    <a16:creationId xmlns:a16="http://schemas.microsoft.com/office/drawing/2014/main" id="{6B195079-4077-4731-8A77-775006CE8CE6}"/>
                  </a:ext>
                </a:extLst>
              </p:cNvPr>
              <p:cNvGrpSpPr/>
              <p:nvPr/>
            </p:nvGrpSpPr>
            <p:grpSpPr>
              <a:xfrm>
                <a:off x="1880734" y="1636342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313" name="Border Outer">
                  <a:extLst>
                    <a:ext uri="{FF2B5EF4-FFF2-40B4-BE49-F238E27FC236}">
                      <a16:creationId xmlns:a16="http://schemas.microsoft.com/office/drawing/2014/main" id="{4EE80E11-F788-47F8-B2CF-1B74628AD689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14" name="Image">
                  <a:extLst>
                    <a:ext uri="{FF2B5EF4-FFF2-40B4-BE49-F238E27FC236}">
                      <a16:creationId xmlns:a16="http://schemas.microsoft.com/office/drawing/2014/main" id="{788057AE-DFBB-4808-93E4-E7E0D5E3B86D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15" name="Border">
                    <a:extLst>
                      <a:ext uri="{FF2B5EF4-FFF2-40B4-BE49-F238E27FC236}">
                        <a16:creationId xmlns:a16="http://schemas.microsoft.com/office/drawing/2014/main" id="{154D14A5-B259-439F-9512-F8AF39B3A1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16" name="Line 2">
                    <a:extLst>
                      <a:ext uri="{FF2B5EF4-FFF2-40B4-BE49-F238E27FC236}">
                        <a16:creationId xmlns:a16="http://schemas.microsoft.com/office/drawing/2014/main" id="{EE2145F9-0754-47A8-9987-5E43F45B2E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17" name="Line 1">
                    <a:extLst>
                      <a:ext uri="{FF2B5EF4-FFF2-40B4-BE49-F238E27FC236}">
                        <a16:creationId xmlns:a16="http://schemas.microsoft.com/office/drawing/2014/main" id="{4C720591-2F93-441D-822E-6BBB03101D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12" name="h3">
                <a:extLst>
                  <a:ext uri="{FF2B5EF4-FFF2-40B4-BE49-F238E27FC236}">
                    <a16:creationId xmlns:a16="http://schemas.microsoft.com/office/drawing/2014/main" id="{7B062F29-EE4C-44E4-B65D-79A5B02A146E}"/>
                  </a:ext>
                </a:extLst>
              </p:cNvPr>
              <p:cNvSpPr txBox="1"/>
              <p:nvPr/>
            </p:nvSpPr>
            <p:spPr>
              <a:xfrm>
                <a:off x="2031256" y="2177740"/>
                <a:ext cx="307777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9685B964-1718-4E7D-B434-B05CB89A6DDA}"/>
                </a:ext>
              </a:extLst>
            </p:cNvPr>
            <p:cNvGrpSpPr/>
            <p:nvPr/>
          </p:nvGrpSpPr>
          <p:grpSpPr>
            <a:xfrm>
              <a:off x="1255374" y="1636342"/>
              <a:ext cx="608822" cy="694482"/>
              <a:chOff x="1255374" y="1636342"/>
              <a:chExt cx="608822" cy="694482"/>
            </a:xfrm>
          </p:grpSpPr>
          <p:grpSp>
            <p:nvGrpSpPr>
              <p:cNvPr id="319" name="Thumbnail">
                <a:extLst>
                  <a:ext uri="{FF2B5EF4-FFF2-40B4-BE49-F238E27FC236}">
                    <a16:creationId xmlns:a16="http://schemas.microsoft.com/office/drawing/2014/main" id="{BCF437A9-5DAE-43E0-9184-DCB75A9D6911}"/>
                  </a:ext>
                </a:extLst>
              </p:cNvPr>
              <p:cNvGrpSpPr/>
              <p:nvPr/>
            </p:nvGrpSpPr>
            <p:grpSpPr>
              <a:xfrm>
                <a:off x="1255374" y="1636342"/>
                <a:ext cx="608822" cy="694482"/>
                <a:chOff x="595686" y="1261242"/>
                <a:chExt cx="2433264" cy="2786694"/>
              </a:xfrm>
              <a:solidFill>
                <a:schemeClr val="bg1"/>
              </a:solidFill>
            </p:grpSpPr>
            <p:sp>
              <p:nvSpPr>
                <p:cNvPr id="339" name="Border Outer">
                  <a:extLst>
                    <a:ext uri="{FF2B5EF4-FFF2-40B4-BE49-F238E27FC236}">
                      <a16:creationId xmlns:a16="http://schemas.microsoft.com/office/drawing/2014/main" id="{763A5C83-0CAE-4BAC-8D2B-4CFF257582B2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41" name="Image">
                  <a:extLst>
                    <a:ext uri="{FF2B5EF4-FFF2-40B4-BE49-F238E27FC236}">
                      <a16:creationId xmlns:a16="http://schemas.microsoft.com/office/drawing/2014/main" id="{75D48782-64A7-425B-9A5D-BCFDCD104B85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42" name="Border">
                    <a:extLst>
                      <a:ext uri="{FF2B5EF4-FFF2-40B4-BE49-F238E27FC236}">
                        <a16:creationId xmlns:a16="http://schemas.microsoft.com/office/drawing/2014/main" id="{EBF411F9-8494-44A0-9B76-0130A1F11D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43" name="Line 2">
                    <a:extLst>
                      <a:ext uri="{FF2B5EF4-FFF2-40B4-BE49-F238E27FC236}">
                        <a16:creationId xmlns:a16="http://schemas.microsoft.com/office/drawing/2014/main" id="{D240D9C4-7B16-4B56-9298-4C8429D460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44" name="Line 1">
                    <a:extLst>
                      <a:ext uri="{FF2B5EF4-FFF2-40B4-BE49-F238E27FC236}">
                        <a16:creationId xmlns:a16="http://schemas.microsoft.com/office/drawing/2014/main" id="{C739FEB3-685C-4ED4-AF4D-0C8167B90F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20" name="h3">
                <a:extLst>
                  <a:ext uri="{FF2B5EF4-FFF2-40B4-BE49-F238E27FC236}">
                    <a16:creationId xmlns:a16="http://schemas.microsoft.com/office/drawing/2014/main" id="{325AE70F-336F-48F4-BB5E-826C1F264A46}"/>
                  </a:ext>
                </a:extLst>
              </p:cNvPr>
              <p:cNvSpPr txBox="1"/>
              <p:nvPr/>
            </p:nvSpPr>
            <p:spPr>
              <a:xfrm>
                <a:off x="1354598" y="2177740"/>
                <a:ext cx="410370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통화기록</a:t>
                </a:r>
                <a:endParaRPr lang="en-US" altLang="ko-KR" sz="800" dirty="0">
                  <a:solidFill>
                    <a:srgbClr val="464646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45" name="그룹 344">
              <a:extLst>
                <a:ext uri="{FF2B5EF4-FFF2-40B4-BE49-F238E27FC236}">
                  <a16:creationId xmlns:a16="http://schemas.microsoft.com/office/drawing/2014/main" id="{9F919027-2CB8-4821-A048-8497EB0063B6}"/>
                </a:ext>
              </a:extLst>
            </p:cNvPr>
            <p:cNvGrpSpPr/>
            <p:nvPr/>
          </p:nvGrpSpPr>
          <p:grpSpPr>
            <a:xfrm>
              <a:off x="630014" y="1636342"/>
              <a:ext cx="608822" cy="694482"/>
              <a:chOff x="630014" y="1636342"/>
              <a:chExt cx="608822" cy="694482"/>
            </a:xfrm>
          </p:grpSpPr>
          <p:grpSp>
            <p:nvGrpSpPr>
              <p:cNvPr id="346" name="Thumbnail">
                <a:extLst>
                  <a:ext uri="{FF2B5EF4-FFF2-40B4-BE49-F238E27FC236}">
                    <a16:creationId xmlns:a16="http://schemas.microsoft.com/office/drawing/2014/main" id="{D6DE7EC5-033E-4660-8B26-F5F1C74B0646}"/>
                  </a:ext>
                </a:extLst>
              </p:cNvPr>
              <p:cNvGrpSpPr/>
              <p:nvPr/>
            </p:nvGrpSpPr>
            <p:grpSpPr>
              <a:xfrm>
                <a:off x="630014" y="1636342"/>
                <a:ext cx="608822" cy="694482"/>
                <a:chOff x="595686" y="1261242"/>
                <a:chExt cx="2433264" cy="2786694"/>
              </a:xfrm>
              <a:solidFill>
                <a:schemeClr val="bg1"/>
              </a:solidFill>
            </p:grpSpPr>
            <p:sp>
              <p:nvSpPr>
                <p:cNvPr id="348" name="Border Outer">
                  <a:extLst>
                    <a:ext uri="{FF2B5EF4-FFF2-40B4-BE49-F238E27FC236}">
                      <a16:creationId xmlns:a16="http://schemas.microsoft.com/office/drawing/2014/main" id="{1CEB5113-F943-4DBE-9A7D-C220C18B0E4B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49" name="Image">
                  <a:extLst>
                    <a:ext uri="{FF2B5EF4-FFF2-40B4-BE49-F238E27FC236}">
                      <a16:creationId xmlns:a16="http://schemas.microsoft.com/office/drawing/2014/main" id="{4A523842-B369-4FD9-91F0-52FD3C93BE6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50" name="Border">
                    <a:extLst>
                      <a:ext uri="{FF2B5EF4-FFF2-40B4-BE49-F238E27FC236}">
                        <a16:creationId xmlns:a16="http://schemas.microsoft.com/office/drawing/2014/main" id="{0C3F86B2-B89E-4166-88F8-3453090031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51" name="Line 2">
                    <a:extLst>
                      <a:ext uri="{FF2B5EF4-FFF2-40B4-BE49-F238E27FC236}">
                        <a16:creationId xmlns:a16="http://schemas.microsoft.com/office/drawing/2014/main" id="{3BE455CE-34B0-4602-BD2B-0ACE5E87C0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52" name="Line 1">
                    <a:extLst>
                      <a:ext uri="{FF2B5EF4-FFF2-40B4-BE49-F238E27FC236}">
                        <a16:creationId xmlns:a16="http://schemas.microsoft.com/office/drawing/2014/main" id="{5F201E38-C15B-46D1-B91E-68FD15270E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47" name="h3">
                <a:extLst>
                  <a:ext uri="{FF2B5EF4-FFF2-40B4-BE49-F238E27FC236}">
                    <a16:creationId xmlns:a16="http://schemas.microsoft.com/office/drawing/2014/main" id="{F2309886-6503-433A-AA9B-21C0F6E7D038}"/>
                  </a:ext>
                </a:extLst>
              </p:cNvPr>
              <p:cNvSpPr txBox="1"/>
              <p:nvPr/>
            </p:nvSpPr>
            <p:spPr>
              <a:xfrm>
                <a:off x="729240" y="2177740"/>
                <a:ext cx="410369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즐겨찾기</a:t>
                </a:r>
                <a:endParaRPr kumimoji="0" 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59" name="Thumbnail">
              <a:extLst>
                <a:ext uri="{FF2B5EF4-FFF2-40B4-BE49-F238E27FC236}">
                  <a16:creationId xmlns:a16="http://schemas.microsoft.com/office/drawing/2014/main" id="{1600FAF0-CC19-4F6E-ADAD-4804FFC6342C}"/>
                </a:ext>
              </a:extLst>
            </p:cNvPr>
            <p:cNvGrpSpPr/>
            <p:nvPr/>
          </p:nvGrpSpPr>
          <p:grpSpPr>
            <a:xfrm>
              <a:off x="2509270" y="1643101"/>
              <a:ext cx="608822" cy="694482"/>
              <a:chOff x="595686" y="1261242"/>
              <a:chExt cx="2433264" cy="2786694"/>
            </a:xfrm>
            <a:solidFill>
              <a:schemeClr val="bg1"/>
            </a:solidFill>
          </p:grpSpPr>
          <p:sp>
            <p:nvSpPr>
              <p:cNvPr id="360" name="Border Outer">
                <a:extLst>
                  <a:ext uri="{FF2B5EF4-FFF2-40B4-BE49-F238E27FC236}">
                    <a16:creationId xmlns:a16="http://schemas.microsoft.com/office/drawing/2014/main" id="{DE8A1CC9-03FF-4D0D-A0AD-E750CF28C039}"/>
                  </a:ext>
                </a:extLst>
              </p:cNvPr>
              <p:cNvSpPr/>
              <p:nvPr/>
            </p:nvSpPr>
            <p:spPr>
              <a:xfrm>
                <a:off x="595686" y="1261242"/>
                <a:ext cx="2433264" cy="2786694"/>
              </a:xfrm>
              <a:prstGeom prst="roundRect">
                <a:avLst>
                  <a:gd name="adj" fmla="val 3261"/>
                </a:avLst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363" name="Image">
                <a:extLst>
                  <a:ext uri="{FF2B5EF4-FFF2-40B4-BE49-F238E27FC236}">
                    <a16:creationId xmlns:a16="http://schemas.microsoft.com/office/drawing/2014/main" id="{AB81B0DA-DF67-40E8-9953-A212CD6EDC6D}"/>
                  </a:ext>
                </a:extLst>
              </p:cNvPr>
              <p:cNvGrpSpPr/>
              <p:nvPr/>
            </p:nvGrpSpPr>
            <p:grpSpPr>
              <a:xfrm>
                <a:off x="658817" y="1324374"/>
                <a:ext cx="2306026" cy="1905000"/>
                <a:chOff x="658817" y="1324374"/>
                <a:chExt cx="2306026" cy="1905000"/>
              </a:xfrm>
              <a:grpFill/>
            </p:grpSpPr>
            <p:sp>
              <p:nvSpPr>
                <p:cNvPr id="364" name="Border">
                  <a:extLst>
                    <a:ext uri="{FF2B5EF4-FFF2-40B4-BE49-F238E27FC236}">
                      <a16:creationId xmlns:a16="http://schemas.microsoft.com/office/drawing/2014/main" id="{99E60083-DCE1-4934-A18A-200A55402C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793" y="1324374"/>
                  <a:ext cx="2305050" cy="1905000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5" name="Line 2">
                  <a:extLst>
                    <a:ext uri="{FF2B5EF4-FFF2-40B4-BE49-F238E27FC236}">
                      <a16:creationId xmlns:a16="http://schemas.microsoft.com/office/drawing/2014/main" id="{4B112FCA-B77E-4A7D-9003-BAC0615C76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8" name="Line 1">
                  <a:extLst>
                    <a:ext uri="{FF2B5EF4-FFF2-40B4-BE49-F238E27FC236}">
                      <a16:creationId xmlns:a16="http://schemas.microsoft.com/office/drawing/2014/main" id="{C6138DD1-CE26-463A-ACD8-646D4CDC68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374" name="h3">
              <a:extLst>
                <a:ext uri="{FF2B5EF4-FFF2-40B4-BE49-F238E27FC236}">
                  <a16:creationId xmlns:a16="http://schemas.microsoft.com/office/drawing/2014/main" id="{33DD9644-0D39-4419-B359-7825F3D8F449}"/>
                </a:ext>
              </a:extLst>
            </p:cNvPr>
            <p:cNvSpPr txBox="1"/>
            <p:nvPr/>
          </p:nvSpPr>
          <p:spPr>
            <a:xfrm>
              <a:off x="2479493" y="2177740"/>
              <a:ext cx="662029" cy="1848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내 연락처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06F51EB4-FFAF-4AB7-86A5-5243B5FE6F5F}"/>
              </a:ext>
            </a:extLst>
          </p:cNvPr>
          <p:cNvGrpSpPr/>
          <p:nvPr/>
        </p:nvGrpSpPr>
        <p:grpSpPr>
          <a:xfrm>
            <a:off x="596595" y="2439236"/>
            <a:ext cx="2496825" cy="225640"/>
            <a:chOff x="291614" y="1888675"/>
            <a:chExt cx="2496825" cy="225640"/>
          </a:xfrm>
        </p:grpSpPr>
        <p:grpSp>
          <p:nvGrpSpPr>
            <p:cNvPr id="440" name="그룹 439">
              <a:extLst>
                <a:ext uri="{FF2B5EF4-FFF2-40B4-BE49-F238E27FC236}">
                  <a16:creationId xmlns:a16="http://schemas.microsoft.com/office/drawing/2014/main" id="{E519D7CF-73FF-4662-AA39-21D6EC3E4210}"/>
                </a:ext>
              </a:extLst>
            </p:cNvPr>
            <p:cNvGrpSpPr/>
            <p:nvPr/>
          </p:nvGrpSpPr>
          <p:grpSpPr>
            <a:xfrm>
              <a:off x="351565" y="1898871"/>
              <a:ext cx="2436874" cy="215444"/>
              <a:chOff x="2753227" y="6341570"/>
              <a:chExt cx="2436874" cy="215444"/>
            </a:xfrm>
          </p:grpSpPr>
          <p:grpSp>
            <p:nvGrpSpPr>
              <p:cNvPr id="443" name="그룹 442">
                <a:extLst>
                  <a:ext uri="{FF2B5EF4-FFF2-40B4-BE49-F238E27FC236}">
                    <a16:creationId xmlns:a16="http://schemas.microsoft.com/office/drawing/2014/main" id="{50416596-A124-456E-9C65-C03E2A742979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1907106" cy="215444"/>
                <a:chOff x="3244556" y="6341570"/>
                <a:chExt cx="1907106" cy="215444"/>
              </a:xfrm>
            </p:grpSpPr>
            <p:sp>
              <p:nvSpPr>
                <p:cNvPr id="447" name="Search Icon">
                  <a:extLst>
                    <a:ext uri="{FF2B5EF4-FFF2-40B4-BE49-F238E27FC236}">
                      <a16:creationId xmlns:a16="http://schemas.microsoft.com/office/drawing/2014/main" id="{6C57999C-18A7-4463-AB60-67779517F38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040653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48" name="직사각형 447">
                  <a:extLst>
                    <a:ext uri="{FF2B5EF4-FFF2-40B4-BE49-F238E27FC236}">
                      <a16:creationId xmlns:a16="http://schemas.microsoft.com/office/drawing/2014/main" id="{A840C30E-8173-41A7-8F4E-80CB8A8EB9C4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844083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444" name="Line">
                <a:extLst>
                  <a:ext uri="{FF2B5EF4-FFF2-40B4-BE49-F238E27FC236}">
                    <a16:creationId xmlns:a16="http://schemas.microsoft.com/office/drawing/2014/main" id="{D9B4CD88-9B2B-4945-B5CB-022290F63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436874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896F99D3-B1EA-40F5-A2EA-111F6F3270A5}"/>
                </a:ext>
              </a:extLst>
            </p:cNvPr>
            <p:cNvSpPr/>
            <p:nvPr/>
          </p:nvSpPr>
          <p:spPr>
            <a:xfrm>
              <a:off x="291614" y="1888675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3" name="Image">
            <a:extLst>
              <a:ext uri="{FF2B5EF4-FFF2-40B4-BE49-F238E27FC236}">
                <a16:creationId xmlns:a16="http://schemas.microsoft.com/office/drawing/2014/main" id="{B0CBAD4D-20E0-426B-AAEA-24D536470CBD}"/>
              </a:ext>
            </a:extLst>
          </p:cNvPr>
          <p:cNvGrpSpPr/>
          <p:nvPr/>
        </p:nvGrpSpPr>
        <p:grpSpPr>
          <a:xfrm>
            <a:off x="1338129" y="2893094"/>
            <a:ext cx="1064268" cy="1064268"/>
            <a:chOff x="9600101" y="1622168"/>
            <a:chExt cx="1333500" cy="1333500"/>
          </a:xfrm>
        </p:grpSpPr>
        <p:sp>
          <p:nvSpPr>
            <p:cNvPr id="454" name="Border">
              <a:extLst>
                <a:ext uri="{FF2B5EF4-FFF2-40B4-BE49-F238E27FC236}">
                  <a16:creationId xmlns:a16="http://schemas.microsoft.com/office/drawing/2014/main" id="{94139F62-491E-43B8-AAF9-E98DCA5E83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0101" y="1622168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cxnSp>
          <p:nvCxnSpPr>
            <p:cNvPr id="455" name="Line">
              <a:extLst>
                <a:ext uri="{FF2B5EF4-FFF2-40B4-BE49-F238E27FC236}">
                  <a16:creationId xmlns:a16="http://schemas.microsoft.com/office/drawing/2014/main" id="{3E590C99-3E16-4746-958E-CA4A7F90E058}"/>
                </a:ext>
              </a:extLst>
            </p:cNvPr>
            <p:cNvCxnSpPr/>
            <p:nvPr/>
          </p:nvCxnSpPr>
          <p:spPr>
            <a:xfrm>
              <a:off x="9793519" y="1815586"/>
              <a:ext cx="946665" cy="946664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Line">
              <a:extLst>
                <a:ext uri="{FF2B5EF4-FFF2-40B4-BE49-F238E27FC236}">
                  <a16:creationId xmlns:a16="http://schemas.microsoft.com/office/drawing/2014/main" id="{3ED85510-1115-420D-B0A9-3E738B9A77DC}"/>
                </a:ext>
              </a:extLst>
            </p:cNvPr>
            <p:cNvCxnSpPr/>
            <p:nvPr/>
          </p:nvCxnSpPr>
          <p:spPr>
            <a:xfrm flipV="1">
              <a:off x="9793519" y="1815587"/>
              <a:ext cx="946666" cy="946663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7" name="직사각형 456">
            <a:extLst>
              <a:ext uri="{FF2B5EF4-FFF2-40B4-BE49-F238E27FC236}">
                <a16:creationId xmlns:a16="http://schemas.microsoft.com/office/drawing/2014/main" id="{3B1BD6D8-F4E4-4795-8F85-3AC6081964AD}"/>
              </a:ext>
            </a:extLst>
          </p:cNvPr>
          <p:cNvSpPr/>
          <p:nvPr/>
        </p:nvSpPr>
        <p:spPr>
          <a:xfrm>
            <a:off x="801477" y="4097349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조직도 내 사용자 연락처를 검색해 보세요</a:t>
            </a:r>
            <a:r>
              <a: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kumimoji="1" lang="en-US" altLang="ko-KR" sz="8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8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부서명은 자사만 지원합니다</a:t>
            </a:r>
            <a:r>
              <a:rPr kumimoji="1" lang="en-US" altLang="ko-KR" sz="8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61" name="그룹 460">
            <a:extLst>
              <a:ext uri="{FF2B5EF4-FFF2-40B4-BE49-F238E27FC236}">
                <a16:creationId xmlns:a16="http://schemas.microsoft.com/office/drawing/2014/main" id="{0731F29F-BCFF-410E-8617-F812B80A46B4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2649043" y="5898089"/>
            <a:chExt cx="493200" cy="493200"/>
          </a:xfrm>
        </p:grpSpPr>
        <p:sp>
          <p:nvSpPr>
            <p:cNvPr id="462" name="Oval">
              <a:extLst>
                <a:ext uri="{FF2B5EF4-FFF2-40B4-BE49-F238E27FC236}">
                  <a16:creationId xmlns:a16="http://schemas.microsoft.com/office/drawing/2014/main" id="{2C427B42-B8F5-48F8-9ACC-D598C3694D44}"/>
                </a:ext>
              </a:extLst>
            </p:cNvPr>
            <p:cNvSpPr/>
            <p:nvPr/>
          </p:nvSpPr>
          <p:spPr>
            <a:xfrm>
              <a:off x="2649043" y="5898089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63" name="Phone">
              <a:extLst>
                <a:ext uri="{FF2B5EF4-FFF2-40B4-BE49-F238E27FC236}">
                  <a16:creationId xmlns:a16="http://schemas.microsoft.com/office/drawing/2014/main" id="{8BB7902E-4503-483B-B043-80ADBF299F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8145" y="60327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8049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조직도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검색 결과</a:t>
            </a:r>
          </a:p>
        </p:txBody>
      </p: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80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92D27DC-FD0A-4005-872F-C382D5E0633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59" name="그룹 1358">
            <a:extLst>
              <a:ext uri="{FF2B5EF4-FFF2-40B4-BE49-F238E27FC236}">
                <a16:creationId xmlns:a16="http://schemas.microsoft.com/office/drawing/2014/main" id="{76FBEC34-B1FF-46D0-9351-655A48F6A858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360" name="직사각형 1359">
              <a:extLst>
                <a:ext uri="{FF2B5EF4-FFF2-40B4-BE49-F238E27FC236}">
                  <a16:creationId xmlns:a16="http://schemas.microsoft.com/office/drawing/2014/main" id="{8BB8C017-5134-4580-8AE7-E4AC27DBA946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1" name="직사각형 1360">
              <a:extLst>
                <a:ext uri="{FF2B5EF4-FFF2-40B4-BE49-F238E27FC236}">
                  <a16:creationId xmlns:a16="http://schemas.microsoft.com/office/drawing/2014/main" id="{DE6A6BCC-62C5-4F7A-BC0E-E0B4C98A1E11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2" name="Download">
              <a:extLst>
                <a:ext uri="{FF2B5EF4-FFF2-40B4-BE49-F238E27FC236}">
                  <a16:creationId xmlns:a16="http://schemas.microsoft.com/office/drawing/2014/main" id="{E610F9E8-B193-4DE4-8642-516FE99BDC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76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ECE35A1-8B69-4D81-B720-22A6DBD911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ECE06F2D-C287-4A0D-B698-3089F3F095DB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45" name="그룹 544">
            <a:extLst>
              <a:ext uri="{FF2B5EF4-FFF2-40B4-BE49-F238E27FC236}">
                <a16:creationId xmlns:a16="http://schemas.microsoft.com/office/drawing/2014/main" id="{3B179922-7F84-44C1-89CB-38BD306454EE}"/>
              </a:ext>
            </a:extLst>
          </p:cNvPr>
          <p:cNvGrpSpPr/>
          <p:nvPr/>
        </p:nvGrpSpPr>
        <p:grpSpPr>
          <a:xfrm>
            <a:off x="167147" y="1061396"/>
            <a:ext cx="372000" cy="2449043"/>
            <a:chOff x="167147" y="1061396"/>
            <a:chExt cx="372000" cy="2449043"/>
          </a:xfrm>
        </p:grpSpPr>
        <p:pic>
          <p:nvPicPr>
            <p:cNvPr id="546" name="그래픽 545" descr="웹 캠">
              <a:extLst>
                <a:ext uri="{FF2B5EF4-FFF2-40B4-BE49-F238E27FC236}">
                  <a16:creationId xmlns:a16="http://schemas.microsoft.com/office/drawing/2014/main" id="{8BE817AA-11BD-4D23-8BA3-17DB2423F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  <p:pic>
          <p:nvPicPr>
            <p:cNvPr id="547" name="그래픽 546" descr="채팅">
              <a:extLst>
                <a:ext uri="{FF2B5EF4-FFF2-40B4-BE49-F238E27FC236}">
                  <a16:creationId xmlns:a16="http://schemas.microsoft.com/office/drawing/2014/main" id="{C4B114AC-8B3E-45AE-BBC4-41B8FA61C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548" name="그래픽 547" descr="보내기">
              <a:extLst>
                <a:ext uri="{FF2B5EF4-FFF2-40B4-BE49-F238E27FC236}">
                  <a16:creationId xmlns:a16="http://schemas.microsoft.com/office/drawing/2014/main" id="{6EF09AB9-4A85-4911-B1C6-B62AB615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사용자">
              <a:extLst>
                <a:ext uri="{FF2B5EF4-FFF2-40B4-BE49-F238E27FC236}">
                  <a16:creationId xmlns:a16="http://schemas.microsoft.com/office/drawing/2014/main" id="{BAB68235-A96C-40B3-81FE-ED7B338C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계층 구조형">
              <a:extLst>
                <a:ext uri="{FF2B5EF4-FFF2-40B4-BE49-F238E27FC236}">
                  <a16:creationId xmlns:a16="http://schemas.microsoft.com/office/drawing/2014/main" id="{36469671-8951-4D11-9719-F1F1B113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551" name="Oval">
              <a:extLst>
                <a:ext uri="{FF2B5EF4-FFF2-40B4-BE49-F238E27FC236}">
                  <a16:creationId xmlns:a16="http://schemas.microsoft.com/office/drawing/2014/main" id="{51F7CA35-87E9-4775-850C-B682CB6B626A}"/>
                </a:ext>
              </a:extLst>
            </p:cNvPr>
            <p:cNvSpPr/>
            <p:nvPr/>
          </p:nvSpPr>
          <p:spPr>
            <a:xfrm>
              <a:off x="167147" y="3138439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52" name="그래픽 551" descr="스피커 폰">
              <a:extLst>
                <a:ext uri="{FF2B5EF4-FFF2-40B4-BE49-F238E27FC236}">
                  <a16:creationId xmlns:a16="http://schemas.microsoft.com/office/drawing/2014/main" id="{E79FAAED-3D17-4534-9AA1-8B4570C2B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03701" y="3199322"/>
              <a:ext cx="298892" cy="298892"/>
            </a:xfrm>
            <a:prstGeom prst="rect">
              <a:avLst/>
            </a:prstGeom>
          </p:spPr>
        </p:pic>
      </p:grpSp>
      <p:grpSp>
        <p:nvGrpSpPr>
          <p:cNvPr id="249" name="Scroll Indicator">
            <a:extLst>
              <a:ext uri="{FF2B5EF4-FFF2-40B4-BE49-F238E27FC236}">
                <a16:creationId xmlns:a16="http://schemas.microsoft.com/office/drawing/2014/main" id="{536ED16C-331B-4BBF-A3FA-3DF5E7952FA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250" name="Track">
              <a:extLst>
                <a:ext uri="{FF2B5EF4-FFF2-40B4-BE49-F238E27FC236}">
                  <a16:creationId xmlns:a16="http://schemas.microsoft.com/office/drawing/2014/main" id="{72773A87-34A6-4D4F-BB13-C10E1EFC026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humb">
              <a:extLst>
                <a:ext uri="{FF2B5EF4-FFF2-40B4-BE49-F238E27FC236}">
                  <a16:creationId xmlns:a16="http://schemas.microsoft.com/office/drawing/2014/main" id="{86D096E6-A07F-47F8-8407-038768BEDA0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E20D1BDE-37EF-47C5-8A95-0E2DE81E604B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38E5FC97-F32A-4985-A32D-C982A7FDE783}"/>
              </a:ext>
            </a:extLst>
          </p:cNvPr>
          <p:cNvGrpSpPr/>
          <p:nvPr/>
        </p:nvGrpSpPr>
        <p:grpSpPr>
          <a:xfrm>
            <a:off x="3264693" y="1332575"/>
            <a:ext cx="373160" cy="349152"/>
            <a:chOff x="3301748" y="2229240"/>
            <a:chExt cx="373160" cy="349152"/>
          </a:xfrm>
        </p:grpSpPr>
        <p:grpSp>
          <p:nvGrpSpPr>
            <p:cNvPr id="255" name="Profile Picture">
              <a:extLst>
                <a:ext uri="{FF2B5EF4-FFF2-40B4-BE49-F238E27FC236}">
                  <a16:creationId xmlns:a16="http://schemas.microsoft.com/office/drawing/2014/main" id="{1A6A09A6-7AF2-495D-9400-C3FF07CC67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27136" y="2229240"/>
              <a:ext cx="336634" cy="336634"/>
              <a:chOff x="5459192" y="1847688"/>
              <a:chExt cx="1371600" cy="1371600"/>
            </a:xfrm>
          </p:grpSpPr>
          <p:sp>
            <p:nvSpPr>
              <p:cNvPr id="258" name="Background">
                <a:extLst>
                  <a:ext uri="{FF2B5EF4-FFF2-40B4-BE49-F238E27FC236}">
                    <a16:creationId xmlns:a16="http://schemas.microsoft.com/office/drawing/2014/main" id="{AE1E3F66-1955-470F-B352-ADEE4BBDB0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9" name="Profile Icon">
                <a:extLst>
                  <a:ext uri="{FF2B5EF4-FFF2-40B4-BE49-F238E27FC236}">
                    <a16:creationId xmlns:a16="http://schemas.microsoft.com/office/drawing/2014/main" id="{28F00D5B-CB74-42BE-A41E-8AA3D996D12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3392A9A9-A65B-4073-A2B1-6045F2DE0446}"/>
                </a:ext>
              </a:extLst>
            </p:cNvPr>
            <p:cNvSpPr/>
            <p:nvPr/>
          </p:nvSpPr>
          <p:spPr>
            <a:xfrm>
              <a:off x="3301748" y="2232917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57" name="그래픽 256" descr="스마트폰">
              <a:extLst>
                <a:ext uri="{FF2B5EF4-FFF2-40B4-BE49-F238E27FC236}">
                  <a16:creationId xmlns:a16="http://schemas.microsoft.com/office/drawing/2014/main" id="{AD64B649-CC1A-44BD-BBE1-CBF998F9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530908" y="2434392"/>
              <a:ext cx="144000" cy="144000"/>
            </a:xfrm>
            <a:prstGeom prst="rect">
              <a:avLst/>
            </a:prstGeom>
          </p:spPr>
        </p:pic>
      </p:grp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611557" y="1399429"/>
            <a:ext cx="32368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김용주 이사</a:t>
            </a:r>
          </a:p>
        </p:txBody>
      </p:sp>
      <p:cxnSp>
        <p:nvCxnSpPr>
          <p:cNvPr id="261" name="Track">
            <a:extLst>
              <a:ext uri="{FF2B5EF4-FFF2-40B4-BE49-F238E27FC236}">
                <a16:creationId xmlns:a16="http://schemas.microsoft.com/office/drawing/2014/main" id="{2EA60ACB-C056-47A5-AC0B-A9C025680DCE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E721B8E8-A05F-4B81-A48B-D387823497A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66" name="Oval">
              <a:extLst>
                <a:ext uri="{FF2B5EF4-FFF2-40B4-BE49-F238E27FC236}">
                  <a16:creationId xmlns:a16="http://schemas.microsoft.com/office/drawing/2014/main" id="{6D2462F0-D0B4-4A4C-9835-900A53A6129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7" name="Oval">
              <a:extLst>
                <a:ext uri="{FF2B5EF4-FFF2-40B4-BE49-F238E27FC236}">
                  <a16:creationId xmlns:a16="http://schemas.microsoft.com/office/drawing/2014/main" id="{64C5189E-6EB1-4FDD-B30C-1B03C6EA8DF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8" name="Oval">
              <a:extLst>
                <a:ext uri="{FF2B5EF4-FFF2-40B4-BE49-F238E27FC236}">
                  <a16:creationId xmlns:a16="http://schemas.microsoft.com/office/drawing/2014/main" id="{5F6C354C-C713-4E50-A3F7-6E49AE759EF7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B5DFD00-F0AF-449F-A4BE-75BD38E7426B}"/>
              </a:ext>
            </a:extLst>
          </p:cNvPr>
          <p:cNvGrpSpPr/>
          <p:nvPr/>
        </p:nvGrpSpPr>
        <p:grpSpPr>
          <a:xfrm>
            <a:off x="3273213" y="1744923"/>
            <a:ext cx="4163451" cy="485213"/>
            <a:chOff x="3273213" y="1744923"/>
            <a:chExt cx="4163451" cy="485213"/>
          </a:xfrm>
        </p:grpSpPr>
        <p:sp>
          <p:nvSpPr>
            <p:cNvPr id="294" name="Modal Dialog Overlay">
              <a:extLst>
                <a:ext uri="{FF2B5EF4-FFF2-40B4-BE49-F238E27FC236}">
                  <a16:creationId xmlns:a16="http://schemas.microsoft.com/office/drawing/2014/main" id="{12C4AD1F-E52B-4538-8A27-CAED3CE1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213" y="1744923"/>
              <a:ext cx="4163451" cy="4852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96" name="그룹 295">
              <a:extLst>
                <a:ext uri="{FF2B5EF4-FFF2-40B4-BE49-F238E27FC236}">
                  <a16:creationId xmlns:a16="http://schemas.microsoft.com/office/drawing/2014/main" id="{1AE325B4-6C98-4F4E-99BA-A805C6F39CC7}"/>
                </a:ext>
              </a:extLst>
            </p:cNvPr>
            <p:cNvGrpSpPr/>
            <p:nvPr/>
          </p:nvGrpSpPr>
          <p:grpSpPr>
            <a:xfrm>
              <a:off x="5519984" y="1768506"/>
              <a:ext cx="1727306" cy="438047"/>
              <a:chOff x="3317412" y="1838505"/>
              <a:chExt cx="1727306" cy="438047"/>
            </a:xfrm>
          </p:grpSpPr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99F277A6-AABF-44D8-B533-C6414E1EC733}"/>
                  </a:ext>
                </a:extLst>
              </p:cNvPr>
              <p:cNvGrpSpPr/>
              <p:nvPr/>
            </p:nvGrpSpPr>
            <p:grpSpPr>
              <a:xfrm>
                <a:off x="4656646" y="1863492"/>
                <a:ext cx="388072" cy="388072"/>
                <a:chOff x="8317111" y="4767758"/>
                <a:chExt cx="924232" cy="924232"/>
              </a:xfrm>
            </p:grpSpPr>
            <p:sp>
              <p:nvSpPr>
                <p:cNvPr id="310" name="Oval">
                  <a:extLst>
                    <a:ext uri="{FF2B5EF4-FFF2-40B4-BE49-F238E27FC236}">
                      <a16:creationId xmlns:a16="http://schemas.microsoft.com/office/drawing/2014/main" id="{FCF8F8E7-19C3-4F75-9599-168425B05294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11" name="그래픽 310" descr="스피커 폰">
                  <a:extLst>
                    <a:ext uri="{FF2B5EF4-FFF2-40B4-BE49-F238E27FC236}">
                      <a16:creationId xmlns:a16="http://schemas.microsoft.com/office/drawing/2014/main" id="{5FBBE0E6-28BC-4D97-A312-9927E4359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6A6CC60E-F95B-4CB8-B43F-8AD106050AD9}"/>
                  </a:ext>
                </a:extLst>
              </p:cNvPr>
              <p:cNvGrpSpPr/>
              <p:nvPr/>
            </p:nvGrpSpPr>
            <p:grpSpPr>
              <a:xfrm>
                <a:off x="3317412" y="1838505"/>
                <a:ext cx="1027845" cy="438047"/>
                <a:chOff x="3317412" y="1885810"/>
                <a:chExt cx="1027845" cy="438047"/>
              </a:xfrm>
            </p:grpSpPr>
            <p:sp>
              <p:nvSpPr>
                <p:cNvPr id="308" name="직사각형 307">
                  <a:extLst>
                    <a:ext uri="{FF2B5EF4-FFF2-40B4-BE49-F238E27FC236}">
                      <a16:creationId xmlns:a16="http://schemas.microsoft.com/office/drawing/2014/main" id="{3E27BBE8-8CA1-4D0A-8C15-1A9E2764E9A7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027845" cy="2462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02-1234-5678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직사각형 308">
                  <a:extLst>
                    <a:ext uri="{FF2B5EF4-FFF2-40B4-BE49-F238E27FC236}">
                      <a16:creationId xmlns:a16="http://schemas.microsoft.com/office/drawing/2014/main" id="{9FBC4865-54A5-41EF-A2B1-90D1E0A8D75D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사무실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99" name="그룹 298">
              <a:extLst>
                <a:ext uri="{FF2B5EF4-FFF2-40B4-BE49-F238E27FC236}">
                  <a16:creationId xmlns:a16="http://schemas.microsoft.com/office/drawing/2014/main" id="{A5B8EFBC-9D03-43D1-97F7-92BF89845239}"/>
                </a:ext>
              </a:extLst>
            </p:cNvPr>
            <p:cNvGrpSpPr/>
            <p:nvPr/>
          </p:nvGrpSpPr>
          <p:grpSpPr>
            <a:xfrm>
              <a:off x="3424486" y="1768506"/>
              <a:ext cx="1725138" cy="438047"/>
              <a:chOff x="3281493" y="1775705"/>
              <a:chExt cx="1725138" cy="438047"/>
            </a:xfrm>
          </p:grpSpPr>
          <p:grpSp>
            <p:nvGrpSpPr>
              <p:cNvPr id="300" name="그룹 299">
                <a:extLst>
                  <a:ext uri="{FF2B5EF4-FFF2-40B4-BE49-F238E27FC236}">
                    <a16:creationId xmlns:a16="http://schemas.microsoft.com/office/drawing/2014/main" id="{CA0F8AEB-BF8E-4E44-9182-8C9E80D6FA02}"/>
                  </a:ext>
                </a:extLst>
              </p:cNvPr>
              <p:cNvGrpSpPr/>
              <p:nvPr/>
            </p:nvGrpSpPr>
            <p:grpSpPr>
              <a:xfrm>
                <a:off x="3281493" y="1775705"/>
                <a:ext cx="1101584" cy="438047"/>
                <a:chOff x="3317412" y="1885810"/>
                <a:chExt cx="1101584" cy="438047"/>
              </a:xfrm>
            </p:grpSpPr>
            <p:sp>
              <p:nvSpPr>
                <p:cNvPr id="304" name="직사각형 303">
                  <a:extLst>
                    <a:ext uri="{FF2B5EF4-FFF2-40B4-BE49-F238E27FC236}">
                      <a16:creationId xmlns:a16="http://schemas.microsoft.com/office/drawing/2014/main" id="{8DE1CD36-CABB-47CE-9361-D12B2546F854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101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" name="직사각형 304">
                  <a:extLst>
                    <a:ext uri="{FF2B5EF4-FFF2-40B4-BE49-F238E27FC236}">
                      <a16:creationId xmlns:a16="http://schemas.microsoft.com/office/drawing/2014/main" id="{C0F113AB-BBA0-4FB5-8396-319BDAFFB464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휴대폰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1" name="그룹 300">
                <a:extLst>
                  <a:ext uri="{FF2B5EF4-FFF2-40B4-BE49-F238E27FC236}">
                    <a16:creationId xmlns:a16="http://schemas.microsoft.com/office/drawing/2014/main" id="{E0FCA6B8-0E99-45C6-9B90-E828328A93F4}"/>
                  </a:ext>
                </a:extLst>
              </p:cNvPr>
              <p:cNvGrpSpPr/>
              <p:nvPr/>
            </p:nvGrpSpPr>
            <p:grpSpPr>
              <a:xfrm>
                <a:off x="4618559" y="1800692"/>
                <a:ext cx="388072" cy="388072"/>
                <a:chOff x="5727769" y="2721864"/>
                <a:chExt cx="903986" cy="903986"/>
              </a:xfrm>
            </p:grpSpPr>
            <p:sp>
              <p:nvSpPr>
                <p:cNvPr id="302" name="Oval">
                  <a:extLst>
                    <a:ext uri="{FF2B5EF4-FFF2-40B4-BE49-F238E27FC236}">
                      <a16:creationId xmlns:a16="http://schemas.microsoft.com/office/drawing/2014/main" id="{CD23469C-D8A5-44FB-922C-E3840154A1AF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03" name="그래픽 302" descr="스마트폰">
                  <a:extLst>
                    <a:ext uri="{FF2B5EF4-FFF2-40B4-BE49-F238E27FC236}">
                      <a16:creationId xmlns:a16="http://schemas.microsoft.com/office/drawing/2014/main" id="{7B18086F-9561-42F2-9AA1-8D37526B42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40DA4AED-4554-4D05-BAD8-D52CB561F52E}"/>
              </a:ext>
            </a:extLst>
          </p:cNvPr>
          <p:cNvGrpSpPr/>
          <p:nvPr/>
        </p:nvGrpSpPr>
        <p:grpSpPr>
          <a:xfrm>
            <a:off x="584472" y="1367399"/>
            <a:ext cx="2565128" cy="1033657"/>
            <a:chOff x="584472" y="1636342"/>
            <a:chExt cx="2565128" cy="1033657"/>
          </a:xfrm>
        </p:grpSpPr>
        <p:sp>
          <p:nvSpPr>
            <p:cNvPr id="357" name="Password Box">
              <a:extLst>
                <a:ext uri="{FF2B5EF4-FFF2-40B4-BE49-F238E27FC236}">
                  <a16:creationId xmlns:a16="http://schemas.microsoft.com/office/drawing/2014/main" id="{303B0689-34F2-4B80-BD1A-753582A7047C}"/>
                </a:ext>
              </a:extLst>
            </p:cNvPr>
            <p:cNvSpPr/>
            <p:nvPr/>
          </p:nvSpPr>
          <p:spPr>
            <a:xfrm>
              <a:off x="584472" y="2401076"/>
              <a:ext cx="2565128" cy="266797"/>
            </a:xfrm>
            <a:prstGeom prst="rect">
              <a:avLst/>
            </a:prstGeom>
            <a:solidFill>
              <a:srgbClr val="F2F2F2"/>
            </a:solidFill>
            <a:ln w="3175"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286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b="1" noProof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A3014063-7FA5-4FA7-90FE-33BED52AC521}"/>
                </a:ext>
              </a:extLst>
            </p:cNvPr>
            <p:cNvGrpSpPr/>
            <p:nvPr/>
          </p:nvGrpSpPr>
          <p:grpSpPr>
            <a:xfrm>
              <a:off x="638415" y="2398950"/>
              <a:ext cx="1126315" cy="271049"/>
              <a:chOff x="229668" y="651840"/>
              <a:chExt cx="1126315" cy="271049"/>
            </a:xfrm>
          </p:grpSpPr>
          <p:sp>
            <p:nvSpPr>
              <p:cNvPr id="406" name="사각형: 둥근 모서리 405">
                <a:extLst>
                  <a:ext uri="{FF2B5EF4-FFF2-40B4-BE49-F238E27FC236}">
                    <a16:creationId xmlns:a16="http://schemas.microsoft.com/office/drawing/2014/main" id="{234035C0-574D-4FBB-BB13-5205B6DD701D}"/>
                  </a:ext>
                </a:extLst>
              </p:cNvPr>
              <p:cNvSpPr/>
              <p:nvPr/>
            </p:nvSpPr>
            <p:spPr>
              <a:xfrm>
                <a:off x="427904" y="651840"/>
                <a:ext cx="928079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조직도 </a:t>
                </a:r>
                <a:r>
                  <a:rPr kumimoji="1" lang="en-US" altLang="ko-KR" sz="9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sym typeface="Arial"/>
                </a:endParaRPr>
              </a:p>
            </p:txBody>
          </p:sp>
          <p:grpSp>
            <p:nvGrpSpPr>
              <p:cNvPr id="407" name="Image">
                <a:extLst>
                  <a:ext uri="{FF2B5EF4-FFF2-40B4-BE49-F238E27FC236}">
                    <a16:creationId xmlns:a16="http://schemas.microsoft.com/office/drawing/2014/main" id="{A68FFEC5-C4D2-4337-804D-0B900F3BAAEB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408" name="Border">
                  <a:extLst>
                    <a:ext uri="{FF2B5EF4-FFF2-40B4-BE49-F238E27FC236}">
                      <a16:creationId xmlns:a16="http://schemas.microsoft.com/office/drawing/2014/main" id="{D1B70603-BDBF-46B0-87C8-0628C0AECE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409" name="Line">
                  <a:extLst>
                    <a:ext uri="{FF2B5EF4-FFF2-40B4-BE49-F238E27FC236}">
                      <a16:creationId xmlns:a16="http://schemas.microsoft.com/office/drawing/2014/main" id="{F6B824A5-884F-4833-8F0D-C264E3E40A18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Line">
                  <a:extLst>
                    <a:ext uri="{FF2B5EF4-FFF2-40B4-BE49-F238E27FC236}">
                      <a16:creationId xmlns:a16="http://schemas.microsoft.com/office/drawing/2014/main" id="{12CAC420-14A8-4522-A09E-1D77122CEF5D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3" name="그룹 292">
              <a:extLst>
                <a:ext uri="{FF2B5EF4-FFF2-40B4-BE49-F238E27FC236}">
                  <a16:creationId xmlns:a16="http://schemas.microsoft.com/office/drawing/2014/main" id="{6067BA5C-50C1-4CC6-AF9F-A7139802E839}"/>
                </a:ext>
              </a:extLst>
            </p:cNvPr>
            <p:cNvGrpSpPr/>
            <p:nvPr/>
          </p:nvGrpSpPr>
          <p:grpSpPr>
            <a:xfrm>
              <a:off x="1880734" y="1636342"/>
              <a:ext cx="608822" cy="694482"/>
              <a:chOff x="1880734" y="1636342"/>
              <a:chExt cx="608822" cy="694482"/>
            </a:xfrm>
          </p:grpSpPr>
          <p:grpSp>
            <p:nvGrpSpPr>
              <p:cNvPr id="295" name="Thumbnail">
                <a:extLst>
                  <a:ext uri="{FF2B5EF4-FFF2-40B4-BE49-F238E27FC236}">
                    <a16:creationId xmlns:a16="http://schemas.microsoft.com/office/drawing/2014/main" id="{6B195079-4077-4731-8A77-775006CE8CE6}"/>
                  </a:ext>
                </a:extLst>
              </p:cNvPr>
              <p:cNvGrpSpPr/>
              <p:nvPr/>
            </p:nvGrpSpPr>
            <p:grpSpPr>
              <a:xfrm>
                <a:off x="1880734" y="1636342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313" name="Border Outer">
                  <a:extLst>
                    <a:ext uri="{FF2B5EF4-FFF2-40B4-BE49-F238E27FC236}">
                      <a16:creationId xmlns:a16="http://schemas.microsoft.com/office/drawing/2014/main" id="{4EE80E11-F788-47F8-B2CF-1B74628AD689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14" name="Image">
                  <a:extLst>
                    <a:ext uri="{FF2B5EF4-FFF2-40B4-BE49-F238E27FC236}">
                      <a16:creationId xmlns:a16="http://schemas.microsoft.com/office/drawing/2014/main" id="{788057AE-DFBB-4808-93E4-E7E0D5E3B86D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15" name="Border">
                    <a:extLst>
                      <a:ext uri="{FF2B5EF4-FFF2-40B4-BE49-F238E27FC236}">
                        <a16:creationId xmlns:a16="http://schemas.microsoft.com/office/drawing/2014/main" id="{154D14A5-B259-439F-9512-F8AF39B3A1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16" name="Line 2">
                    <a:extLst>
                      <a:ext uri="{FF2B5EF4-FFF2-40B4-BE49-F238E27FC236}">
                        <a16:creationId xmlns:a16="http://schemas.microsoft.com/office/drawing/2014/main" id="{EE2145F9-0754-47A8-9987-5E43F45B2E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17" name="Line 1">
                    <a:extLst>
                      <a:ext uri="{FF2B5EF4-FFF2-40B4-BE49-F238E27FC236}">
                        <a16:creationId xmlns:a16="http://schemas.microsoft.com/office/drawing/2014/main" id="{4C720591-2F93-441D-822E-6BBB03101D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12" name="h3">
                <a:extLst>
                  <a:ext uri="{FF2B5EF4-FFF2-40B4-BE49-F238E27FC236}">
                    <a16:creationId xmlns:a16="http://schemas.microsoft.com/office/drawing/2014/main" id="{7B062F29-EE4C-44E4-B65D-79A5B02A146E}"/>
                  </a:ext>
                </a:extLst>
              </p:cNvPr>
              <p:cNvSpPr txBox="1"/>
              <p:nvPr/>
            </p:nvSpPr>
            <p:spPr>
              <a:xfrm>
                <a:off x="2031256" y="2177740"/>
                <a:ext cx="307777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9685B964-1718-4E7D-B434-B05CB89A6DDA}"/>
                </a:ext>
              </a:extLst>
            </p:cNvPr>
            <p:cNvGrpSpPr/>
            <p:nvPr/>
          </p:nvGrpSpPr>
          <p:grpSpPr>
            <a:xfrm>
              <a:off x="1255374" y="1636342"/>
              <a:ext cx="608822" cy="694482"/>
              <a:chOff x="1255374" y="1636342"/>
              <a:chExt cx="608822" cy="694482"/>
            </a:xfrm>
          </p:grpSpPr>
          <p:grpSp>
            <p:nvGrpSpPr>
              <p:cNvPr id="319" name="Thumbnail">
                <a:extLst>
                  <a:ext uri="{FF2B5EF4-FFF2-40B4-BE49-F238E27FC236}">
                    <a16:creationId xmlns:a16="http://schemas.microsoft.com/office/drawing/2014/main" id="{BCF437A9-5DAE-43E0-9184-DCB75A9D6911}"/>
                  </a:ext>
                </a:extLst>
              </p:cNvPr>
              <p:cNvGrpSpPr/>
              <p:nvPr/>
            </p:nvGrpSpPr>
            <p:grpSpPr>
              <a:xfrm>
                <a:off x="1255374" y="1636342"/>
                <a:ext cx="608822" cy="694482"/>
                <a:chOff x="595686" y="1261242"/>
                <a:chExt cx="2433264" cy="2786694"/>
              </a:xfrm>
              <a:solidFill>
                <a:schemeClr val="bg1"/>
              </a:solidFill>
            </p:grpSpPr>
            <p:sp>
              <p:nvSpPr>
                <p:cNvPr id="339" name="Border Outer">
                  <a:extLst>
                    <a:ext uri="{FF2B5EF4-FFF2-40B4-BE49-F238E27FC236}">
                      <a16:creationId xmlns:a16="http://schemas.microsoft.com/office/drawing/2014/main" id="{763A5C83-0CAE-4BAC-8D2B-4CFF257582B2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41" name="Image">
                  <a:extLst>
                    <a:ext uri="{FF2B5EF4-FFF2-40B4-BE49-F238E27FC236}">
                      <a16:creationId xmlns:a16="http://schemas.microsoft.com/office/drawing/2014/main" id="{75D48782-64A7-425B-9A5D-BCFDCD104B85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42" name="Border">
                    <a:extLst>
                      <a:ext uri="{FF2B5EF4-FFF2-40B4-BE49-F238E27FC236}">
                        <a16:creationId xmlns:a16="http://schemas.microsoft.com/office/drawing/2014/main" id="{EBF411F9-8494-44A0-9B76-0130A1F11D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43" name="Line 2">
                    <a:extLst>
                      <a:ext uri="{FF2B5EF4-FFF2-40B4-BE49-F238E27FC236}">
                        <a16:creationId xmlns:a16="http://schemas.microsoft.com/office/drawing/2014/main" id="{D240D9C4-7B16-4B56-9298-4C8429D460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44" name="Line 1">
                    <a:extLst>
                      <a:ext uri="{FF2B5EF4-FFF2-40B4-BE49-F238E27FC236}">
                        <a16:creationId xmlns:a16="http://schemas.microsoft.com/office/drawing/2014/main" id="{C739FEB3-685C-4ED4-AF4D-0C8167B90F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20" name="h3">
                <a:extLst>
                  <a:ext uri="{FF2B5EF4-FFF2-40B4-BE49-F238E27FC236}">
                    <a16:creationId xmlns:a16="http://schemas.microsoft.com/office/drawing/2014/main" id="{325AE70F-336F-48F4-BB5E-826C1F264A46}"/>
                  </a:ext>
                </a:extLst>
              </p:cNvPr>
              <p:cNvSpPr txBox="1"/>
              <p:nvPr/>
            </p:nvSpPr>
            <p:spPr>
              <a:xfrm>
                <a:off x="1354598" y="2177740"/>
                <a:ext cx="410370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통화기록</a:t>
                </a:r>
                <a:endParaRPr lang="en-US" altLang="ko-KR" sz="800" dirty="0">
                  <a:solidFill>
                    <a:srgbClr val="464646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45" name="그룹 344">
              <a:extLst>
                <a:ext uri="{FF2B5EF4-FFF2-40B4-BE49-F238E27FC236}">
                  <a16:creationId xmlns:a16="http://schemas.microsoft.com/office/drawing/2014/main" id="{9F919027-2CB8-4821-A048-8497EB0063B6}"/>
                </a:ext>
              </a:extLst>
            </p:cNvPr>
            <p:cNvGrpSpPr/>
            <p:nvPr/>
          </p:nvGrpSpPr>
          <p:grpSpPr>
            <a:xfrm>
              <a:off x="630014" y="1636342"/>
              <a:ext cx="608822" cy="694482"/>
              <a:chOff x="630014" y="1636342"/>
              <a:chExt cx="608822" cy="694482"/>
            </a:xfrm>
          </p:grpSpPr>
          <p:grpSp>
            <p:nvGrpSpPr>
              <p:cNvPr id="346" name="Thumbnail">
                <a:extLst>
                  <a:ext uri="{FF2B5EF4-FFF2-40B4-BE49-F238E27FC236}">
                    <a16:creationId xmlns:a16="http://schemas.microsoft.com/office/drawing/2014/main" id="{D6DE7EC5-033E-4660-8B26-F5F1C74B0646}"/>
                  </a:ext>
                </a:extLst>
              </p:cNvPr>
              <p:cNvGrpSpPr/>
              <p:nvPr/>
            </p:nvGrpSpPr>
            <p:grpSpPr>
              <a:xfrm>
                <a:off x="630014" y="1636342"/>
                <a:ext cx="608822" cy="694482"/>
                <a:chOff x="595686" y="1261242"/>
                <a:chExt cx="2433264" cy="2786694"/>
              </a:xfrm>
              <a:solidFill>
                <a:schemeClr val="bg1"/>
              </a:solidFill>
            </p:grpSpPr>
            <p:sp>
              <p:nvSpPr>
                <p:cNvPr id="348" name="Border Outer">
                  <a:extLst>
                    <a:ext uri="{FF2B5EF4-FFF2-40B4-BE49-F238E27FC236}">
                      <a16:creationId xmlns:a16="http://schemas.microsoft.com/office/drawing/2014/main" id="{1CEB5113-F943-4DBE-9A7D-C220C18B0E4B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349" name="Image">
                  <a:extLst>
                    <a:ext uri="{FF2B5EF4-FFF2-40B4-BE49-F238E27FC236}">
                      <a16:creationId xmlns:a16="http://schemas.microsoft.com/office/drawing/2014/main" id="{4A523842-B369-4FD9-91F0-52FD3C93BE6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350" name="Border">
                    <a:extLst>
                      <a:ext uri="{FF2B5EF4-FFF2-40B4-BE49-F238E27FC236}">
                        <a16:creationId xmlns:a16="http://schemas.microsoft.com/office/drawing/2014/main" id="{0C3F86B2-B89E-4166-88F8-3453090031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51" name="Line 2">
                    <a:extLst>
                      <a:ext uri="{FF2B5EF4-FFF2-40B4-BE49-F238E27FC236}">
                        <a16:creationId xmlns:a16="http://schemas.microsoft.com/office/drawing/2014/main" id="{3BE455CE-34B0-4602-BD2B-0ACE5E87C0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52" name="Line 1">
                    <a:extLst>
                      <a:ext uri="{FF2B5EF4-FFF2-40B4-BE49-F238E27FC236}">
                        <a16:creationId xmlns:a16="http://schemas.microsoft.com/office/drawing/2014/main" id="{5F201E38-C15B-46D1-B91E-68FD15270E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347" name="h3">
                <a:extLst>
                  <a:ext uri="{FF2B5EF4-FFF2-40B4-BE49-F238E27FC236}">
                    <a16:creationId xmlns:a16="http://schemas.microsoft.com/office/drawing/2014/main" id="{F2309886-6503-433A-AA9B-21C0F6E7D038}"/>
                  </a:ext>
                </a:extLst>
              </p:cNvPr>
              <p:cNvSpPr txBox="1"/>
              <p:nvPr/>
            </p:nvSpPr>
            <p:spPr>
              <a:xfrm>
                <a:off x="729240" y="2177740"/>
                <a:ext cx="410369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즐겨찾기</a:t>
                </a:r>
                <a:endParaRPr kumimoji="0" 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59" name="Thumbnail">
              <a:extLst>
                <a:ext uri="{FF2B5EF4-FFF2-40B4-BE49-F238E27FC236}">
                  <a16:creationId xmlns:a16="http://schemas.microsoft.com/office/drawing/2014/main" id="{1600FAF0-CC19-4F6E-ADAD-4804FFC6342C}"/>
                </a:ext>
              </a:extLst>
            </p:cNvPr>
            <p:cNvGrpSpPr/>
            <p:nvPr/>
          </p:nvGrpSpPr>
          <p:grpSpPr>
            <a:xfrm>
              <a:off x="2509270" y="1643101"/>
              <a:ext cx="608822" cy="694482"/>
              <a:chOff x="595686" y="1261242"/>
              <a:chExt cx="2433264" cy="2786694"/>
            </a:xfrm>
            <a:solidFill>
              <a:schemeClr val="bg1"/>
            </a:solidFill>
          </p:grpSpPr>
          <p:sp>
            <p:nvSpPr>
              <p:cNvPr id="360" name="Border Outer">
                <a:extLst>
                  <a:ext uri="{FF2B5EF4-FFF2-40B4-BE49-F238E27FC236}">
                    <a16:creationId xmlns:a16="http://schemas.microsoft.com/office/drawing/2014/main" id="{DE8A1CC9-03FF-4D0D-A0AD-E750CF28C039}"/>
                  </a:ext>
                </a:extLst>
              </p:cNvPr>
              <p:cNvSpPr/>
              <p:nvPr/>
            </p:nvSpPr>
            <p:spPr>
              <a:xfrm>
                <a:off x="595686" y="1261242"/>
                <a:ext cx="2433264" cy="2786694"/>
              </a:xfrm>
              <a:prstGeom prst="roundRect">
                <a:avLst>
                  <a:gd name="adj" fmla="val 3261"/>
                </a:avLst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363" name="Image">
                <a:extLst>
                  <a:ext uri="{FF2B5EF4-FFF2-40B4-BE49-F238E27FC236}">
                    <a16:creationId xmlns:a16="http://schemas.microsoft.com/office/drawing/2014/main" id="{AB81B0DA-DF67-40E8-9953-A212CD6EDC6D}"/>
                  </a:ext>
                </a:extLst>
              </p:cNvPr>
              <p:cNvGrpSpPr/>
              <p:nvPr/>
            </p:nvGrpSpPr>
            <p:grpSpPr>
              <a:xfrm>
                <a:off x="658817" y="1324374"/>
                <a:ext cx="2306026" cy="1905000"/>
                <a:chOff x="658817" y="1324374"/>
                <a:chExt cx="2306026" cy="1905000"/>
              </a:xfrm>
              <a:grpFill/>
            </p:grpSpPr>
            <p:sp>
              <p:nvSpPr>
                <p:cNvPr id="364" name="Border">
                  <a:extLst>
                    <a:ext uri="{FF2B5EF4-FFF2-40B4-BE49-F238E27FC236}">
                      <a16:creationId xmlns:a16="http://schemas.microsoft.com/office/drawing/2014/main" id="{99E60083-DCE1-4934-A18A-200A55402C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793" y="1324374"/>
                  <a:ext cx="2305050" cy="1905000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5" name="Line 2">
                  <a:extLst>
                    <a:ext uri="{FF2B5EF4-FFF2-40B4-BE49-F238E27FC236}">
                      <a16:creationId xmlns:a16="http://schemas.microsoft.com/office/drawing/2014/main" id="{4B112FCA-B77E-4A7D-9003-BAC0615C76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8" name="Line 1">
                  <a:extLst>
                    <a:ext uri="{FF2B5EF4-FFF2-40B4-BE49-F238E27FC236}">
                      <a16:creationId xmlns:a16="http://schemas.microsoft.com/office/drawing/2014/main" id="{C6138DD1-CE26-463A-ACD8-646D4CDC68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374" name="h3">
              <a:extLst>
                <a:ext uri="{FF2B5EF4-FFF2-40B4-BE49-F238E27FC236}">
                  <a16:creationId xmlns:a16="http://schemas.microsoft.com/office/drawing/2014/main" id="{33DD9644-0D39-4419-B359-7825F3D8F449}"/>
                </a:ext>
              </a:extLst>
            </p:cNvPr>
            <p:cNvSpPr txBox="1"/>
            <p:nvPr/>
          </p:nvSpPr>
          <p:spPr>
            <a:xfrm>
              <a:off x="2479493" y="2177740"/>
              <a:ext cx="662029" cy="1848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내 연락처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06F51EB4-FFAF-4AB7-86A5-5243B5FE6F5F}"/>
              </a:ext>
            </a:extLst>
          </p:cNvPr>
          <p:cNvGrpSpPr/>
          <p:nvPr/>
        </p:nvGrpSpPr>
        <p:grpSpPr>
          <a:xfrm>
            <a:off x="596595" y="2439236"/>
            <a:ext cx="2496825" cy="225640"/>
            <a:chOff x="291614" y="1888675"/>
            <a:chExt cx="2496825" cy="225640"/>
          </a:xfrm>
        </p:grpSpPr>
        <p:grpSp>
          <p:nvGrpSpPr>
            <p:cNvPr id="440" name="그룹 439">
              <a:extLst>
                <a:ext uri="{FF2B5EF4-FFF2-40B4-BE49-F238E27FC236}">
                  <a16:creationId xmlns:a16="http://schemas.microsoft.com/office/drawing/2014/main" id="{E519D7CF-73FF-4662-AA39-21D6EC3E4210}"/>
                </a:ext>
              </a:extLst>
            </p:cNvPr>
            <p:cNvGrpSpPr/>
            <p:nvPr/>
          </p:nvGrpSpPr>
          <p:grpSpPr>
            <a:xfrm>
              <a:off x="351565" y="1898871"/>
              <a:ext cx="2436874" cy="215444"/>
              <a:chOff x="2753227" y="6341570"/>
              <a:chExt cx="2436874" cy="215444"/>
            </a:xfrm>
          </p:grpSpPr>
          <p:grpSp>
            <p:nvGrpSpPr>
              <p:cNvPr id="443" name="그룹 442">
                <a:extLst>
                  <a:ext uri="{FF2B5EF4-FFF2-40B4-BE49-F238E27FC236}">
                    <a16:creationId xmlns:a16="http://schemas.microsoft.com/office/drawing/2014/main" id="{50416596-A124-456E-9C65-C03E2A742979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1907106" cy="215444"/>
                <a:chOff x="3244556" y="6341570"/>
                <a:chExt cx="1907106" cy="215444"/>
              </a:xfrm>
            </p:grpSpPr>
            <p:sp>
              <p:nvSpPr>
                <p:cNvPr id="447" name="Search Icon">
                  <a:extLst>
                    <a:ext uri="{FF2B5EF4-FFF2-40B4-BE49-F238E27FC236}">
                      <a16:creationId xmlns:a16="http://schemas.microsoft.com/office/drawing/2014/main" id="{6C57999C-18A7-4463-AB60-67779517F38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040653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48" name="직사각형 447">
                  <a:extLst>
                    <a:ext uri="{FF2B5EF4-FFF2-40B4-BE49-F238E27FC236}">
                      <a16:creationId xmlns:a16="http://schemas.microsoft.com/office/drawing/2014/main" id="{A840C30E-8173-41A7-8F4E-80CB8A8EB9C4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492443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844083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김용주</a:t>
                  </a:r>
                </a:p>
              </p:txBody>
            </p:sp>
          </p:grpSp>
          <p:cxnSp>
            <p:nvCxnSpPr>
              <p:cNvPr id="444" name="Line">
                <a:extLst>
                  <a:ext uri="{FF2B5EF4-FFF2-40B4-BE49-F238E27FC236}">
                    <a16:creationId xmlns:a16="http://schemas.microsoft.com/office/drawing/2014/main" id="{D9B4CD88-9B2B-4945-B5CB-022290F63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436874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896F99D3-B1EA-40F5-A2EA-111F6F3270A5}"/>
                </a:ext>
              </a:extLst>
            </p:cNvPr>
            <p:cNvSpPr/>
            <p:nvPr/>
          </p:nvSpPr>
          <p:spPr>
            <a:xfrm>
              <a:off x="291614" y="1888675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3A11AD3D-2B73-40D9-82CF-CF99455C3DCE}"/>
              </a:ext>
            </a:extLst>
          </p:cNvPr>
          <p:cNvGrpSpPr/>
          <p:nvPr/>
        </p:nvGrpSpPr>
        <p:grpSpPr>
          <a:xfrm>
            <a:off x="564775" y="3030236"/>
            <a:ext cx="2589523" cy="963081"/>
            <a:chOff x="564775" y="2483389"/>
            <a:chExt cx="2589523" cy="963081"/>
          </a:xfrm>
        </p:grpSpPr>
        <p:sp>
          <p:nvSpPr>
            <p:cNvPr id="177" name="Modal Dialog Overlay">
              <a:extLst>
                <a:ext uri="{FF2B5EF4-FFF2-40B4-BE49-F238E27FC236}">
                  <a16:creationId xmlns:a16="http://schemas.microsoft.com/office/drawing/2014/main" id="{F22B3BE5-73EC-4A14-B08A-97A4F3AC2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75" y="2483389"/>
              <a:ext cx="2589523" cy="485213"/>
            </a:xfrm>
            <a:prstGeom prst="rect">
              <a:avLst/>
            </a:prstGeom>
            <a:solidFill>
              <a:srgbClr val="FDF3ED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402C4C72-E028-4D94-905D-F9DE05419F65}"/>
                </a:ext>
              </a:extLst>
            </p:cNvPr>
            <p:cNvGrpSpPr/>
            <p:nvPr/>
          </p:nvGrpSpPr>
          <p:grpSpPr>
            <a:xfrm>
              <a:off x="618900" y="2520891"/>
              <a:ext cx="2474211" cy="414592"/>
              <a:chOff x="618900" y="2432365"/>
              <a:chExt cx="2474211" cy="414592"/>
            </a:xfrm>
          </p:grpSpPr>
          <p:grpSp>
            <p:nvGrpSpPr>
              <p:cNvPr id="201" name="그룹 200">
                <a:extLst>
                  <a:ext uri="{FF2B5EF4-FFF2-40B4-BE49-F238E27FC236}">
                    <a16:creationId xmlns:a16="http://schemas.microsoft.com/office/drawing/2014/main" id="{A4C881CD-C1CB-491D-BB0E-6F84D7868FD1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220" name="그룹 219">
                  <a:extLst>
                    <a:ext uri="{FF2B5EF4-FFF2-40B4-BE49-F238E27FC236}">
                      <a16:creationId xmlns:a16="http://schemas.microsoft.com/office/drawing/2014/main" id="{BF274315-4955-46AD-86E8-05B4DD10FE81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224" name="Oval">
                    <a:extLst>
                      <a:ext uri="{FF2B5EF4-FFF2-40B4-BE49-F238E27FC236}">
                        <a16:creationId xmlns:a16="http://schemas.microsoft.com/office/drawing/2014/main" id="{AF3E2300-87B6-4A28-AC0D-18C392FBC9E7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25" name="그래픽 224" descr="스피커 폰">
                    <a:extLst>
                      <a:ext uri="{FF2B5EF4-FFF2-40B4-BE49-F238E27FC236}">
                        <a16:creationId xmlns:a16="http://schemas.microsoft.com/office/drawing/2014/main" id="{36A9BA15-1D6D-4848-A745-3D1DF02254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1" name="그룹 220">
                  <a:extLst>
                    <a:ext uri="{FF2B5EF4-FFF2-40B4-BE49-F238E27FC236}">
                      <a16:creationId xmlns:a16="http://schemas.microsoft.com/office/drawing/2014/main" id="{C34D02D4-46AF-4B27-94BA-4B69C0A2E416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222" name="Oval">
                    <a:extLst>
                      <a:ext uri="{FF2B5EF4-FFF2-40B4-BE49-F238E27FC236}">
                        <a16:creationId xmlns:a16="http://schemas.microsoft.com/office/drawing/2014/main" id="{1B4AC45E-BB84-448D-94E3-CBB1A5CB67BA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23" name="그래픽 222" descr="스마트폰">
                    <a:extLst>
                      <a:ext uri="{FF2B5EF4-FFF2-40B4-BE49-F238E27FC236}">
                        <a16:creationId xmlns:a16="http://schemas.microsoft.com/office/drawing/2014/main" id="{A22E39AE-B2FA-4C8F-9544-2E7336088B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96DAC541-7B7A-43D3-8B79-37D633B846F1}">
                        <asvg:svgBlip xmlns:asvg="http://schemas.microsoft.com/office/drawing/2016/SVG/main" r:embed="rId2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064E000C-5968-495E-84BE-C1324332E205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215" name="Profile Picture">
                  <a:extLst>
                    <a:ext uri="{FF2B5EF4-FFF2-40B4-BE49-F238E27FC236}">
                      <a16:creationId xmlns:a16="http://schemas.microsoft.com/office/drawing/2014/main" id="{3A73C4FD-9536-46D2-93A8-1C32F4452CB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218" name="Background">
                    <a:extLst>
                      <a:ext uri="{FF2B5EF4-FFF2-40B4-BE49-F238E27FC236}">
                        <a16:creationId xmlns:a16="http://schemas.microsoft.com/office/drawing/2014/main" id="{4FEA7A80-152F-4A5D-8BA1-31A405D1A5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219" name="Profile Icon">
                    <a:extLst>
                      <a:ext uri="{FF2B5EF4-FFF2-40B4-BE49-F238E27FC236}">
                        <a16:creationId xmlns:a16="http://schemas.microsoft.com/office/drawing/2014/main" id="{3EE40C36-F977-4156-83E2-35B81EDF55FF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5B949709-DB76-4B10-986D-CA771D7B04E8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217" name="그래픽 216" descr="스마트폰">
                  <a:extLst>
                    <a:ext uri="{FF2B5EF4-FFF2-40B4-BE49-F238E27FC236}">
                      <a16:creationId xmlns:a16="http://schemas.microsoft.com/office/drawing/2014/main" id="{8B422D0E-C75B-43B9-896B-7BE2FEE967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4B96623E-6D1A-4A21-9B20-62D12AD547BB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0EAF0C7C-9F99-4EE2-97BF-C17AAC0288CD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213" name="직사각형 212">
                    <a:extLst>
                      <a:ext uri="{FF2B5EF4-FFF2-40B4-BE49-F238E27FC236}">
                        <a16:creationId xmlns:a16="http://schemas.microsoft.com/office/drawing/2014/main" id="{97036162-A2A4-41E3-958F-2C510FEF6878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734496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이사</a:t>
                    </a:r>
                  </a:p>
                </p:txBody>
              </p:sp>
              <p:sp>
                <p:nvSpPr>
                  <p:cNvPr id="214" name="직사각형 213">
                    <a:extLst>
                      <a:ext uri="{FF2B5EF4-FFF2-40B4-BE49-F238E27FC236}">
                        <a16:creationId xmlns:a16="http://schemas.microsoft.com/office/drawing/2014/main" id="{2947178B-6C50-492A-92BF-5297AC321B6C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205" name="그룹 204">
                  <a:extLst>
                    <a:ext uri="{FF2B5EF4-FFF2-40B4-BE49-F238E27FC236}">
                      <a16:creationId xmlns:a16="http://schemas.microsoft.com/office/drawing/2014/main" id="{1C71C5A5-136A-481C-A037-8467DF8F60D7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208" name="직사각형 207">
                    <a:extLst>
                      <a:ext uri="{FF2B5EF4-FFF2-40B4-BE49-F238E27FC236}">
                        <a16:creationId xmlns:a16="http://schemas.microsoft.com/office/drawing/2014/main" id="{BE5F5058-3D5E-4842-AFD1-29138B798C9A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209" name="직사각형 208">
                    <a:extLst>
                      <a:ext uri="{FF2B5EF4-FFF2-40B4-BE49-F238E27FC236}">
                        <a16:creationId xmlns:a16="http://schemas.microsoft.com/office/drawing/2014/main" id="{9F25FA02-FF0D-47E1-ADA2-FAB918774F5F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cxnSp>
          <p:nvCxnSpPr>
            <p:cNvPr id="179" name="Line">
              <a:extLst>
                <a:ext uri="{FF2B5EF4-FFF2-40B4-BE49-F238E27FC236}">
                  <a16:creationId xmlns:a16="http://schemas.microsoft.com/office/drawing/2014/main" id="{C4378187-7400-43A1-A5BC-F62D80B002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959" y="2967683"/>
              <a:ext cx="2556000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E27F56AC-0B83-4726-A39A-13D9AA62FD49}"/>
                </a:ext>
              </a:extLst>
            </p:cNvPr>
            <p:cNvGrpSpPr/>
            <p:nvPr/>
          </p:nvGrpSpPr>
          <p:grpSpPr>
            <a:xfrm>
              <a:off x="618900" y="3031878"/>
              <a:ext cx="2474211" cy="414592"/>
              <a:chOff x="618900" y="2432365"/>
              <a:chExt cx="2474211" cy="414592"/>
            </a:xfrm>
          </p:grpSpPr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95F904B8-A52D-4F1D-8136-79207F119F95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CA67594F-158D-43B5-917D-137EF30AE3C4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199" name="Oval">
                    <a:extLst>
                      <a:ext uri="{FF2B5EF4-FFF2-40B4-BE49-F238E27FC236}">
                        <a16:creationId xmlns:a16="http://schemas.microsoft.com/office/drawing/2014/main" id="{867FDED4-94DC-41D1-93B7-642268EB53AD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00" name="그래픽 199" descr="스피커 폰">
                    <a:extLst>
                      <a:ext uri="{FF2B5EF4-FFF2-40B4-BE49-F238E27FC236}">
                        <a16:creationId xmlns:a16="http://schemas.microsoft.com/office/drawing/2014/main" id="{B175F371-7D46-44C7-8A59-AF7680EA1E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6" name="그룹 195">
                  <a:extLst>
                    <a:ext uri="{FF2B5EF4-FFF2-40B4-BE49-F238E27FC236}">
                      <a16:creationId xmlns:a16="http://schemas.microsoft.com/office/drawing/2014/main" id="{A61A991C-A6DF-4200-BD11-3533C524A60C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197" name="Oval">
                    <a:extLst>
                      <a:ext uri="{FF2B5EF4-FFF2-40B4-BE49-F238E27FC236}">
                        <a16:creationId xmlns:a16="http://schemas.microsoft.com/office/drawing/2014/main" id="{9D96B050-A8E2-4A6A-AD2A-5DD72600F742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198" name="그래픽 197" descr="스마트폰">
                    <a:extLst>
                      <a:ext uri="{FF2B5EF4-FFF2-40B4-BE49-F238E27FC236}">
                        <a16:creationId xmlns:a16="http://schemas.microsoft.com/office/drawing/2014/main" id="{1C1596C4-0E28-4A96-81DB-A1E4BF3730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96DAC541-7B7A-43D3-8B79-37D633B846F1}">
                        <asvg:svgBlip xmlns:asvg="http://schemas.microsoft.com/office/drawing/2016/SVG/main" r:embed="rId2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A8135398-2F93-400B-BB53-F49986075465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190" name="Profile Picture">
                  <a:extLst>
                    <a:ext uri="{FF2B5EF4-FFF2-40B4-BE49-F238E27FC236}">
                      <a16:creationId xmlns:a16="http://schemas.microsoft.com/office/drawing/2014/main" id="{E93D8956-7311-49A9-A0AB-547ACD2987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193" name="Background">
                    <a:extLst>
                      <a:ext uri="{FF2B5EF4-FFF2-40B4-BE49-F238E27FC236}">
                        <a16:creationId xmlns:a16="http://schemas.microsoft.com/office/drawing/2014/main" id="{1CBAA618-88D6-4918-95BE-28FBE56CC8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194" name="Profile Icon">
                    <a:extLst>
                      <a:ext uri="{FF2B5EF4-FFF2-40B4-BE49-F238E27FC236}">
                        <a16:creationId xmlns:a16="http://schemas.microsoft.com/office/drawing/2014/main" id="{A4BE4F6D-9E63-4187-8A6E-C4FD2FE8F61D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FC8BDFA9-A327-4E31-A1CB-358AF5B5CCF6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192" name="그래픽 191" descr="스마트폰">
                  <a:extLst>
                    <a:ext uri="{FF2B5EF4-FFF2-40B4-BE49-F238E27FC236}">
                      <a16:creationId xmlns:a16="http://schemas.microsoft.com/office/drawing/2014/main" id="{1FFF7282-2206-4692-A461-67F72EDF9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6E2DA134-D5A9-4093-9D22-9E8696C110C0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184" name="그룹 183">
                  <a:extLst>
                    <a:ext uri="{FF2B5EF4-FFF2-40B4-BE49-F238E27FC236}">
                      <a16:creationId xmlns:a16="http://schemas.microsoft.com/office/drawing/2014/main" id="{0C91A540-DE36-446D-AC28-51F0AF4FBA18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188" name="직사각형 187">
                    <a:extLst>
                      <a:ext uri="{FF2B5EF4-FFF2-40B4-BE49-F238E27FC236}">
                        <a16:creationId xmlns:a16="http://schemas.microsoft.com/office/drawing/2014/main" id="{F837DC42-2809-49ED-8C0A-A3CDD9DD1B60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683200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</a:t>
                    </a:r>
                    <a:r>
                      <a:rPr kumimoji="1" lang="ko-KR" altLang="en-US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endPara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" name="직사각형 188">
                    <a:extLst>
                      <a:ext uri="{FF2B5EF4-FFF2-40B4-BE49-F238E27FC236}">
                        <a16:creationId xmlns:a16="http://schemas.microsoft.com/office/drawing/2014/main" id="{603EE5F0-DD40-4B8E-9D9D-2E475F1538B3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185" name="그룹 184">
                  <a:extLst>
                    <a:ext uri="{FF2B5EF4-FFF2-40B4-BE49-F238E27FC236}">
                      <a16:creationId xmlns:a16="http://schemas.microsoft.com/office/drawing/2014/main" id="{047CD5BF-2E2C-43DE-A762-17FFFA8FB697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186" name="직사각형 185">
                    <a:extLst>
                      <a:ext uri="{FF2B5EF4-FFF2-40B4-BE49-F238E27FC236}">
                        <a16:creationId xmlns:a16="http://schemas.microsoft.com/office/drawing/2014/main" id="{CDA56FDB-636B-4C50-88A2-6BF198350E90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187" name="직사각형 186">
                    <a:extLst>
                      <a:ext uri="{FF2B5EF4-FFF2-40B4-BE49-F238E27FC236}">
                        <a16:creationId xmlns:a16="http://schemas.microsoft.com/office/drawing/2014/main" id="{F436825A-509A-4AD8-B408-B642885802C4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EE92DB29-A9AC-4C71-8381-801F93F10897}"/>
              </a:ext>
            </a:extLst>
          </p:cNvPr>
          <p:cNvGrpSpPr/>
          <p:nvPr/>
        </p:nvGrpSpPr>
        <p:grpSpPr>
          <a:xfrm>
            <a:off x="2716221" y="2450766"/>
            <a:ext cx="331104" cy="184666"/>
            <a:chOff x="7082728" y="1044215"/>
            <a:chExt cx="331104" cy="184666"/>
          </a:xfrm>
        </p:grpSpPr>
        <p:sp>
          <p:nvSpPr>
            <p:cNvPr id="229" name="Search Icon">
              <a:extLst>
                <a:ext uri="{FF2B5EF4-FFF2-40B4-BE49-F238E27FC236}">
                  <a16:creationId xmlns:a16="http://schemas.microsoft.com/office/drawing/2014/main" id="{6D3F7B95-BF1B-479C-80CB-A7ACA8D295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02823" y="1095230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prstClr val="white">
                    <a:lumMod val="9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A96B0F0A-85D8-465B-9F68-8F6333B81529}"/>
                </a:ext>
              </a:extLst>
            </p:cNvPr>
            <p:cNvSpPr/>
            <p:nvPr/>
          </p:nvSpPr>
          <p:spPr>
            <a:xfrm>
              <a:off x="7082728" y="1044215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231" name="Star">
            <a:extLst>
              <a:ext uri="{FF2B5EF4-FFF2-40B4-BE49-F238E27FC236}">
                <a16:creationId xmlns:a16="http://schemas.microsoft.com/office/drawing/2014/main" id="{B29CB3DF-0206-450E-8F28-93D97D418F3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182005" y="1429382"/>
            <a:ext cx="151200" cy="143563"/>
          </a:xfrm>
          <a:custGeom>
            <a:avLst/>
            <a:gdLst>
              <a:gd name="T0" fmla="*/ 322 w 644"/>
              <a:gd name="T1" fmla="*/ 0 h 612"/>
              <a:gd name="T2" fmla="*/ 237 w 644"/>
              <a:gd name="T3" fmla="*/ 221 h 612"/>
              <a:gd name="T4" fmla="*/ 0 w 644"/>
              <a:gd name="T5" fmla="*/ 233 h 612"/>
              <a:gd name="T6" fmla="*/ 184 w 644"/>
              <a:gd name="T7" fmla="*/ 383 h 612"/>
              <a:gd name="T8" fmla="*/ 123 w 644"/>
              <a:gd name="T9" fmla="*/ 612 h 612"/>
              <a:gd name="T10" fmla="*/ 322 w 644"/>
              <a:gd name="T11" fmla="*/ 483 h 612"/>
              <a:gd name="T12" fmla="*/ 521 w 644"/>
              <a:gd name="T13" fmla="*/ 612 h 612"/>
              <a:gd name="T14" fmla="*/ 460 w 644"/>
              <a:gd name="T15" fmla="*/ 383 h 612"/>
              <a:gd name="T16" fmla="*/ 644 w 644"/>
              <a:gd name="T17" fmla="*/ 233 h 612"/>
              <a:gd name="T18" fmla="*/ 407 w 644"/>
              <a:gd name="T19" fmla="*/ 221 h 612"/>
              <a:gd name="T20" fmla="*/ 322 w 644"/>
              <a:gd name="T21" fmla="*/ 0 h 612"/>
              <a:gd name="T22" fmla="*/ 322 w 644"/>
              <a:gd name="T23" fmla="*/ 74 h 612"/>
              <a:gd name="T24" fmla="*/ 389 w 644"/>
              <a:gd name="T25" fmla="*/ 246 h 612"/>
              <a:gd name="T26" fmla="*/ 573 w 644"/>
              <a:gd name="T27" fmla="*/ 256 h 612"/>
              <a:gd name="T28" fmla="*/ 430 w 644"/>
              <a:gd name="T29" fmla="*/ 373 h 612"/>
              <a:gd name="T30" fmla="*/ 477 w 644"/>
              <a:gd name="T31" fmla="*/ 552 h 612"/>
              <a:gd name="T32" fmla="*/ 322 w 644"/>
              <a:gd name="T33" fmla="*/ 451 h 612"/>
              <a:gd name="T34" fmla="*/ 167 w 644"/>
              <a:gd name="T35" fmla="*/ 552 h 612"/>
              <a:gd name="T36" fmla="*/ 214 w 644"/>
              <a:gd name="T37" fmla="*/ 373 h 612"/>
              <a:gd name="T38" fmla="*/ 71 w 644"/>
              <a:gd name="T39" fmla="*/ 256 h 612"/>
              <a:gd name="T40" fmla="*/ 255 w 644"/>
              <a:gd name="T41" fmla="*/ 246 h 612"/>
              <a:gd name="T42" fmla="*/ 322 w 644"/>
              <a:gd name="T43" fmla="*/ 74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612">
                <a:moveTo>
                  <a:pt x="322" y="0"/>
                </a:moveTo>
                <a:cubicBezTo>
                  <a:pt x="294" y="73"/>
                  <a:pt x="265" y="147"/>
                  <a:pt x="237" y="221"/>
                </a:cubicBezTo>
                <a:lnTo>
                  <a:pt x="0" y="233"/>
                </a:lnTo>
                <a:lnTo>
                  <a:pt x="184" y="383"/>
                </a:lnTo>
                <a:lnTo>
                  <a:pt x="123" y="612"/>
                </a:lnTo>
                <a:lnTo>
                  <a:pt x="322" y="483"/>
                </a:lnTo>
                <a:lnTo>
                  <a:pt x="521" y="612"/>
                </a:lnTo>
                <a:lnTo>
                  <a:pt x="460" y="383"/>
                </a:lnTo>
                <a:lnTo>
                  <a:pt x="644" y="233"/>
                </a:lnTo>
                <a:lnTo>
                  <a:pt x="407" y="221"/>
                </a:lnTo>
                <a:lnTo>
                  <a:pt x="322" y="0"/>
                </a:lnTo>
                <a:close/>
                <a:moveTo>
                  <a:pt x="322" y="74"/>
                </a:moveTo>
                <a:lnTo>
                  <a:pt x="389" y="246"/>
                </a:lnTo>
                <a:lnTo>
                  <a:pt x="573" y="256"/>
                </a:lnTo>
                <a:lnTo>
                  <a:pt x="430" y="373"/>
                </a:lnTo>
                <a:lnTo>
                  <a:pt x="477" y="552"/>
                </a:lnTo>
                <a:lnTo>
                  <a:pt x="322" y="451"/>
                </a:lnTo>
                <a:lnTo>
                  <a:pt x="167" y="552"/>
                </a:lnTo>
                <a:lnTo>
                  <a:pt x="214" y="373"/>
                </a:lnTo>
                <a:lnTo>
                  <a:pt x="71" y="256"/>
                </a:lnTo>
                <a:lnTo>
                  <a:pt x="255" y="246"/>
                </a:lnTo>
                <a:lnTo>
                  <a:pt x="322" y="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32" name="Image">
            <a:extLst>
              <a:ext uri="{FF2B5EF4-FFF2-40B4-BE49-F238E27FC236}">
                <a16:creationId xmlns:a16="http://schemas.microsoft.com/office/drawing/2014/main" id="{E86376D6-F0BD-46CE-99F4-C1A0C50BADC1}"/>
              </a:ext>
            </a:extLst>
          </p:cNvPr>
          <p:cNvGrpSpPr/>
          <p:nvPr/>
        </p:nvGrpSpPr>
        <p:grpSpPr>
          <a:xfrm>
            <a:off x="4834103" y="2654680"/>
            <a:ext cx="1064268" cy="1064268"/>
            <a:chOff x="9600101" y="1622168"/>
            <a:chExt cx="1333500" cy="1333500"/>
          </a:xfrm>
        </p:grpSpPr>
        <p:sp>
          <p:nvSpPr>
            <p:cNvPr id="233" name="Border">
              <a:extLst>
                <a:ext uri="{FF2B5EF4-FFF2-40B4-BE49-F238E27FC236}">
                  <a16:creationId xmlns:a16="http://schemas.microsoft.com/office/drawing/2014/main" id="{F6FF43CF-3706-4310-A72F-C616D46D9D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0101" y="1622168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cxnSp>
          <p:nvCxnSpPr>
            <p:cNvPr id="234" name="Line">
              <a:extLst>
                <a:ext uri="{FF2B5EF4-FFF2-40B4-BE49-F238E27FC236}">
                  <a16:creationId xmlns:a16="http://schemas.microsoft.com/office/drawing/2014/main" id="{05ED2372-98C5-4CB4-BADE-295263A8DB57}"/>
                </a:ext>
              </a:extLst>
            </p:cNvPr>
            <p:cNvCxnSpPr/>
            <p:nvPr/>
          </p:nvCxnSpPr>
          <p:spPr>
            <a:xfrm>
              <a:off x="9793519" y="1815586"/>
              <a:ext cx="946665" cy="946664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Line">
              <a:extLst>
                <a:ext uri="{FF2B5EF4-FFF2-40B4-BE49-F238E27FC236}">
                  <a16:creationId xmlns:a16="http://schemas.microsoft.com/office/drawing/2014/main" id="{857F12C8-5A14-4E05-8A4B-A6334ADDA7A1}"/>
                </a:ext>
              </a:extLst>
            </p:cNvPr>
            <p:cNvCxnSpPr/>
            <p:nvPr/>
          </p:nvCxnSpPr>
          <p:spPr>
            <a:xfrm flipV="1">
              <a:off x="9793519" y="1815587"/>
              <a:ext cx="946666" cy="946663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7" name="직사각형 236">
            <a:extLst>
              <a:ext uri="{FF2B5EF4-FFF2-40B4-BE49-F238E27FC236}">
                <a16:creationId xmlns:a16="http://schemas.microsoft.com/office/drawing/2014/main" id="{BBAF6EFD-5E65-47CA-A638-4F9F48F571AA}"/>
              </a:ext>
            </a:extLst>
          </p:cNvPr>
          <p:cNvSpPr/>
          <p:nvPr/>
        </p:nvSpPr>
        <p:spPr>
          <a:xfrm>
            <a:off x="573918" y="2717444"/>
            <a:ext cx="26452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김용주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검색결과가 있습니다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900" kern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211BEB9A-1C4E-4445-A375-D429A476A175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2649043" y="5898089"/>
            <a:chExt cx="493200" cy="493200"/>
          </a:xfrm>
        </p:grpSpPr>
        <p:sp>
          <p:nvSpPr>
            <p:cNvPr id="239" name="Oval">
              <a:extLst>
                <a:ext uri="{FF2B5EF4-FFF2-40B4-BE49-F238E27FC236}">
                  <a16:creationId xmlns:a16="http://schemas.microsoft.com/office/drawing/2014/main" id="{E4704655-1065-4464-A62F-AD7566BF24BD}"/>
                </a:ext>
              </a:extLst>
            </p:cNvPr>
            <p:cNvSpPr/>
            <p:nvPr/>
          </p:nvSpPr>
          <p:spPr>
            <a:xfrm>
              <a:off x="2649043" y="5898089"/>
              <a:ext cx="493200" cy="493200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40" name="Phone">
              <a:extLst>
                <a:ext uri="{FF2B5EF4-FFF2-40B4-BE49-F238E27FC236}">
                  <a16:creationId xmlns:a16="http://schemas.microsoft.com/office/drawing/2014/main" id="{3AB02791-F206-4466-957B-7245389F16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68145" y="60327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41" name="직사각형 240">
            <a:extLst>
              <a:ext uri="{FF2B5EF4-FFF2-40B4-BE49-F238E27FC236}">
                <a16:creationId xmlns:a16="http://schemas.microsoft.com/office/drawing/2014/main" id="{0266A9AC-E310-4A59-9A91-61937872A20B}"/>
              </a:ext>
            </a:extLst>
          </p:cNvPr>
          <p:cNvSpPr/>
          <p:nvPr/>
        </p:nvSpPr>
        <p:spPr>
          <a:xfrm>
            <a:off x="4781566" y="3778252"/>
            <a:ext cx="116730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통화내역이 없습니다</a:t>
            </a:r>
            <a:r>
              <a: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89514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297" name="Google Shape;2188;p25">
            <a:extLst>
              <a:ext uri="{FF2B5EF4-FFF2-40B4-BE49-F238E27FC236}">
                <a16:creationId xmlns:a16="http://schemas.microsoft.com/office/drawing/2014/main" id="{8558596A-342A-45F6-B44C-B3CAF4B90BF6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298" name="Google Shape;2199;p25">
            <a:extLst>
              <a:ext uri="{FF2B5EF4-FFF2-40B4-BE49-F238E27FC236}">
                <a16:creationId xmlns:a16="http://schemas.microsoft.com/office/drawing/2014/main" id="{5CE6871E-8BA8-492E-91CA-50901E5C6B58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내 연락처</a:t>
            </a:r>
          </a:p>
        </p:txBody>
      </p:sp>
      <p:sp>
        <p:nvSpPr>
          <p:cNvPr id="49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B8264D65-1A7A-45E7-8A2B-115746C3F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8224" y="571499"/>
            <a:ext cx="7401600" cy="3844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500" name="그룹 499">
            <a:extLst>
              <a:ext uri="{FF2B5EF4-FFF2-40B4-BE49-F238E27FC236}">
                <a16:creationId xmlns:a16="http://schemas.microsoft.com/office/drawing/2014/main" id="{B2ED4120-05BC-4B6D-AC98-33364444FB52}"/>
              </a:ext>
            </a:extLst>
          </p:cNvPr>
          <p:cNvGrpSpPr/>
          <p:nvPr/>
        </p:nvGrpSpPr>
        <p:grpSpPr>
          <a:xfrm>
            <a:off x="6848398" y="711461"/>
            <a:ext cx="562041" cy="104550"/>
            <a:chOff x="6022613" y="642210"/>
            <a:chExt cx="427038" cy="79437"/>
          </a:xfrm>
        </p:grpSpPr>
        <p:sp>
          <p:nvSpPr>
            <p:cNvPr id="501" name="Min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76B9D18C-4B0C-4B5A-A5B2-D831453E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22613" y="677951"/>
              <a:ext cx="74613" cy="7947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2" name="Maximiz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AFE2301A-EEFF-4F51-9DE0-5633555741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99620" y="643793"/>
              <a:ext cx="73025" cy="76255"/>
            </a:xfrm>
            <a:custGeom>
              <a:avLst/>
              <a:gdLst>
                <a:gd name="T0" fmla="*/ 0 w 282"/>
                <a:gd name="T1" fmla="*/ 0 h 282"/>
                <a:gd name="T2" fmla="*/ 0 w 282"/>
                <a:gd name="T3" fmla="*/ 282 h 282"/>
                <a:gd name="T4" fmla="*/ 282 w 282"/>
                <a:gd name="T5" fmla="*/ 282 h 282"/>
                <a:gd name="T6" fmla="*/ 282 w 282"/>
                <a:gd name="T7" fmla="*/ 0 h 282"/>
                <a:gd name="T8" fmla="*/ 0 w 282"/>
                <a:gd name="T9" fmla="*/ 0 h 282"/>
                <a:gd name="T10" fmla="*/ 28 w 282"/>
                <a:gd name="T11" fmla="*/ 28 h 282"/>
                <a:gd name="T12" fmla="*/ 254 w 282"/>
                <a:gd name="T13" fmla="*/ 28 h 282"/>
                <a:gd name="T14" fmla="*/ 254 w 282"/>
                <a:gd name="T15" fmla="*/ 254 h 282"/>
                <a:gd name="T16" fmla="*/ 28 w 282"/>
                <a:gd name="T17" fmla="*/ 254 h 282"/>
                <a:gd name="T18" fmla="*/ 28 w 282"/>
                <a:gd name="T19" fmla="*/ 2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0" y="0"/>
                  </a:moveTo>
                  <a:lnTo>
                    <a:pt x="0" y="282"/>
                  </a:lnTo>
                  <a:lnTo>
                    <a:pt x="282" y="282"/>
                  </a:lnTo>
                  <a:lnTo>
                    <a:pt x="282" y="0"/>
                  </a:lnTo>
                  <a:lnTo>
                    <a:pt x="0" y="0"/>
                  </a:lnTo>
                  <a:close/>
                  <a:moveTo>
                    <a:pt x="28" y="28"/>
                  </a:moveTo>
                  <a:lnTo>
                    <a:pt x="254" y="28"/>
                  </a:lnTo>
                  <a:lnTo>
                    <a:pt x="254" y="254"/>
                  </a:lnTo>
                  <a:lnTo>
                    <a:pt x="28" y="254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3" name="Close" descr="&lt;Tags&gt;&lt;SMARTRESIZEANCHORS&gt;Absolute,None,None,Absolute&lt;/SMARTRESIZEANCHORS&gt;&lt;/Tags&gt;">
              <a:extLst>
                <a:ext uri="{FF2B5EF4-FFF2-40B4-BE49-F238E27FC236}">
                  <a16:creationId xmlns:a16="http://schemas.microsoft.com/office/drawing/2014/main" id="{2343348B-AA54-4DAB-9F9A-E37FE980FE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38" y="642210"/>
              <a:ext cx="74613" cy="79437"/>
            </a:xfrm>
            <a:custGeom>
              <a:avLst/>
              <a:gdLst>
                <a:gd name="T0" fmla="*/ 3 w 47"/>
                <a:gd name="T1" fmla="*/ 0 h 50"/>
                <a:gd name="T2" fmla="*/ 0 w 47"/>
                <a:gd name="T3" fmla="*/ 3 h 50"/>
                <a:gd name="T4" fmla="*/ 20 w 47"/>
                <a:gd name="T5" fmla="*/ 25 h 50"/>
                <a:gd name="T6" fmla="*/ 0 w 47"/>
                <a:gd name="T7" fmla="*/ 46 h 50"/>
                <a:gd name="T8" fmla="*/ 3 w 47"/>
                <a:gd name="T9" fmla="*/ 50 h 50"/>
                <a:gd name="T10" fmla="*/ 23 w 47"/>
                <a:gd name="T11" fmla="*/ 28 h 50"/>
                <a:gd name="T12" fmla="*/ 44 w 47"/>
                <a:gd name="T13" fmla="*/ 49 h 50"/>
                <a:gd name="T14" fmla="*/ 47 w 47"/>
                <a:gd name="T15" fmla="*/ 46 h 50"/>
                <a:gd name="T16" fmla="*/ 27 w 47"/>
                <a:gd name="T17" fmla="*/ 25 h 50"/>
                <a:gd name="T18" fmla="*/ 47 w 47"/>
                <a:gd name="T19" fmla="*/ 3 h 50"/>
                <a:gd name="T20" fmla="*/ 44 w 47"/>
                <a:gd name="T21" fmla="*/ 0 h 50"/>
                <a:gd name="T22" fmla="*/ 24 w 47"/>
                <a:gd name="T23" fmla="*/ 21 h 50"/>
                <a:gd name="T24" fmla="*/ 3 w 47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0">
                  <a:moveTo>
                    <a:pt x="3" y="0"/>
                  </a:moveTo>
                  <a:lnTo>
                    <a:pt x="0" y="3"/>
                  </a:lnTo>
                  <a:lnTo>
                    <a:pt x="20" y="25"/>
                  </a:lnTo>
                  <a:lnTo>
                    <a:pt x="0" y="46"/>
                  </a:lnTo>
                  <a:lnTo>
                    <a:pt x="3" y="50"/>
                  </a:lnTo>
                  <a:lnTo>
                    <a:pt x="23" y="28"/>
                  </a:lnTo>
                  <a:lnTo>
                    <a:pt x="44" y="49"/>
                  </a:lnTo>
                  <a:lnTo>
                    <a:pt x="47" y="46"/>
                  </a:lnTo>
                  <a:lnTo>
                    <a:pt x="27" y="25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24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506" name="그래픽 505" descr="사용자">
            <a:extLst>
              <a:ext uri="{FF2B5EF4-FFF2-40B4-BE49-F238E27FC236}">
                <a16:creationId xmlns:a16="http://schemas.microsoft.com/office/drawing/2014/main" id="{1E74978A-3F58-4A0B-B302-B2B95C5F63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51993" y="642332"/>
            <a:ext cx="252000" cy="252000"/>
          </a:xfrm>
          <a:prstGeom prst="rect">
            <a:avLst/>
          </a:prstGeom>
        </p:spPr>
      </p:pic>
      <p:sp>
        <p:nvSpPr>
          <p:cNvPr id="507" name="타원 506">
            <a:extLst>
              <a:ext uri="{FF2B5EF4-FFF2-40B4-BE49-F238E27FC236}">
                <a16:creationId xmlns:a16="http://schemas.microsoft.com/office/drawing/2014/main" id="{BDDC69E3-968B-4385-BE53-28AA3825D0B4}"/>
              </a:ext>
            </a:extLst>
          </p:cNvPr>
          <p:cNvSpPr/>
          <p:nvPr/>
        </p:nvSpPr>
        <p:spPr>
          <a:xfrm>
            <a:off x="6525596" y="772753"/>
            <a:ext cx="101600" cy="101600"/>
          </a:xfrm>
          <a:prstGeom prst="ellipse">
            <a:avLst/>
          </a:prstGeom>
          <a:solidFill>
            <a:srgbClr val="0EA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523" name="직사각형 522">
            <a:extLst>
              <a:ext uri="{FF2B5EF4-FFF2-40B4-BE49-F238E27FC236}">
                <a16:creationId xmlns:a16="http://schemas.microsoft.com/office/drawing/2014/main" id="{75182795-322B-4B51-BD3C-ADFF89B11217}"/>
              </a:ext>
            </a:extLst>
          </p:cNvPr>
          <p:cNvSpPr/>
          <p:nvPr/>
        </p:nvSpPr>
        <p:spPr>
          <a:xfrm>
            <a:off x="547579" y="977899"/>
            <a:ext cx="6982246" cy="3346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677" name="그림 676">
            <a:extLst>
              <a:ext uri="{FF2B5EF4-FFF2-40B4-BE49-F238E27FC236}">
                <a16:creationId xmlns:a16="http://schemas.microsoft.com/office/drawing/2014/main" id="{0A4FE6E9-B146-48DD-8071-9445FF5E1AF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099291" y="682942"/>
            <a:ext cx="180000" cy="179436"/>
          </a:xfrm>
          <a:prstGeom prst="rect">
            <a:avLst/>
          </a:prstGeom>
          <a:ln>
            <a:noFill/>
          </a:ln>
        </p:spPr>
      </p:pic>
      <p:sp>
        <p:nvSpPr>
          <p:cNvPr id="809" name="Title Bar Background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F92D27DC-FD0A-4005-872F-C382D5E0633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224" y="6483926"/>
            <a:ext cx="7401600" cy="267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359" name="그룹 1358">
            <a:extLst>
              <a:ext uri="{FF2B5EF4-FFF2-40B4-BE49-F238E27FC236}">
                <a16:creationId xmlns:a16="http://schemas.microsoft.com/office/drawing/2014/main" id="{76FBEC34-B1FF-46D0-9351-655A48F6A858}"/>
              </a:ext>
            </a:extLst>
          </p:cNvPr>
          <p:cNvGrpSpPr/>
          <p:nvPr/>
        </p:nvGrpSpPr>
        <p:grpSpPr>
          <a:xfrm>
            <a:off x="5518998" y="6517501"/>
            <a:ext cx="1961144" cy="200055"/>
            <a:chOff x="4446290" y="3338871"/>
            <a:chExt cx="1961144" cy="200055"/>
          </a:xfrm>
        </p:grpSpPr>
        <p:sp>
          <p:nvSpPr>
            <p:cNvPr id="1360" name="직사각형 1359">
              <a:extLst>
                <a:ext uri="{FF2B5EF4-FFF2-40B4-BE49-F238E27FC236}">
                  <a16:creationId xmlns:a16="http://schemas.microsoft.com/office/drawing/2014/main" id="{8BB8C017-5134-4580-8AE7-E4AC27DBA946}"/>
                </a:ext>
              </a:extLst>
            </p:cNvPr>
            <p:cNvSpPr/>
            <p:nvPr/>
          </p:nvSpPr>
          <p:spPr>
            <a:xfrm>
              <a:off x="4446290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현재 버전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0.0.14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1" name="직사각형 1360">
              <a:extLst>
                <a:ext uri="{FF2B5EF4-FFF2-40B4-BE49-F238E27FC236}">
                  <a16:creationId xmlns:a16="http://schemas.microsoft.com/office/drawing/2014/main" id="{DE6A6BCC-62C5-4F7A-BC0E-E0B4C98A1E11}"/>
                </a:ext>
              </a:extLst>
            </p:cNvPr>
            <p:cNvSpPr/>
            <p:nvPr/>
          </p:nvSpPr>
          <p:spPr>
            <a:xfrm>
              <a:off x="5325063" y="3338871"/>
              <a:ext cx="982961" cy="20005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⊙ 최신 버</a:t>
              </a:r>
              <a:r>
                <a:rPr kumimoji="0" lang="ko-KR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</a:t>
              </a:r>
              <a:r>
                <a:rPr kumimoji="0" lang="en-US" altLang="ko-KR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 0.0.11</a:t>
              </a:r>
              <a:endPara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362" name="Download">
              <a:extLst>
                <a:ext uri="{FF2B5EF4-FFF2-40B4-BE49-F238E27FC236}">
                  <a16:creationId xmlns:a16="http://schemas.microsoft.com/office/drawing/2014/main" id="{E610F9E8-B193-4DE4-8642-516FE99BDC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434" y="3366899"/>
              <a:ext cx="144000" cy="143998"/>
            </a:xfrm>
            <a:custGeom>
              <a:avLst/>
              <a:gdLst>
                <a:gd name="T0" fmla="*/ 597 w 1411"/>
                <a:gd name="T1" fmla="*/ 0 h 1412"/>
                <a:gd name="T2" fmla="*/ 434 w 1411"/>
                <a:gd name="T3" fmla="*/ 163 h 1412"/>
                <a:gd name="T4" fmla="*/ 434 w 1411"/>
                <a:gd name="T5" fmla="*/ 597 h 1412"/>
                <a:gd name="T6" fmla="*/ 258 w 1411"/>
                <a:gd name="T7" fmla="*/ 597 h 1412"/>
                <a:gd name="T8" fmla="*/ 230 w 1411"/>
                <a:gd name="T9" fmla="*/ 677 h 1412"/>
                <a:gd name="T10" fmla="*/ 588 w 1411"/>
                <a:gd name="T11" fmla="*/ 1033 h 1412"/>
                <a:gd name="T12" fmla="*/ 826 w 1411"/>
                <a:gd name="T13" fmla="*/ 1033 h 1412"/>
                <a:gd name="T14" fmla="*/ 1182 w 1411"/>
                <a:gd name="T15" fmla="*/ 677 h 1412"/>
                <a:gd name="T16" fmla="*/ 1157 w 1411"/>
                <a:gd name="T17" fmla="*/ 597 h 1412"/>
                <a:gd name="T18" fmla="*/ 977 w 1411"/>
                <a:gd name="T19" fmla="*/ 597 h 1412"/>
                <a:gd name="T20" fmla="*/ 977 w 1411"/>
                <a:gd name="T21" fmla="*/ 163 h 1412"/>
                <a:gd name="T22" fmla="*/ 814 w 1411"/>
                <a:gd name="T23" fmla="*/ 0 h 1412"/>
                <a:gd name="T24" fmla="*/ 597 w 1411"/>
                <a:gd name="T25" fmla="*/ 0 h 1412"/>
                <a:gd name="T26" fmla="*/ 0 w 1411"/>
                <a:gd name="T27" fmla="*/ 1032 h 1412"/>
                <a:gd name="T28" fmla="*/ 0 w 1411"/>
                <a:gd name="T29" fmla="*/ 1249 h 1412"/>
                <a:gd name="T30" fmla="*/ 163 w 1411"/>
                <a:gd name="T31" fmla="*/ 1412 h 1412"/>
                <a:gd name="T32" fmla="*/ 1248 w 1411"/>
                <a:gd name="T33" fmla="*/ 1412 h 1412"/>
                <a:gd name="T34" fmla="*/ 1411 w 1411"/>
                <a:gd name="T35" fmla="*/ 1249 h 1412"/>
                <a:gd name="T36" fmla="*/ 1411 w 1411"/>
                <a:gd name="T37" fmla="*/ 1032 h 1412"/>
                <a:gd name="T38" fmla="*/ 1302 w 1411"/>
                <a:gd name="T39" fmla="*/ 1032 h 1412"/>
                <a:gd name="T40" fmla="*/ 1302 w 1411"/>
                <a:gd name="T41" fmla="*/ 1249 h 1412"/>
                <a:gd name="T42" fmla="*/ 1248 w 1411"/>
                <a:gd name="T43" fmla="*/ 1303 h 1412"/>
                <a:gd name="T44" fmla="*/ 163 w 1411"/>
                <a:gd name="T45" fmla="*/ 1303 h 1412"/>
                <a:gd name="T46" fmla="*/ 108 w 1411"/>
                <a:gd name="T47" fmla="*/ 1249 h 1412"/>
                <a:gd name="T48" fmla="*/ 108 w 1411"/>
                <a:gd name="T49" fmla="*/ 1032 h 1412"/>
                <a:gd name="T50" fmla="*/ 0 w 1411"/>
                <a:gd name="T51" fmla="*/ 103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1" h="1412">
                  <a:moveTo>
                    <a:pt x="597" y="0"/>
                  </a:moveTo>
                  <a:cubicBezTo>
                    <a:pt x="507" y="0"/>
                    <a:pt x="434" y="73"/>
                    <a:pt x="434" y="163"/>
                  </a:cubicBezTo>
                  <a:lnTo>
                    <a:pt x="434" y="597"/>
                  </a:lnTo>
                  <a:lnTo>
                    <a:pt x="258" y="597"/>
                  </a:lnTo>
                  <a:cubicBezTo>
                    <a:pt x="181" y="597"/>
                    <a:pt x="165" y="611"/>
                    <a:pt x="230" y="677"/>
                  </a:cubicBezTo>
                  <a:lnTo>
                    <a:pt x="588" y="1033"/>
                  </a:lnTo>
                  <a:cubicBezTo>
                    <a:pt x="708" y="1153"/>
                    <a:pt x="706" y="1153"/>
                    <a:pt x="826" y="1033"/>
                  </a:cubicBezTo>
                  <a:lnTo>
                    <a:pt x="1182" y="677"/>
                  </a:lnTo>
                  <a:cubicBezTo>
                    <a:pt x="1248" y="611"/>
                    <a:pt x="1226" y="597"/>
                    <a:pt x="1157" y="597"/>
                  </a:cubicBezTo>
                  <a:lnTo>
                    <a:pt x="977" y="597"/>
                  </a:lnTo>
                  <a:lnTo>
                    <a:pt x="977" y="163"/>
                  </a:lnTo>
                  <a:cubicBezTo>
                    <a:pt x="977" y="73"/>
                    <a:pt x="904" y="0"/>
                    <a:pt x="814" y="0"/>
                  </a:cubicBezTo>
                  <a:lnTo>
                    <a:pt x="597" y="0"/>
                  </a:lnTo>
                  <a:close/>
                  <a:moveTo>
                    <a:pt x="0" y="1032"/>
                  </a:moveTo>
                  <a:lnTo>
                    <a:pt x="0" y="1249"/>
                  </a:lnTo>
                  <a:cubicBezTo>
                    <a:pt x="0" y="1339"/>
                    <a:pt x="73" y="1412"/>
                    <a:pt x="163" y="1412"/>
                  </a:cubicBezTo>
                  <a:lnTo>
                    <a:pt x="1248" y="1412"/>
                  </a:lnTo>
                  <a:cubicBezTo>
                    <a:pt x="1338" y="1412"/>
                    <a:pt x="1411" y="1339"/>
                    <a:pt x="1411" y="1249"/>
                  </a:cubicBezTo>
                  <a:lnTo>
                    <a:pt x="1411" y="1032"/>
                  </a:lnTo>
                  <a:lnTo>
                    <a:pt x="1302" y="1032"/>
                  </a:lnTo>
                  <a:lnTo>
                    <a:pt x="1302" y="1249"/>
                  </a:lnTo>
                  <a:cubicBezTo>
                    <a:pt x="1302" y="1279"/>
                    <a:pt x="1278" y="1303"/>
                    <a:pt x="1248" y="1303"/>
                  </a:cubicBezTo>
                  <a:lnTo>
                    <a:pt x="163" y="1303"/>
                  </a:lnTo>
                  <a:cubicBezTo>
                    <a:pt x="133" y="1303"/>
                    <a:pt x="108" y="1279"/>
                    <a:pt x="108" y="1249"/>
                  </a:cubicBezTo>
                  <a:lnTo>
                    <a:pt x="108" y="103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541E7E89-392D-4E4E-8C32-B8C304A4F82D}"/>
              </a:ext>
            </a:extLst>
          </p:cNvPr>
          <p:cNvGrpSpPr/>
          <p:nvPr/>
        </p:nvGrpSpPr>
        <p:grpSpPr>
          <a:xfrm>
            <a:off x="229668" y="628212"/>
            <a:ext cx="1648505" cy="271049"/>
            <a:chOff x="229668" y="651840"/>
            <a:chExt cx="1648505" cy="271049"/>
          </a:xfrm>
        </p:grpSpPr>
        <p:sp>
          <p:nvSpPr>
            <p:cNvPr id="525" name="사각형: 둥근 모서리 524">
              <a:extLst>
                <a:ext uri="{FF2B5EF4-FFF2-40B4-BE49-F238E27FC236}">
                  <a16:creationId xmlns:a16="http://schemas.microsoft.com/office/drawing/2014/main" id="{3BF3EEEA-958B-4CCA-85B7-B4F12F31ED93}"/>
                </a:ext>
              </a:extLst>
            </p:cNvPr>
            <p:cNvSpPr/>
            <p:nvPr/>
          </p:nvSpPr>
          <p:spPr>
            <a:xfrm>
              <a:off x="427905" y="651840"/>
              <a:ext cx="1450268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UCAP Messenger</a:t>
              </a:r>
            </a:p>
          </p:txBody>
        </p:sp>
        <p:grpSp>
          <p:nvGrpSpPr>
            <p:cNvPr id="526" name="Image">
              <a:extLst>
                <a:ext uri="{FF2B5EF4-FFF2-40B4-BE49-F238E27FC236}">
                  <a16:creationId xmlns:a16="http://schemas.microsoft.com/office/drawing/2014/main" id="{243D7616-1F8A-4541-9EFF-8639AA8D0A05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527" name="Border">
                <a:extLst>
                  <a:ext uri="{FF2B5EF4-FFF2-40B4-BE49-F238E27FC236}">
                    <a16:creationId xmlns:a16="http://schemas.microsoft.com/office/drawing/2014/main" id="{A9539863-6523-4B66-AE3B-32DFCB780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528" name="Line">
                <a:extLst>
                  <a:ext uri="{FF2B5EF4-FFF2-40B4-BE49-F238E27FC236}">
                    <a16:creationId xmlns:a16="http://schemas.microsoft.com/office/drawing/2014/main" id="{CA761923-85AB-45BD-9416-35F801104145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Line">
                <a:extLst>
                  <a:ext uri="{FF2B5EF4-FFF2-40B4-BE49-F238E27FC236}">
                    <a16:creationId xmlns:a16="http://schemas.microsoft.com/office/drawing/2014/main" id="{B035A511-4C1A-4F58-A355-255CD3E53F78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7" name="사각형: 둥근 모서리 656">
            <a:extLst>
              <a:ext uri="{FF2B5EF4-FFF2-40B4-BE49-F238E27FC236}">
                <a16:creationId xmlns:a16="http://schemas.microsoft.com/office/drawing/2014/main" id="{267572C8-0E90-455C-8D13-0E7EDB5C4413}"/>
              </a:ext>
            </a:extLst>
          </p:cNvPr>
          <p:cNvSpPr/>
          <p:nvPr/>
        </p:nvSpPr>
        <p:spPr>
          <a:xfrm>
            <a:off x="540730" y="1030930"/>
            <a:ext cx="1224000" cy="228600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/>
                <a:sym typeface="Arial"/>
              </a:rPr>
              <a:t>통화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6D87E314-0B82-48E4-A4D0-5DFFC3DBC185}"/>
              </a:ext>
            </a:extLst>
          </p:cNvPr>
          <p:cNvGrpSpPr/>
          <p:nvPr/>
        </p:nvGrpSpPr>
        <p:grpSpPr>
          <a:xfrm>
            <a:off x="2649043" y="5898089"/>
            <a:ext cx="493200" cy="493200"/>
            <a:chOff x="3878255" y="1971928"/>
            <a:chExt cx="2132026" cy="2132026"/>
          </a:xfrm>
        </p:grpSpPr>
        <p:sp>
          <p:nvSpPr>
            <p:cNvPr id="207" name="Oval">
              <a:extLst>
                <a:ext uri="{FF2B5EF4-FFF2-40B4-BE49-F238E27FC236}">
                  <a16:creationId xmlns:a16="http://schemas.microsoft.com/office/drawing/2014/main" id="{8F84BBCB-9262-4D52-A16C-5F5C611D4240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10" name="Add Button">
              <a:extLst>
                <a:ext uri="{FF2B5EF4-FFF2-40B4-BE49-F238E27FC236}">
                  <a16:creationId xmlns:a16="http://schemas.microsoft.com/office/drawing/2014/main" id="{D3461F7A-60A2-4440-B096-C75EABFACB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5977" y="3199092"/>
              <a:ext cx="402258" cy="402249"/>
              <a:chOff x="9096375" y="2044700"/>
              <a:chExt cx="157163" cy="157162"/>
            </a:xfrm>
            <a:solidFill>
              <a:schemeClr val="bg1"/>
            </a:solidFill>
          </p:grpSpPr>
          <p:sp>
            <p:nvSpPr>
              <p:cNvPr id="211" name="Circle">
                <a:extLst>
                  <a:ext uri="{FF2B5EF4-FFF2-40B4-BE49-F238E27FC236}">
                    <a16:creationId xmlns:a16="http://schemas.microsoft.com/office/drawing/2014/main" id="{5B865BA0-E080-42E7-A7F2-DC13ADD491F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9096375" y="2044700"/>
                <a:ext cx="157163" cy="157162"/>
              </a:xfrm>
              <a:custGeom>
                <a:avLst/>
                <a:gdLst>
                  <a:gd name="T0" fmla="*/ 103 w 206"/>
                  <a:gd name="T1" fmla="*/ 0 h 206"/>
                  <a:gd name="T2" fmla="*/ 0 w 206"/>
                  <a:gd name="T3" fmla="*/ 103 h 206"/>
                  <a:gd name="T4" fmla="*/ 103 w 206"/>
                  <a:gd name="T5" fmla="*/ 206 h 206"/>
                  <a:gd name="T6" fmla="*/ 206 w 206"/>
                  <a:gd name="T7" fmla="*/ 103 h 206"/>
                  <a:gd name="T8" fmla="*/ 103 w 206"/>
                  <a:gd name="T9" fmla="*/ 0 h 206"/>
                  <a:gd name="T10" fmla="*/ 103 w 206"/>
                  <a:gd name="T11" fmla="*/ 9 h 206"/>
                  <a:gd name="T12" fmla="*/ 197 w 206"/>
                  <a:gd name="T13" fmla="*/ 103 h 206"/>
                  <a:gd name="T14" fmla="*/ 103 w 206"/>
                  <a:gd name="T15" fmla="*/ 197 h 206"/>
                  <a:gd name="T16" fmla="*/ 10 w 206"/>
                  <a:gd name="T17" fmla="*/ 103 h 206"/>
                  <a:gd name="T18" fmla="*/ 103 w 206"/>
                  <a:gd name="T19" fmla="*/ 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" h="206">
                    <a:moveTo>
                      <a:pt x="103" y="0"/>
                    </a:moveTo>
                    <a:cubicBezTo>
                      <a:pt x="46" y="0"/>
                      <a:pt x="0" y="46"/>
                      <a:pt x="0" y="103"/>
                    </a:cubicBezTo>
                    <a:cubicBezTo>
                      <a:pt x="0" y="160"/>
                      <a:pt x="46" y="206"/>
                      <a:pt x="103" y="206"/>
                    </a:cubicBezTo>
                    <a:cubicBezTo>
                      <a:pt x="160" y="206"/>
                      <a:pt x="206" y="160"/>
                      <a:pt x="206" y="103"/>
                    </a:cubicBezTo>
                    <a:cubicBezTo>
                      <a:pt x="206" y="46"/>
                      <a:pt x="160" y="0"/>
                      <a:pt x="103" y="0"/>
                    </a:cubicBezTo>
                    <a:moveTo>
                      <a:pt x="103" y="9"/>
                    </a:moveTo>
                    <a:cubicBezTo>
                      <a:pt x="155" y="9"/>
                      <a:pt x="197" y="51"/>
                      <a:pt x="197" y="103"/>
                    </a:cubicBezTo>
                    <a:cubicBezTo>
                      <a:pt x="197" y="155"/>
                      <a:pt x="155" y="197"/>
                      <a:pt x="103" y="197"/>
                    </a:cubicBezTo>
                    <a:cubicBezTo>
                      <a:pt x="52" y="197"/>
                      <a:pt x="10" y="155"/>
                      <a:pt x="10" y="103"/>
                    </a:cubicBezTo>
                    <a:cubicBezTo>
                      <a:pt x="10" y="51"/>
                      <a:pt x="52" y="9"/>
                      <a:pt x="103" y="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12" name="Add">
                <a:extLst>
                  <a:ext uri="{FF2B5EF4-FFF2-40B4-BE49-F238E27FC236}">
                    <a16:creationId xmlns:a16="http://schemas.microsoft.com/office/drawing/2014/main" id="{7AF3EAAE-F5B3-4E84-BAE4-51EA124662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135275" y="2084387"/>
                <a:ext cx="79375" cy="77787"/>
              </a:xfrm>
              <a:custGeom>
                <a:avLst/>
                <a:gdLst>
                  <a:gd name="T0" fmla="*/ 50 w 50"/>
                  <a:gd name="T1" fmla="*/ 22 h 49"/>
                  <a:gd name="T2" fmla="*/ 27 w 50"/>
                  <a:gd name="T3" fmla="*/ 22 h 49"/>
                  <a:gd name="T4" fmla="*/ 27 w 50"/>
                  <a:gd name="T5" fmla="*/ 0 h 49"/>
                  <a:gd name="T6" fmla="*/ 23 w 50"/>
                  <a:gd name="T7" fmla="*/ 0 h 49"/>
                  <a:gd name="T8" fmla="*/ 23 w 50"/>
                  <a:gd name="T9" fmla="*/ 22 h 49"/>
                  <a:gd name="T10" fmla="*/ 0 w 50"/>
                  <a:gd name="T11" fmla="*/ 22 h 49"/>
                  <a:gd name="T12" fmla="*/ 0 w 50"/>
                  <a:gd name="T13" fmla="*/ 27 h 49"/>
                  <a:gd name="T14" fmla="*/ 23 w 50"/>
                  <a:gd name="T15" fmla="*/ 27 h 49"/>
                  <a:gd name="T16" fmla="*/ 23 w 50"/>
                  <a:gd name="T17" fmla="*/ 49 h 49"/>
                  <a:gd name="T18" fmla="*/ 27 w 50"/>
                  <a:gd name="T19" fmla="*/ 49 h 49"/>
                  <a:gd name="T20" fmla="*/ 27 w 50"/>
                  <a:gd name="T21" fmla="*/ 27 h 49"/>
                  <a:gd name="T22" fmla="*/ 50 w 50"/>
                  <a:gd name="T23" fmla="*/ 27 h 49"/>
                  <a:gd name="T24" fmla="*/ 50 w 50"/>
                  <a:gd name="T25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49">
                    <a:moveTo>
                      <a:pt x="50" y="22"/>
                    </a:moveTo>
                    <a:lnTo>
                      <a:pt x="27" y="22"/>
                    </a:lnTo>
                    <a:lnTo>
                      <a:pt x="27" y="0"/>
                    </a:lnTo>
                    <a:lnTo>
                      <a:pt x="23" y="0"/>
                    </a:lnTo>
                    <a:lnTo>
                      <a:pt x="23" y="22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3" y="27"/>
                    </a:lnTo>
                    <a:lnTo>
                      <a:pt x="23" y="49"/>
                    </a:lnTo>
                    <a:lnTo>
                      <a:pt x="27" y="49"/>
                    </a:lnTo>
                    <a:lnTo>
                      <a:pt x="27" y="27"/>
                    </a:lnTo>
                    <a:lnTo>
                      <a:pt x="50" y="27"/>
                    </a:lnTo>
                    <a:lnTo>
                      <a:pt x="50" y="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976" name="Phone">
            <a:extLst>
              <a:ext uri="{FF2B5EF4-FFF2-40B4-BE49-F238E27FC236}">
                <a16:creationId xmlns:a16="http://schemas.microsoft.com/office/drawing/2014/main" id="{1025A321-9748-44F0-BA86-6BC22E0E488A}"/>
              </a:ext>
            </a:extLst>
          </p:cNvPr>
          <p:cNvSpPr>
            <a:spLocks noChangeAspect="1"/>
          </p:cNvSpPr>
          <p:nvPr/>
        </p:nvSpPr>
        <p:spPr bwMode="auto">
          <a:xfrm>
            <a:off x="2768145" y="6032725"/>
            <a:ext cx="232460" cy="244202"/>
          </a:xfrm>
          <a:custGeom>
            <a:avLst/>
            <a:gdLst>
              <a:gd name="T0" fmla="*/ 1175 w 1361"/>
              <a:gd name="T1" fmla="*/ 1009 h 1433"/>
              <a:gd name="T2" fmla="*/ 923 w 1361"/>
              <a:gd name="T3" fmla="*/ 965 h 1433"/>
              <a:gd name="T4" fmla="*/ 873 w 1361"/>
              <a:gd name="T5" fmla="*/ 1008 h 1433"/>
              <a:gd name="T6" fmla="*/ 509 w 1361"/>
              <a:gd name="T7" fmla="*/ 887 h 1433"/>
              <a:gd name="T8" fmla="*/ 440 w 1361"/>
              <a:gd name="T9" fmla="*/ 510 h 1433"/>
              <a:gd name="T10" fmla="*/ 490 w 1361"/>
              <a:gd name="T11" fmla="*/ 466 h 1433"/>
              <a:gd name="T12" fmla="*/ 481 w 1361"/>
              <a:gd name="T13" fmla="*/ 211 h 1433"/>
              <a:gd name="T14" fmla="*/ 446 w 1361"/>
              <a:gd name="T15" fmla="*/ 154 h 1433"/>
              <a:gd name="T16" fmla="*/ 238 w 1361"/>
              <a:gd name="T17" fmla="*/ 72 h 1433"/>
              <a:gd name="T18" fmla="*/ 193 w 1361"/>
              <a:gd name="T19" fmla="*/ 111 h 1433"/>
              <a:gd name="T20" fmla="*/ 29 w 1361"/>
              <a:gd name="T21" fmla="*/ 389 h 1433"/>
              <a:gd name="T22" fmla="*/ 310 w 1361"/>
              <a:gd name="T23" fmla="*/ 1061 h 1433"/>
              <a:gd name="T24" fmla="*/ 936 w 1361"/>
              <a:gd name="T25" fmla="*/ 1431 h 1433"/>
              <a:gd name="T26" fmla="*/ 1234 w 1361"/>
              <a:gd name="T27" fmla="*/ 1308 h 1433"/>
              <a:gd name="T28" fmla="*/ 1278 w 1361"/>
              <a:gd name="T29" fmla="*/ 1269 h 1433"/>
              <a:gd name="T30" fmla="*/ 1226 w 1361"/>
              <a:gd name="T31" fmla="*/ 1052 h 1433"/>
              <a:gd name="T32" fmla="*/ 1175 w 1361"/>
              <a:gd name="T33" fmla="*/ 1009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1" h="1433">
                <a:moveTo>
                  <a:pt x="1175" y="1009"/>
                </a:moveTo>
                <a:cubicBezTo>
                  <a:pt x="1091" y="937"/>
                  <a:pt x="1006" y="893"/>
                  <a:pt x="923" y="965"/>
                </a:cubicBezTo>
                <a:lnTo>
                  <a:pt x="873" y="1008"/>
                </a:lnTo>
                <a:cubicBezTo>
                  <a:pt x="837" y="1040"/>
                  <a:pt x="770" y="1187"/>
                  <a:pt x="509" y="887"/>
                </a:cubicBezTo>
                <a:cubicBezTo>
                  <a:pt x="248" y="588"/>
                  <a:pt x="403" y="541"/>
                  <a:pt x="440" y="510"/>
                </a:cubicBezTo>
                <a:lnTo>
                  <a:pt x="490" y="466"/>
                </a:lnTo>
                <a:cubicBezTo>
                  <a:pt x="572" y="394"/>
                  <a:pt x="541" y="304"/>
                  <a:pt x="481" y="211"/>
                </a:cubicBezTo>
                <a:lnTo>
                  <a:pt x="446" y="154"/>
                </a:lnTo>
                <a:cubicBezTo>
                  <a:pt x="386" y="61"/>
                  <a:pt x="321" y="0"/>
                  <a:pt x="238" y="72"/>
                </a:cubicBezTo>
                <a:lnTo>
                  <a:pt x="193" y="111"/>
                </a:lnTo>
                <a:cubicBezTo>
                  <a:pt x="157" y="138"/>
                  <a:pt x="54" y="224"/>
                  <a:pt x="29" y="389"/>
                </a:cubicBezTo>
                <a:cubicBezTo>
                  <a:pt x="0" y="586"/>
                  <a:pt x="94" y="812"/>
                  <a:pt x="310" y="1061"/>
                </a:cubicBezTo>
                <a:cubicBezTo>
                  <a:pt x="525" y="1309"/>
                  <a:pt x="736" y="1433"/>
                  <a:pt x="936" y="1431"/>
                </a:cubicBezTo>
                <a:cubicBezTo>
                  <a:pt x="1102" y="1429"/>
                  <a:pt x="1202" y="1340"/>
                  <a:pt x="1234" y="1308"/>
                </a:cubicBezTo>
                <a:lnTo>
                  <a:pt x="1278" y="1269"/>
                </a:lnTo>
                <a:cubicBezTo>
                  <a:pt x="1361" y="1197"/>
                  <a:pt x="1310" y="1124"/>
                  <a:pt x="1226" y="1052"/>
                </a:cubicBezTo>
                <a:lnTo>
                  <a:pt x="1175" y="1009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76" name="Window Frame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ECE35A1-8B69-4D81-B720-22A6DBD911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224" y="571498"/>
            <a:ext cx="7401600" cy="6179029"/>
          </a:xfrm>
          <a:prstGeom prst="rect">
            <a:avLst/>
          </a:prstGeom>
          <a:noFill/>
          <a:ln w="6350">
            <a:solidFill>
              <a:srgbClr val="0078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ECE06F2D-C287-4A0D-B698-3089F3F095DB}"/>
              </a:ext>
            </a:extLst>
          </p:cNvPr>
          <p:cNvSpPr/>
          <p:nvPr/>
        </p:nvSpPr>
        <p:spPr>
          <a:xfrm>
            <a:off x="547579" y="1307135"/>
            <a:ext cx="2682490" cy="5150815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545" name="그룹 544">
            <a:extLst>
              <a:ext uri="{FF2B5EF4-FFF2-40B4-BE49-F238E27FC236}">
                <a16:creationId xmlns:a16="http://schemas.microsoft.com/office/drawing/2014/main" id="{3B179922-7F84-44C1-89CB-38BD306454EE}"/>
              </a:ext>
            </a:extLst>
          </p:cNvPr>
          <p:cNvGrpSpPr/>
          <p:nvPr/>
        </p:nvGrpSpPr>
        <p:grpSpPr>
          <a:xfrm>
            <a:off x="167147" y="1061396"/>
            <a:ext cx="372000" cy="2449043"/>
            <a:chOff x="167147" y="1061396"/>
            <a:chExt cx="372000" cy="2449043"/>
          </a:xfrm>
        </p:grpSpPr>
        <p:pic>
          <p:nvPicPr>
            <p:cNvPr id="546" name="그래픽 545" descr="웹 캠">
              <a:extLst>
                <a:ext uri="{FF2B5EF4-FFF2-40B4-BE49-F238E27FC236}">
                  <a16:creationId xmlns:a16="http://schemas.microsoft.com/office/drawing/2014/main" id="{8BE817AA-11BD-4D23-8BA3-17DB2423F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98270" y="2337635"/>
              <a:ext cx="309754" cy="309754"/>
            </a:xfrm>
            <a:prstGeom prst="rect">
              <a:avLst/>
            </a:prstGeom>
          </p:spPr>
        </p:pic>
        <p:pic>
          <p:nvPicPr>
            <p:cNvPr id="547" name="그래픽 546" descr="채팅">
              <a:extLst>
                <a:ext uri="{FF2B5EF4-FFF2-40B4-BE49-F238E27FC236}">
                  <a16:creationId xmlns:a16="http://schemas.microsoft.com/office/drawing/2014/main" id="{C4B114AC-8B3E-45AE-BBC4-41B8FA61C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3701" y="1486809"/>
              <a:ext cx="298892" cy="298892"/>
            </a:xfrm>
            <a:prstGeom prst="rect">
              <a:avLst/>
            </a:prstGeom>
          </p:spPr>
        </p:pic>
        <p:pic>
          <p:nvPicPr>
            <p:cNvPr id="548" name="그래픽 547" descr="보내기">
              <a:extLst>
                <a:ext uri="{FF2B5EF4-FFF2-40B4-BE49-F238E27FC236}">
                  <a16:creationId xmlns:a16="http://schemas.microsoft.com/office/drawing/2014/main" id="{6EF09AB9-4A85-4911-B1C6-B62AB615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03701" y="2773910"/>
              <a:ext cx="298892" cy="298892"/>
            </a:xfrm>
            <a:prstGeom prst="rect">
              <a:avLst/>
            </a:prstGeom>
          </p:spPr>
        </p:pic>
        <p:pic>
          <p:nvPicPr>
            <p:cNvPr id="549" name="그래픽 548" descr="사용자">
              <a:extLst>
                <a:ext uri="{FF2B5EF4-FFF2-40B4-BE49-F238E27FC236}">
                  <a16:creationId xmlns:a16="http://schemas.microsoft.com/office/drawing/2014/main" id="{BAB68235-A96C-40B3-81FE-ED7B338C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3701" y="1061396"/>
              <a:ext cx="298892" cy="298892"/>
            </a:xfrm>
            <a:prstGeom prst="rect">
              <a:avLst/>
            </a:prstGeom>
          </p:spPr>
        </p:pic>
        <p:pic>
          <p:nvPicPr>
            <p:cNvPr id="550" name="그래픽 549" descr="계층 구조형">
              <a:extLst>
                <a:ext uri="{FF2B5EF4-FFF2-40B4-BE49-F238E27FC236}">
                  <a16:creationId xmlns:a16="http://schemas.microsoft.com/office/drawing/2014/main" id="{36469671-8951-4D11-9719-F1F1B113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03701" y="1912222"/>
              <a:ext cx="298892" cy="298892"/>
            </a:xfrm>
            <a:prstGeom prst="rect">
              <a:avLst/>
            </a:prstGeom>
          </p:spPr>
        </p:pic>
        <p:sp>
          <p:nvSpPr>
            <p:cNvPr id="551" name="Oval">
              <a:extLst>
                <a:ext uri="{FF2B5EF4-FFF2-40B4-BE49-F238E27FC236}">
                  <a16:creationId xmlns:a16="http://schemas.microsoft.com/office/drawing/2014/main" id="{51F7CA35-87E9-4775-850C-B682CB6B626A}"/>
                </a:ext>
              </a:extLst>
            </p:cNvPr>
            <p:cNvSpPr/>
            <p:nvPr/>
          </p:nvSpPr>
          <p:spPr>
            <a:xfrm>
              <a:off x="167147" y="3138439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52" name="그래픽 551" descr="스피커 폰">
              <a:extLst>
                <a:ext uri="{FF2B5EF4-FFF2-40B4-BE49-F238E27FC236}">
                  <a16:creationId xmlns:a16="http://schemas.microsoft.com/office/drawing/2014/main" id="{E79FAAED-3D17-4534-9AA1-8B4570C2B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3701" y="3199322"/>
              <a:ext cx="298892" cy="298892"/>
            </a:xfrm>
            <a:prstGeom prst="rect">
              <a:avLst/>
            </a:prstGeom>
          </p:spPr>
        </p:pic>
      </p:grpSp>
      <p:grpSp>
        <p:nvGrpSpPr>
          <p:cNvPr id="249" name="Scroll Indicator">
            <a:extLst>
              <a:ext uri="{FF2B5EF4-FFF2-40B4-BE49-F238E27FC236}">
                <a16:creationId xmlns:a16="http://schemas.microsoft.com/office/drawing/2014/main" id="{536ED16C-331B-4BBF-A3FA-3DF5E7952FAD}"/>
              </a:ext>
            </a:extLst>
          </p:cNvPr>
          <p:cNvGrpSpPr/>
          <p:nvPr/>
        </p:nvGrpSpPr>
        <p:grpSpPr>
          <a:xfrm>
            <a:off x="3180246" y="1584835"/>
            <a:ext cx="25400" cy="4104000"/>
            <a:chOff x="892175" y="1261242"/>
            <a:chExt cx="25400" cy="3016250"/>
          </a:xfrm>
        </p:grpSpPr>
        <p:cxnSp>
          <p:nvCxnSpPr>
            <p:cNvPr id="250" name="Track">
              <a:extLst>
                <a:ext uri="{FF2B5EF4-FFF2-40B4-BE49-F238E27FC236}">
                  <a16:creationId xmlns:a16="http://schemas.microsoft.com/office/drawing/2014/main" id="{72773A87-34A6-4D4F-BB13-C10E1EFC026E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humb">
              <a:extLst>
                <a:ext uri="{FF2B5EF4-FFF2-40B4-BE49-F238E27FC236}">
                  <a16:creationId xmlns:a16="http://schemas.microsoft.com/office/drawing/2014/main" id="{86D096E6-A07F-47F8-8407-038768BEDA06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58D6B5A6-6D90-43A2-B818-0903F77D4D39}"/>
              </a:ext>
            </a:extLst>
          </p:cNvPr>
          <p:cNvSpPr/>
          <p:nvPr/>
        </p:nvSpPr>
        <p:spPr>
          <a:xfrm flipV="1">
            <a:off x="3230072" y="1307740"/>
            <a:ext cx="4298400" cy="36651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253" name="직사각형 252">
            <a:extLst>
              <a:ext uri="{FF2B5EF4-FFF2-40B4-BE49-F238E27FC236}">
                <a16:creationId xmlns:a16="http://schemas.microsoft.com/office/drawing/2014/main" id="{E20D1BDE-37EF-47C5-8A95-0E2DE81E604B}"/>
              </a:ext>
            </a:extLst>
          </p:cNvPr>
          <p:cNvSpPr/>
          <p:nvPr/>
        </p:nvSpPr>
        <p:spPr>
          <a:xfrm>
            <a:off x="3268169" y="1314659"/>
            <a:ext cx="4082965" cy="3720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38E5FC97-F32A-4985-A32D-C982A7FDE783}"/>
              </a:ext>
            </a:extLst>
          </p:cNvPr>
          <p:cNvGrpSpPr/>
          <p:nvPr/>
        </p:nvGrpSpPr>
        <p:grpSpPr>
          <a:xfrm>
            <a:off x="3264693" y="1332575"/>
            <a:ext cx="373160" cy="349152"/>
            <a:chOff x="3301748" y="2229240"/>
            <a:chExt cx="373160" cy="349152"/>
          </a:xfrm>
        </p:grpSpPr>
        <p:grpSp>
          <p:nvGrpSpPr>
            <p:cNvPr id="255" name="Profile Picture">
              <a:extLst>
                <a:ext uri="{FF2B5EF4-FFF2-40B4-BE49-F238E27FC236}">
                  <a16:creationId xmlns:a16="http://schemas.microsoft.com/office/drawing/2014/main" id="{1A6A09A6-7AF2-495D-9400-C3FF07CC67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27136" y="2229240"/>
              <a:ext cx="336634" cy="336634"/>
              <a:chOff x="5459192" y="1847688"/>
              <a:chExt cx="1371600" cy="1371600"/>
            </a:xfrm>
          </p:grpSpPr>
          <p:sp>
            <p:nvSpPr>
              <p:cNvPr id="258" name="Background">
                <a:extLst>
                  <a:ext uri="{FF2B5EF4-FFF2-40B4-BE49-F238E27FC236}">
                    <a16:creationId xmlns:a16="http://schemas.microsoft.com/office/drawing/2014/main" id="{AE1E3F66-1955-470F-B352-ADEE4BBDB0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9" name="Profile Icon">
                <a:extLst>
                  <a:ext uri="{FF2B5EF4-FFF2-40B4-BE49-F238E27FC236}">
                    <a16:creationId xmlns:a16="http://schemas.microsoft.com/office/drawing/2014/main" id="{28F00D5B-CB74-42BE-A41E-8AA3D996D12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3392A9A9-A65B-4073-A2B1-6045F2DE0446}"/>
                </a:ext>
              </a:extLst>
            </p:cNvPr>
            <p:cNvSpPr/>
            <p:nvPr/>
          </p:nvSpPr>
          <p:spPr>
            <a:xfrm>
              <a:off x="3301748" y="2232917"/>
              <a:ext cx="101600" cy="101600"/>
            </a:xfrm>
            <a:prstGeom prst="ellipse">
              <a:avLst/>
            </a:prstGeom>
            <a:solidFill>
              <a:srgbClr val="FD9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257" name="그래픽 256" descr="스마트폰">
              <a:extLst>
                <a:ext uri="{FF2B5EF4-FFF2-40B4-BE49-F238E27FC236}">
                  <a16:creationId xmlns:a16="http://schemas.microsoft.com/office/drawing/2014/main" id="{AD64B649-CC1A-44BD-BBE1-CBF998F9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530908" y="2434392"/>
              <a:ext cx="144000" cy="144000"/>
            </a:xfrm>
            <a:prstGeom prst="rect">
              <a:avLst/>
            </a:prstGeom>
          </p:spPr>
        </p:pic>
      </p:grp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69C21BE-C519-4F28-8ADD-F489701163D5}"/>
              </a:ext>
            </a:extLst>
          </p:cNvPr>
          <p:cNvSpPr/>
          <p:nvPr/>
        </p:nvSpPr>
        <p:spPr>
          <a:xfrm>
            <a:off x="3611557" y="1399429"/>
            <a:ext cx="32368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김용주 이사</a:t>
            </a:r>
          </a:p>
        </p:txBody>
      </p:sp>
      <p:cxnSp>
        <p:nvCxnSpPr>
          <p:cNvPr id="261" name="Track">
            <a:extLst>
              <a:ext uri="{FF2B5EF4-FFF2-40B4-BE49-F238E27FC236}">
                <a16:creationId xmlns:a16="http://schemas.microsoft.com/office/drawing/2014/main" id="{2EA60ACB-C056-47A5-AC0B-A9C025680DCE}"/>
              </a:ext>
            </a:extLst>
          </p:cNvPr>
          <p:cNvCxnSpPr/>
          <p:nvPr/>
        </p:nvCxnSpPr>
        <p:spPr>
          <a:xfrm>
            <a:off x="7500355" y="1746423"/>
            <a:ext cx="0" cy="3816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E721B8E8-A05F-4B81-A48B-D387823497A9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7393200" y="1425065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66" name="Oval">
              <a:extLst>
                <a:ext uri="{FF2B5EF4-FFF2-40B4-BE49-F238E27FC236}">
                  <a16:creationId xmlns:a16="http://schemas.microsoft.com/office/drawing/2014/main" id="{6D2462F0-D0B4-4A4C-9835-900A53A6129C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7" name="Oval">
              <a:extLst>
                <a:ext uri="{FF2B5EF4-FFF2-40B4-BE49-F238E27FC236}">
                  <a16:creationId xmlns:a16="http://schemas.microsoft.com/office/drawing/2014/main" id="{64C5189E-6EB1-4FDD-B30C-1B03C6EA8DF6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68" name="Oval">
              <a:extLst>
                <a:ext uri="{FF2B5EF4-FFF2-40B4-BE49-F238E27FC236}">
                  <a16:creationId xmlns:a16="http://schemas.microsoft.com/office/drawing/2014/main" id="{5F6C354C-C713-4E50-A3F7-6E49AE759EF7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B5DFD00-F0AF-449F-A4BE-75BD38E7426B}"/>
              </a:ext>
            </a:extLst>
          </p:cNvPr>
          <p:cNvGrpSpPr/>
          <p:nvPr/>
        </p:nvGrpSpPr>
        <p:grpSpPr>
          <a:xfrm>
            <a:off x="3273213" y="1744923"/>
            <a:ext cx="4163451" cy="485213"/>
            <a:chOff x="3273213" y="1744923"/>
            <a:chExt cx="4163451" cy="485213"/>
          </a:xfrm>
        </p:grpSpPr>
        <p:sp>
          <p:nvSpPr>
            <p:cNvPr id="294" name="Modal Dialog Overlay">
              <a:extLst>
                <a:ext uri="{FF2B5EF4-FFF2-40B4-BE49-F238E27FC236}">
                  <a16:creationId xmlns:a16="http://schemas.microsoft.com/office/drawing/2014/main" id="{12C4AD1F-E52B-4538-8A27-CAED3CE1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213" y="1744923"/>
              <a:ext cx="4163451" cy="4852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96" name="그룹 295">
              <a:extLst>
                <a:ext uri="{FF2B5EF4-FFF2-40B4-BE49-F238E27FC236}">
                  <a16:creationId xmlns:a16="http://schemas.microsoft.com/office/drawing/2014/main" id="{1AE325B4-6C98-4F4E-99BA-A805C6F39CC7}"/>
                </a:ext>
              </a:extLst>
            </p:cNvPr>
            <p:cNvGrpSpPr/>
            <p:nvPr/>
          </p:nvGrpSpPr>
          <p:grpSpPr>
            <a:xfrm>
              <a:off x="5519984" y="1768506"/>
              <a:ext cx="1727306" cy="438047"/>
              <a:chOff x="3317412" y="1838505"/>
              <a:chExt cx="1727306" cy="438047"/>
            </a:xfrm>
          </p:grpSpPr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99F277A6-AABF-44D8-B533-C6414E1EC733}"/>
                  </a:ext>
                </a:extLst>
              </p:cNvPr>
              <p:cNvGrpSpPr/>
              <p:nvPr/>
            </p:nvGrpSpPr>
            <p:grpSpPr>
              <a:xfrm>
                <a:off x="4656646" y="1863492"/>
                <a:ext cx="388072" cy="388072"/>
                <a:chOff x="8317111" y="4767758"/>
                <a:chExt cx="924232" cy="924232"/>
              </a:xfrm>
            </p:grpSpPr>
            <p:sp>
              <p:nvSpPr>
                <p:cNvPr id="310" name="Oval">
                  <a:extLst>
                    <a:ext uri="{FF2B5EF4-FFF2-40B4-BE49-F238E27FC236}">
                      <a16:creationId xmlns:a16="http://schemas.microsoft.com/office/drawing/2014/main" id="{FCF8F8E7-19C3-4F75-9599-168425B05294}"/>
                    </a:ext>
                  </a:extLst>
                </p:cNvPr>
                <p:cNvSpPr/>
                <p:nvPr/>
              </p:nvSpPr>
              <p:spPr>
                <a:xfrm>
                  <a:off x="8317111" y="4767758"/>
                  <a:ext cx="924232" cy="924232"/>
                </a:xfrm>
                <a:prstGeom prst="ellipse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11" name="그래픽 310" descr="스피커 폰">
                  <a:extLst>
                    <a:ext uri="{FF2B5EF4-FFF2-40B4-BE49-F238E27FC236}">
                      <a16:creationId xmlns:a16="http://schemas.microsoft.com/office/drawing/2014/main" id="{5FBBE0E6-28BC-4D97-A312-9927E4359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4945" y="4905592"/>
                  <a:ext cx="648564" cy="648564"/>
                </a:xfrm>
                <a:prstGeom prst="rect">
                  <a:avLst/>
                </a:prstGeom>
              </p:spPr>
            </p:pic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6A6CC60E-F95B-4CB8-B43F-8AD106050AD9}"/>
                  </a:ext>
                </a:extLst>
              </p:cNvPr>
              <p:cNvGrpSpPr/>
              <p:nvPr/>
            </p:nvGrpSpPr>
            <p:grpSpPr>
              <a:xfrm>
                <a:off x="3317412" y="1838505"/>
                <a:ext cx="1027845" cy="438047"/>
                <a:chOff x="3317412" y="1885810"/>
                <a:chExt cx="1027845" cy="438047"/>
              </a:xfrm>
            </p:grpSpPr>
            <p:sp>
              <p:nvSpPr>
                <p:cNvPr id="308" name="직사각형 307">
                  <a:extLst>
                    <a:ext uri="{FF2B5EF4-FFF2-40B4-BE49-F238E27FC236}">
                      <a16:creationId xmlns:a16="http://schemas.microsoft.com/office/drawing/2014/main" id="{3E27BBE8-8CA1-4D0A-8C15-1A9E2764E9A7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027845" cy="2462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02-1234-5678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직사각형 308">
                  <a:extLst>
                    <a:ext uri="{FF2B5EF4-FFF2-40B4-BE49-F238E27FC236}">
                      <a16:creationId xmlns:a16="http://schemas.microsoft.com/office/drawing/2014/main" id="{9FBC4865-54A5-41EF-A2B1-90D1E0A8D75D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사무실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99" name="그룹 298">
              <a:extLst>
                <a:ext uri="{FF2B5EF4-FFF2-40B4-BE49-F238E27FC236}">
                  <a16:creationId xmlns:a16="http://schemas.microsoft.com/office/drawing/2014/main" id="{A5B8EFBC-9D03-43D1-97F7-92BF89845239}"/>
                </a:ext>
              </a:extLst>
            </p:cNvPr>
            <p:cNvGrpSpPr/>
            <p:nvPr/>
          </p:nvGrpSpPr>
          <p:grpSpPr>
            <a:xfrm>
              <a:off x="3424486" y="1768506"/>
              <a:ext cx="1725138" cy="438047"/>
              <a:chOff x="3281493" y="1775705"/>
              <a:chExt cx="1725138" cy="438047"/>
            </a:xfrm>
          </p:grpSpPr>
          <p:grpSp>
            <p:nvGrpSpPr>
              <p:cNvPr id="300" name="그룹 299">
                <a:extLst>
                  <a:ext uri="{FF2B5EF4-FFF2-40B4-BE49-F238E27FC236}">
                    <a16:creationId xmlns:a16="http://schemas.microsoft.com/office/drawing/2014/main" id="{CA0F8AEB-BF8E-4E44-9182-8C9E80D6FA02}"/>
                  </a:ext>
                </a:extLst>
              </p:cNvPr>
              <p:cNvGrpSpPr/>
              <p:nvPr/>
            </p:nvGrpSpPr>
            <p:grpSpPr>
              <a:xfrm>
                <a:off x="3281493" y="1775705"/>
                <a:ext cx="1101584" cy="438047"/>
                <a:chOff x="3317412" y="1885810"/>
                <a:chExt cx="1101584" cy="438047"/>
              </a:xfrm>
            </p:grpSpPr>
            <p:sp>
              <p:nvSpPr>
                <p:cNvPr id="304" name="직사각형 303">
                  <a:extLst>
                    <a:ext uri="{FF2B5EF4-FFF2-40B4-BE49-F238E27FC236}">
                      <a16:creationId xmlns:a16="http://schemas.microsoft.com/office/drawing/2014/main" id="{8DE1CD36-CABB-47CE-9361-D12B2546F854}"/>
                    </a:ext>
                  </a:extLst>
                </p:cNvPr>
                <p:cNvSpPr/>
                <p:nvPr/>
              </p:nvSpPr>
              <p:spPr>
                <a:xfrm>
                  <a:off x="3317412" y="2077636"/>
                  <a:ext cx="1101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" name="직사각형 304">
                  <a:extLst>
                    <a:ext uri="{FF2B5EF4-FFF2-40B4-BE49-F238E27FC236}">
                      <a16:creationId xmlns:a16="http://schemas.microsoft.com/office/drawing/2014/main" id="{C0F113AB-BBA0-4FB5-8396-319BDAFFB464}"/>
                    </a:ext>
                  </a:extLst>
                </p:cNvPr>
                <p:cNvSpPr/>
                <p:nvPr/>
              </p:nvSpPr>
              <p:spPr>
                <a:xfrm>
                  <a:off x="3317412" y="1885810"/>
                  <a:ext cx="453970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휴대폰</a:t>
                  </a:r>
                  <a:endParaRPr kumimoji="0" lang="ko-KR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1" name="그룹 300">
                <a:extLst>
                  <a:ext uri="{FF2B5EF4-FFF2-40B4-BE49-F238E27FC236}">
                    <a16:creationId xmlns:a16="http://schemas.microsoft.com/office/drawing/2014/main" id="{E0FCA6B8-0E99-45C6-9B90-E828328A93F4}"/>
                  </a:ext>
                </a:extLst>
              </p:cNvPr>
              <p:cNvGrpSpPr/>
              <p:nvPr/>
            </p:nvGrpSpPr>
            <p:grpSpPr>
              <a:xfrm>
                <a:off x="4618559" y="1800692"/>
                <a:ext cx="388072" cy="388072"/>
                <a:chOff x="5727769" y="2721864"/>
                <a:chExt cx="903986" cy="903986"/>
              </a:xfrm>
            </p:grpSpPr>
            <p:sp>
              <p:nvSpPr>
                <p:cNvPr id="302" name="Oval">
                  <a:extLst>
                    <a:ext uri="{FF2B5EF4-FFF2-40B4-BE49-F238E27FC236}">
                      <a16:creationId xmlns:a16="http://schemas.microsoft.com/office/drawing/2014/main" id="{CD23469C-D8A5-44FB-922C-E3840154A1AF}"/>
                    </a:ext>
                  </a:extLst>
                </p:cNvPr>
                <p:cNvSpPr/>
                <p:nvPr/>
              </p:nvSpPr>
              <p:spPr>
                <a:xfrm>
                  <a:off x="5727769" y="2721864"/>
                  <a:ext cx="903986" cy="90398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pic>
              <p:nvPicPr>
                <p:cNvPr id="303" name="그래픽 302" descr="스마트폰">
                  <a:extLst>
                    <a:ext uri="{FF2B5EF4-FFF2-40B4-BE49-F238E27FC236}">
                      <a16:creationId xmlns:a16="http://schemas.microsoft.com/office/drawing/2014/main" id="{7B18086F-9561-42F2-9AA1-8D37526B42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8156" y="2932251"/>
                  <a:ext cx="483212" cy="4832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18" name="그룹 317">
            <a:extLst>
              <a:ext uri="{FF2B5EF4-FFF2-40B4-BE49-F238E27FC236}">
                <a16:creationId xmlns:a16="http://schemas.microsoft.com/office/drawing/2014/main" id="{9685B964-1718-4E7D-B434-B05CB89A6DDA}"/>
              </a:ext>
            </a:extLst>
          </p:cNvPr>
          <p:cNvGrpSpPr/>
          <p:nvPr/>
        </p:nvGrpSpPr>
        <p:grpSpPr>
          <a:xfrm>
            <a:off x="1255374" y="1367399"/>
            <a:ext cx="608822" cy="694482"/>
            <a:chOff x="1255374" y="1636342"/>
            <a:chExt cx="608822" cy="694482"/>
          </a:xfrm>
        </p:grpSpPr>
        <p:grpSp>
          <p:nvGrpSpPr>
            <p:cNvPr id="319" name="Thumbnail">
              <a:extLst>
                <a:ext uri="{FF2B5EF4-FFF2-40B4-BE49-F238E27FC236}">
                  <a16:creationId xmlns:a16="http://schemas.microsoft.com/office/drawing/2014/main" id="{BCF437A9-5DAE-43E0-9184-DCB75A9D6911}"/>
                </a:ext>
              </a:extLst>
            </p:cNvPr>
            <p:cNvGrpSpPr/>
            <p:nvPr/>
          </p:nvGrpSpPr>
          <p:grpSpPr>
            <a:xfrm>
              <a:off x="1255374" y="1636342"/>
              <a:ext cx="608822" cy="694482"/>
              <a:chOff x="595686" y="1261242"/>
              <a:chExt cx="2433264" cy="2786694"/>
            </a:xfrm>
            <a:solidFill>
              <a:schemeClr val="bg1"/>
            </a:solidFill>
          </p:grpSpPr>
          <p:sp>
            <p:nvSpPr>
              <p:cNvPr id="339" name="Border Outer">
                <a:extLst>
                  <a:ext uri="{FF2B5EF4-FFF2-40B4-BE49-F238E27FC236}">
                    <a16:creationId xmlns:a16="http://schemas.microsoft.com/office/drawing/2014/main" id="{763A5C83-0CAE-4BAC-8D2B-4CFF257582B2}"/>
                  </a:ext>
                </a:extLst>
              </p:cNvPr>
              <p:cNvSpPr/>
              <p:nvPr/>
            </p:nvSpPr>
            <p:spPr>
              <a:xfrm>
                <a:off x="595686" y="1261242"/>
                <a:ext cx="2433264" cy="2786694"/>
              </a:xfrm>
              <a:prstGeom prst="roundRect">
                <a:avLst>
                  <a:gd name="adj" fmla="val 3261"/>
                </a:avLst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341" name="Image">
                <a:extLst>
                  <a:ext uri="{FF2B5EF4-FFF2-40B4-BE49-F238E27FC236}">
                    <a16:creationId xmlns:a16="http://schemas.microsoft.com/office/drawing/2014/main" id="{75D48782-64A7-425B-9A5D-BCFDCD104B85}"/>
                  </a:ext>
                </a:extLst>
              </p:cNvPr>
              <p:cNvGrpSpPr/>
              <p:nvPr/>
            </p:nvGrpSpPr>
            <p:grpSpPr>
              <a:xfrm>
                <a:off x="658817" y="1324374"/>
                <a:ext cx="2306026" cy="1905000"/>
                <a:chOff x="658817" y="1324374"/>
                <a:chExt cx="2306026" cy="1905000"/>
              </a:xfrm>
              <a:grpFill/>
            </p:grpSpPr>
            <p:sp>
              <p:nvSpPr>
                <p:cNvPr id="342" name="Border">
                  <a:extLst>
                    <a:ext uri="{FF2B5EF4-FFF2-40B4-BE49-F238E27FC236}">
                      <a16:creationId xmlns:a16="http://schemas.microsoft.com/office/drawing/2014/main" id="{EBF411F9-8494-44A0-9B76-0130A1F11D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793" y="1324374"/>
                  <a:ext cx="2305050" cy="1905000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43" name="Line 2">
                  <a:extLst>
                    <a:ext uri="{FF2B5EF4-FFF2-40B4-BE49-F238E27FC236}">
                      <a16:creationId xmlns:a16="http://schemas.microsoft.com/office/drawing/2014/main" id="{D240D9C4-7B16-4B56-9298-4C8429D46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44" name="Line 1">
                  <a:extLst>
                    <a:ext uri="{FF2B5EF4-FFF2-40B4-BE49-F238E27FC236}">
                      <a16:creationId xmlns:a16="http://schemas.microsoft.com/office/drawing/2014/main" id="{C739FEB3-685C-4ED4-AF4D-0C8167B90F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320" name="h3">
              <a:extLst>
                <a:ext uri="{FF2B5EF4-FFF2-40B4-BE49-F238E27FC236}">
                  <a16:creationId xmlns:a16="http://schemas.microsoft.com/office/drawing/2014/main" id="{325AE70F-336F-48F4-BB5E-826C1F264A46}"/>
                </a:ext>
              </a:extLst>
            </p:cNvPr>
            <p:cNvSpPr txBox="1"/>
            <p:nvPr/>
          </p:nvSpPr>
          <p:spPr>
            <a:xfrm>
              <a:off x="1354598" y="2177740"/>
              <a:ext cx="410370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800" dirty="0">
                  <a:solidFill>
                    <a:srgbClr val="464646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통화기록</a:t>
              </a:r>
              <a:endParaRPr lang="en-US" altLang="ko-KR" sz="800" dirty="0">
                <a:solidFill>
                  <a:srgbClr val="464646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45" name="그룹 344">
            <a:extLst>
              <a:ext uri="{FF2B5EF4-FFF2-40B4-BE49-F238E27FC236}">
                <a16:creationId xmlns:a16="http://schemas.microsoft.com/office/drawing/2014/main" id="{9F919027-2CB8-4821-A048-8497EB0063B6}"/>
              </a:ext>
            </a:extLst>
          </p:cNvPr>
          <p:cNvGrpSpPr/>
          <p:nvPr/>
        </p:nvGrpSpPr>
        <p:grpSpPr>
          <a:xfrm>
            <a:off x="630014" y="1367399"/>
            <a:ext cx="608822" cy="694482"/>
            <a:chOff x="630014" y="1636342"/>
            <a:chExt cx="608822" cy="694482"/>
          </a:xfrm>
        </p:grpSpPr>
        <p:grpSp>
          <p:nvGrpSpPr>
            <p:cNvPr id="346" name="Thumbnail">
              <a:extLst>
                <a:ext uri="{FF2B5EF4-FFF2-40B4-BE49-F238E27FC236}">
                  <a16:creationId xmlns:a16="http://schemas.microsoft.com/office/drawing/2014/main" id="{D6DE7EC5-033E-4660-8B26-F5F1C74B0646}"/>
                </a:ext>
              </a:extLst>
            </p:cNvPr>
            <p:cNvGrpSpPr/>
            <p:nvPr/>
          </p:nvGrpSpPr>
          <p:grpSpPr>
            <a:xfrm>
              <a:off x="630014" y="1636342"/>
              <a:ext cx="608822" cy="694482"/>
              <a:chOff x="595686" y="1261242"/>
              <a:chExt cx="2433264" cy="2786694"/>
            </a:xfrm>
            <a:solidFill>
              <a:schemeClr val="bg1"/>
            </a:solidFill>
          </p:grpSpPr>
          <p:sp>
            <p:nvSpPr>
              <p:cNvPr id="348" name="Border Outer">
                <a:extLst>
                  <a:ext uri="{FF2B5EF4-FFF2-40B4-BE49-F238E27FC236}">
                    <a16:creationId xmlns:a16="http://schemas.microsoft.com/office/drawing/2014/main" id="{1CEB5113-F943-4DBE-9A7D-C220C18B0E4B}"/>
                  </a:ext>
                </a:extLst>
              </p:cNvPr>
              <p:cNvSpPr/>
              <p:nvPr/>
            </p:nvSpPr>
            <p:spPr>
              <a:xfrm>
                <a:off x="595686" y="1261242"/>
                <a:ext cx="2433264" cy="2786694"/>
              </a:xfrm>
              <a:prstGeom prst="roundRect">
                <a:avLst>
                  <a:gd name="adj" fmla="val 3261"/>
                </a:avLst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349" name="Image">
                <a:extLst>
                  <a:ext uri="{FF2B5EF4-FFF2-40B4-BE49-F238E27FC236}">
                    <a16:creationId xmlns:a16="http://schemas.microsoft.com/office/drawing/2014/main" id="{4A523842-B369-4FD9-91F0-52FD3C93BE61}"/>
                  </a:ext>
                </a:extLst>
              </p:cNvPr>
              <p:cNvGrpSpPr/>
              <p:nvPr/>
            </p:nvGrpSpPr>
            <p:grpSpPr>
              <a:xfrm>
                <a:off x="658817" y="1324374"/>
                <a:ext cx="2306026" cy="1905000"/>
                <a:chOff x="658817" y="1324374"/>
                <a:chExt cx="2306026" cy="1905000"/>
              </a:xfrm>
              <a:grpFill/>
            </p:grpSpPr>
            <p:sp>
              <p:nvSpPr>
                <p:cNvPr id="350" name="Border">
                  <a:extLst>
                    <a:ext uri="{FF2B5EF4-FFF2-40B4-BE49-F238E27FC236}">
                      <a16:creationId xmlns:a16="http://schemas.microsoft.com/office/drawing/2014/main" id="{0C3F86B2-B89E-4166-88F8-3453090031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793" y="1324374"/>
                  <a:ext cx="2305050" cy="1905000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51" name="Line 2">
                  <a:extLst>
                    <a:ext uri="{FF2B5EF4-FFF2-40B4-BE49-F238E27FC236}">
                      <a16:creationId xmlns:a16="http://schemas.microsoft.com/office/drawing/2014/main" id="{3BE455CE-34B0-4602-BD2B-0ACE5E87C0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52" name="Line 1">
                  <a:extLst>
                    <a:ext uri="{FF2B5EF4-FFF2-40B4-BE49-F238E27FC236}">
                      <a16:creationId xmlns:a16="http://schemas.microsoft.com/office/drawing/2014/main" id="{5F201E38-C15B-46D1-B91E-68FD15270E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347" name="h3">
              <a:extLst>
                <a:ext uri="{FF2B5EF4-FFF2-40B4-BE49-F238E27FC236}">
                  <a16:creationId xmlns:a16="http://schemas.microsoft.com/office/drawing/2014/main" id="{F2309886-6503-433A-AA9B-21C0F6E7D038}"/>
                </a:ext>
              </a:extLst>
            </p:cNvPr>
            <p:cNvSpPr txBox="1"/>
            <p:nvPr/>
          </p:nvSpPr>
          <p:spPr>
            <a:xfrm>
              <a:off x="729240" y="2177740"/>
              <a:ext cx="410369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즐겨찾기</a:t>
              </a:r>
              <a:endPara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359" name="Thumbnail">
            <a:extLst>
              <a:ext uri="{FF2B5EF4-FFF2-40B4-BE49-F238E27FC236}">
                <a16:creationId xmlns:a16="http://schemas.microsoft.com/office/drawing/2014/main" id="{1600FAF0-CC19-4F6E-ADAD-4804FFC6342C}"/>
              </a:ext>
            </a:extLst>
          </p:cNvPr>
          <p:cNvGrpSpPr/>
          <p:nvPr/>
        </p:nvGrpSpPr>
        <p:grpSpPr>
          <a:xfrm>
            <a:off x="2509270" y="1374158"/>
            <a:ext cx="608822" cy="694482"/>
            <a:chOff x="595686" y="1261242"/>
            <a:chExt cx="2433264" cy="2786694"/>
          </a:xfrm>
          <a:solidFill>
            <a:srgbClr val="F2F2F2"/>
          </a:solidFill>
        </p:grpSpPr>
        <p:sp>
          <p:nvSpPr>
            <p:cNvPr id="360" name="Border Outer">
              <a:extLst>
                <a:ext uri="{FF2B5EF4-FFF2-40B4-BE49-F238E27FC236}">
                  <a16:creationId xmlns:a16="http://schemas.microsoft.com/office/drawing/2014/main" id="{DE8A1CC9-03FF-4D0D-A0AD-E750CF28C039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63" name="Image">
              <a:extLst>
                <a:ext uri="{FF2B5EF4-FFF2-40B4-BE49-F238E27FC236}">
                  <a16:creationId xmlns:a16="http://schemas.microsoft.com/office/drawing/2014/main" id="{AB81B0DA-DF67-40E8-9953-A212CD6EDC6D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364" name="Border">
                <a:extLst>
                  <a:ext uri="{FF2B5EF4-FFF2-40B4-BE49-F238E27FC236}">
                    <a16:creationId xmlns:a16="http://schemas.microsoft.com/office/drawing/2014/main" id="{99E60083-DCE1-4934-A18A-200A55402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65" name="Line 2">
                <a:extLst>
                  <a:ext uri="{FF2B5EF4-FFF2-40B4-BE49-F238E27FC236}">
                    <a16:creationId xmlns:a16="http://schemas.microsoft.com/office/drawing/2014/main" id="{4B112FCA-B77E-4A7D-9003-BAC0615C7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68" name="Line 1">
                <a:extLst>
                  <a:ext uri="{FF2B5EF4-FFF2-40B4-BE49-F238E27FC236}">
                    <a16:creationId xmlns:a16="http://schemas.microsoft.com/office/drawing/2014/main" id="{C6138DD1-CE26-463A-ACD8-646D4CDC6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3A11AD3D-2B73-40D9-82CF-CF99455C3DCE}"/>
              </a:ext>
            </a:extLst>
          </p:cNvPr>
          <p:cNvGrpSpPr/>
          <p:nvPr/>
        </p:nvGrpSpPr>
        <p:grpSpPr>
          <a:xfrm>
            <a:off x="564775" y="2689576"/>
            <a:ext cx="2589523" cy="963081"/>
            <a:chOff x="564775" y="2483389"/>
            <a:chExt cx="2589523" cy="963081"/>
          </a:xfrm>
        </p:grpSpPr>
        <p:sp>
          <p:nvSpPr>
            <p:cNvPr id="177" name="Modal Dialog Overlay">
              <a:extLst>
                <a:ext uri="{FF2B5EF4-FFF2-40B4-BE49-F238E27FC236}">
                  <a16:creationId xmlns:a16="http://schemas.microsoft.com/office/drawing/2014/main" id="{F22B3BE5-73EC-4A14-B08A-97A4F3AC2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75" y="2483389"/>
              <a:ext cx="2589523" cy="485213"/>
            </a:xfrm>
            <a:prstGeom prst="rect">
              <a:avLst/>
            </a:prstGeom>
            <a:solidFill>
              <a:srgbClr val="FDF3ED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402C4C72-E028-4D94-905D-F9DE05419F65}"/>
                </a:ext>
              </a:extLst>
            </p:cNvPr>
            <p:cNvGrpSpPr/>
            <p:nvPr/>
          </p:nvGrpSpPr>
          <p:grpSpPr>
            <a:xfrm>
              <a:off x="618900" y="2520891"/>
              <a:ext cx="2474211" cy="414592"/>
              <a:chOff x="618900" y="2432365"/>
              <a:chExt cx="2474211" cy="414592"/>
            </a:xfrm>
          </p:grpSpPr>
          <p:grpSp>
            <p:nvGrpSpPr>
              <p:cNvPr id="201" name="그룹 200">
                <a:extLst>
                  <a:ext uri="{FF2B5EF4-FFF2-40B4-BE49-F238E27FC236}">
                    <a16:creationId xmlns:a16="http://schemas.microsoft.com/office/drawing/2014/main" id="{A4C881CD-C1CB-491D-BB0E-6F84D7868FD1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220" name="그룹 219">
                  <a:extLst>
                    <a:ext uri="{FF2B5EF4-FFF2-40B4-BE49-F238E27FC236}">
                      <a16:creationId xmlns:a16="http://schemas.microsoft.com/office/drawing/2014/main" id="{BF274315-4955-46AD-86E8-05B4DD10FE81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224" name="Oval">
                    <a:extLst>
                      <a:ext uri="{FF2B5EF4-FFF2-40B4-BE49-F238E27FC236}">
                        <a16:creationId xmlns:a16="http://schemas.microsoft.com/office/drawing/2014/main" id="{AF3E2300-87B6-4A28-AC0D-18C392FBC9E7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25" name="그래픽 224" descr="스피커 폰">
                    <a:extLst>
                      <a:ext uri="{FF2B5EF4-FFF2-40B4-BE49-F238E27FC236}">
                        <a16:creationId xmlns:a16="http://schemas.microsoft.com/office/drawing/2014/main" id="{36A9BA15-1D6D-4848-A745-3D1DF02254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1" name="그룹 220">
                  <a:extLst>
                    <a:ext uri="{FF2B5EF4-FFF2-40B4-BE49-F238E27FC236}">
                      <a16:creationId xmlns:a16="http://schemas.microsoft.com/office/drawing/2014/main" id="{C34D02D4-46AF-4B27-94BA-4B69C0A2E416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222" name="Oval">
                    <a:extLst>
                      <a:ext uri="{FF2B5EF4-FFF2-40B4-BE49-F238E27FC236}">
                        <a16:creationId xmlns:a16="http://schemas.microsoft.com/office/drawing/2014/main" id="{1B4AC45E-BB84-448D-94E3-CBB1A5CB67BA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23" name="그래픽 222" descr="스마트폰">
                    <a:extLst>
                      <a:ext uri="{FF2B5EF4-FFF2-40B4-BE49-F238E27FC236}">
                        <a16:creationId xmlns:a16="http://schemas.microsoft.com/office/drawing/2014/main" id="{A22E39AE-B2FA-4C8F-9544-2E7336088B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96DAC541-7B7A-43D3-8B79-37D633B846F1}">
                        <asvg:svgBlip xmlns:asvg="http://schemas.microsoft.com/office/drawing/2016/SVG/main" r:embed="rId2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064E000C-5968-495E-84BE-C1324332E205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215" name="Profile Picture">
                  <a:extLst>
                    <a:ext uri="{FF2B5EF4-FFF2-40B4-BE49-F238E27FC236}">
                      <a16:creationId xmlns:a16="http://schemas.microsoft.com/office/drawing/2014/main" id="{3A73C4FD-9536-46D2-93A8-1C32F4452CB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218" name="Background">
                    <a:extLst>
                      <a:ext uri="{FF2B5EF4-FFF2-40B4-BE49-F238E27FC236}">
                        <a16:creationId xmlns:a16="http://schemas.microsoft.com/office/drawing/2014/main" id="{4FEA7A80-152F-4A5D-8BA1-31A405D1A5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219" name="Profile Icon">
                    <a:extLst>
                      <a:ext uri="{FF2B5EF4-FFF2-40B4-BE49-F238E27FC236}">
                        <a16:creationId xmlns:a16="http://schemas.microsoft.com/office/drawing/2014/main" id="{3EE40C36-F977-4156-83E2-35B81EDF55FF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5B949709-DB76-4B10-986D-CA771D7B04E8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217" name="그래픽 216" descr="스마트폰">
                  <a:extLst>
                    <a:ext uri="{FF2B5EF4-FFF2-40B4-BE49-F238E27FC236}">
                      <a16:creationId xmlns:a16="http://schemas.microsoft.com/office/drawing/2014/main" id="{8B422D0E-C75B-43B9-896B-7BE2FEE967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4B96623E-6D1A-4A21-9B20-62D12AD547BB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0EAF0C7C-9F99-4EE2-97BF-C17AAC0288CD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213" name="직사각형 212">
                    <a:extLst>
                      <a:ext uri="{FF2B5EF4-FFF2-40B4-BE49-F238E27FC236}">
                        <a16:creationId xmlns:a16="http://schemas.microsoft.com/office/drawing/2014/main" id="{97036162-A2A4-41E3-958F-2C510FEF6878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734496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이사</a:t>
                    </a:r>
                  </a:p>
                </p:txBody>
              </p:sp>
              <p:sp>
                <p:nvSpPr>
                  <p:cNvPr id="214" name="직사각형 213">
                    <a:extLst>
                      <a:ext uri="{FF2B5EF4-FFF2-40B4-BE49-F238E27FC236}">
                        <a16:creationId xmlns:a16="http://schemas.microsoft.com/office/drawing/2014/main" id="{2947178B-6C50-492A-92BF-5297AC321B6C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205" name="그룹 204">
                  <a:extLst>
                    <a:ext uri="{FF2B5EF4-FFF2-40B4-BE49-F238E27FC236}">
                      <a16:creationId xmlns:a16="http://schemas.microsoft.com/office/drawing/2014/main" id="{1C71C5A5-136A-481C-A037-8467DF8F60D7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208" name="직사각형 207">
                    <a:extLst>
                      <a:ext uri="{FF2B5EF4-FFF2-40B4-BE49-F238E27FC236}">
                        <a16:creationId xmlns:a16="http://schemas.microsoft.com/office/drawing/2014/main" id="{BE5F5058-3D5E-4842-AFD1-29138B798C9A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209" name="직사각형 208">
                    <a:extLst>
                      <a:ext uri="{FF2B5EF4-FFF2-40B4-BE49-F238E27FC236}">
                        <a16:creationId xmlns:a16="http://schemas.microsoft.com/office/drawing/2014/main" id="{9F25FA02-FF0D-47E1-ADA2-FAB918774F5F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cxnSp>
          <p:nvCxnSpPr>
            <p:cNvPr id="179" name="Line">
              <a:extLst>
                <a:ext uri="{FF2B5EF4-FFF2-40B4-BE49-F238E27FC236}">
                  <a16:creationId xmlns:a16="http://schemas.microsoft.com/office/drawing/2014/main" id="{C4378187-7400-43A1-A5BC-F62D80B002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959" y="2967683"/>
              <a:ext cx="2556000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E27F56AC-0B83-4726-A39A-13D9AA62FD49}"/>
                </a:ext>
              </a:extLst>
            </p:cNvPr>
            <p:cNvGrpSpPr/>
            <p:nvPr/>
          </p:nvGrpSpPr>
          <p:grpSpPr>
            <a:xfrm>
              <a:off x="618900" y="3031878"/>
              <a:ext cx="2474211" cy="414592"/>
              <a:chOff x="618900" y="2432365"/>
              <a:chExt cx="2474211" cy="414592"/>
            </a:xfrm>
          </p:grpSpPr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95F904B8-A52D-4F1D-8136-79207F119F95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CA67594F-158D-43B5-917D-137EF30AE3C4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199" name="Oval">
                    <a:extLst>
                      <a:ext uri="{FF2B5EF4-FFF2-40B4-BE49-F238E27FC236}">
                        <a16:creationId xmlns:a16="http://schemas.microsoft.com/office/drawing/2014/main" id="{867FDED4-94DC-41D1-93B7-642268EB53AD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200" name="그래픽 199" descr="스피커 폰">
                    <a:extLst>
                      <a:ext uri="{FF2B5EF4-FFF2-40B4-BE49-F238E27FC236}">
                        <a16:creationId xmlns:a16="http://schemas.microsoft.com/office/drawing/2014/main" id="{B175F371-7D46-44C7-8A59-AF7680EA1E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6" name="그룹 195">
                  <a:extLst>
                    <a:ext uri="{FF2B5EF4-FFF2-40B4-BE49-F238E27FC236}">
                      <a16:creationId xmlns:a16="http://schemas.microsoft.com/office/drawing/2014/main" id="{A61A991C-A6DF-4200-BD11-3533C524A60C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197" name="Oval">
                    <a:extLst>
                      <a:ext uri="{FF2B5EF4-FFF2-40B4-BE49-F238E27FC236}">
                        <a16:creationId xmlns:a16="http://schemas.microsoft.com/office/drawing/2014/main" id="{9D96B050-A8E2-4A6A-AD2A-5DD72600F742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198" name="그래픽 197" descr="스마트폰">
                    <a:extLst>
                      <a:ext uri="{FF2B5EF4-FFF2-40B4-BE49-F238E27FC236}">
                        <a16:creationId xmlns:a16="http://schemas.microsoft.com/office/drawing/2014/main" id="{1C1596C4-0E28-4A96-81DB-A1E4BF3730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96DAC541-7B7A-43D3-8B79-37D633B846F1}">
                        <asvg:svgBlip xmlns:asvg="http://schemas.microsoft.com/office/drawing/2016/SVG/main" r:embed="rId2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A8135398-2F93-400B-BB53-F49986075465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190" name="Profile Picture">
                  <a:extLst>
                    <a:ext uri="{FF2B5EF4-FFF2-40B4-BE49-F238E27FC236}">
                      <a16:creationId xmlns:a16="http://schemas.microsoft.com/office/drawing/2014/main" id="{E93D8956-7311-49A9-A0AB-547ACD2987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193" name="Background">
                    <a:extLst>
                      <a:ext uri="{FF2B5EF4-FFF2-40B4-BE49-F238E27FC236}">
                        <a16:creationId xmlns:a16="http://schemas.microsoft.com/office/drawing/2014/main" id="{1CBAA618-88D6-4918-95BE-28FBE56CC8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194" name="Profile Icon">
                    <a:extLst>
                      <a:ext uri="{FF2B5EF4-FFF2-40B4-BE49-F238E27FC236}">
                        <a16:creationId xmlns:a16="http://schemas.microsoft.com/office/drawing/2014/main" id="{A4BE4F6D-9E63-4187-8A6E-C4FD2FE8F61D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FC8BDFA9-A327-4E31-A1CB-358AF5B5CCF6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192" name="그래픽 191" descr="스마트폰">
                  <a:extLst>
                    <a:ext uri="{FF2B5EF4-FFF2-40B4-BE49-F238E27FC236}">
                      <a16:creationId xmlns:a16="http://schemas.microsoft.com/office/drawing/2014/main" id="{1FFF7282-2206-4692-A461-67F72EDF9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6E2DA134-D5A9-4093-9D22-9E8696C110C0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184" name="그룹 183">
                  <a:extLst>
                    <a:ext uri="{FF2B5EF4-FFF2-40B4-BE49-F238E27FC236}">
                      <a16:creationId xmlns:a16="http://schemas.microsoft.com/office/drawing/2014/main" id="{0C91A540-DE36-446D-AC28-51F0AF4FBA18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188" name="직사각형 187">
                    <a:extLst>
                      <a:ext uri="{FF2B5EF4-FFF2-40B4-BE49-F238E27FC236}">
                        <a16:creationId xmlns:a16="http://schemas.microsoft.com/office/drawing/2014/main" id="{F837DC42-2809-49ED-8C0A-A3CDD9DD1B60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683200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</a:t>
                    </a:r>
                    <a:r>
                      <a:rPr kumimoji="1" lang="ko-KR" altLang="en-US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endPara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" name="직사각형 188">
                    <a:extLst>
                      <a:ext uri="{FF2B5EF4-FFF2-40B4-BE49-F238E27FC236}">
                        <a16:creationId xmlns:a16="http://schemas.microsoft.com/office/drawing/2014/main" id="{603EE5F0-DD40-4B8E-9D9D-2E475F1538B3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185" name="그룹 184">
                  <a:extLst>
                    <a:ext uri="{FF2B5EF4-FFF2-40B4-BE49-F238E27FC236}">
                      <a16:creationId xmlns:a16="http://schemas.microsoft.com/office/drawing/2014/main" id="{047CD5BF-2E2C-43DE-A762-17FFFA8FB697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186" name="직사각형 185">
                    <a:extLst>
                      <a:ext uri="{FF2B5EF4-FFF2-40B4-BE49-F238E27FC236}">
                        <a16:creationId xmlns:a16="http://schemas.microsoft.com/office/drawing/2014/main" id="{CDA56FDB-636B-4C50-88A2-6BF198350E90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187" name="직사각형 186">
                    <a:extLst>
                      <a:ext uri="{FF2B5EF4-FFF2-40B4-BE49-F238E27FC236}">
                        <a16:creationId xmlns:a16="http://schemas.microsoft.com/office/drawing/2014/main" id="{F436825A-509A-4AD8-B408-B642885802C4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sp>
        <p:nvSpPr>
          <p:cNvPr id="231" name="Star">
            <a:extLst>
              <a:ext uri="{FF2B5EF4-FFF2-40B4-BE49-F238E27FC236}">
                <a16:creationId xmlns:a16="http://schemas.microsoft.com/office/drawing/2014/main" id="{B29CB3DF-0206-450E-8F28-93D97D418F3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182005" y="1429382"/>
            <a:ext cx="151200" cy="143563"/>
          </a:xfrm>
          <a:custGeom>
            <a:avLst/>
            <a:gdLst>
              <a:gd name="T0" fmla="*/ 322 w 644"/>
              <a:gd name="T1" fmla="*/ 0 h 612"/>
              <a:gd name="T2" fmla="*/ 237 w 644"/>
              <a:gd name="T3" fmla="*/ 221 h 612"/>
              <a:gd name="T4" fmla="*/ 0 w 644"/>
              <a:gd name="T5" fmla="*/ 233 h 612"/>
              <a:gd name="T6" fmla="*/ 184 w 644"/>
              <a:gd name="T7" fmla="*/ 383 h 612"/>
              <a:gd name="T8" fmla="*/ 123 w 644"/>
              <a:gd name="T9" fmla="*/ 612 h 612"/>
              <a:gd name="T10" fmla="*/ 322 w 644"/>
              <a:gd name="T11" fmla="*/ 483 h 612"/>
              <a:gd name="T12" fmla="*/ 521 w 644"/>
              <a:gd name="T13" fmla="*/ 612 h 612"/>
              <a:gd name="T14" fmla="*/ 460 w 644"/>
              <a:gd name="T15" fmla="*/ 383 h 612"/>
              <a:gd name="T16" fmla="*/ 644 w 644"/>
              <a:gd name="T17" fmla="*/ 233 h 612"/>
              <a:gd name="T18" fmla="*/ 407 w 644"/>
              <a:gd name="T19" fmla="*/ 221 h 612"/>
              <a:gd name="T20" fmla="*/ 322 w 644"/>
              <a:gd name="T21" fmla="*/ 0 h 612"/>
              <a:gd name="T22" fmla="*/ 322 w 644"/>
              <a:gd name="T23" fmla="*/ 74 h 612"/>
              <a:gd name="T24" fmla="*/ 389 w 644"/>
              <a:gd name="T25" fmla="*/ 246 h 612"/>
              <a:gd name="T26" fmla="*/ 573 w 644"/>
              <a:gd name="T27" fmla="*/ 256 h 612"/>
              <a:gd name="T28" fmla="*/ 430 w 644"/>
              <a:gd name="T29" fmla="*/ 373 h 612"/>
              <a:gd name="T30" fmla="*/ 477 w 644"/>
              <a:gd name="T31" fmla="*/ 552 h 612"/>
              <a:gd name="T32" fmla="*/ 322 w 644"/>
              <a:gd name="T33" fmla="*/ 451 h 612"/>
              <a:gd name="T34" fmla="*/ 167 w 644"/>
              <a:gd name="T35" fmla="*/ 552 h 612"/>
              <a:gd name="T36" fmla="*/ 214 w 644"/>
              <a:gd name="T37" fmla="*/ 373 h 612"/>
              <a:gd name="T38" fmla="*/ 71 w 644"/>
              <a:gd name="T39" fmla="*/ 256 h 612"/>
              <a:gd name="T40" fmla="*/ 255 w 644"/>
              <a:gd name="T41" fmla="*/ 246 h 612"/>
              <a:gd name="T42" fmla="*/ 322 w 644"/>
              <a:gd name="T43" fmla="*/ 74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612">
                <a:moveTo>
                  <a:pt x="322" y="0"/>
                </a:moveTo>
                <a:cubicBezTo>
                  <a:pt x="294" y="73"/>
                  <a:pt x="265" y="147"/>
                  <a:pt x="237" y="221"/>
                </a:cubicBezTo>
                <a:lnTo>
                  <a:pt x="0" y="233"/>
                </a:lnTo>
                <a:lnTo>
                  <a:pt x="184" y="383"/>
                </a:lnTo>
                <a:lnTo>
                  <a:pt x="123" y="612"/>
                </a:lnTo>
                <a:lnTo>
                  <a:pt x="322" y="483"/>
                </a:lnTo>
                <a:lnTo>
                  <a:pt x="521" y="612"/>
                </a:lnTo>
                <a:lnTo>
                  <a:pt x="460" y="383"/>
                </a:lnTo>
                <a:lnTo>
                  <a:pt x="644" y="233"/>
                </a:lnTo>
                <a:lnTo>
                  <a:pt x="407" y="221"/>
                </a:lnTo>
                <a:lnTo>
                  <a:pt x="322" y="0"/>
                </a:lnTo>
                <a:close/>
                <a:moveTo>
                  <a:pt x="322" y="74"/>
                </a:moveTo>
                <a:lnTo>
                  <a:pt x="389" y="246"/>
                </a:lnTo>
                <a:lnTo>
                  <a:pt x="573" y="256"/>
                </a:lnTo>
                <a:lnTo>
                  <a:pt x="430" y="373"/>
                </a:lnTo>
                <a:lnTo>
                  <a:pt x="477" y="552"/>
                </a:lnTo>
                <a:lnTo>
                  <a:pt x="322" y="451"/>
                </a:lnTo>
                <a:lnTo>
                  <a:pt x="167" y="552"/>
                </a:lnTo>
                <a:lnTo>
                  <a:pt x="214" y="373"/>
                </a:lnTo>
                <a:lnTo>
                  <a:pt x="71" y="256"/>
                </a:lnTo>
                <a:lnTo>
                  <a:pt x="255" y="246"/>
                </a:lnTo>
                <a:lnTo>
                  <a:pt x="322" y="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32" name="Image">
            <a:extLst>
              <a:ext uri="{FF2B5EF4-FFF2-40B4-BE49-F238E27FC236}">
                <a16:creationId xmlns:a16="http://schemas.microsoft.com/office/drawing/2014/main" id="{E86376D6-F0BD-46CE-99F4-C1A0C50BADC1}"/>
              </a:ext>
            </a:extLst>
          </p:cNvPr>
          <p:cNvGrpSpPr/>
          <p:nvPr/>
        </p:nvGrpSpPr>
        <p:grpSpPr>
          <a:xfrm>
            <a:off x="4834103" y="2654680"/>
            <a:ext cx="1064268" cy="1064268"/>
            <a:chOff x="9600101" y="1622168"/>
            <a:chExt cx="1333500" cy="1333500"/>
          </a:xfrm>
        </p:grpSpPr>
        <p:sp>
          <p:nvSpPr>
            <p:cNvPr id="233" name="Border">
              <a:extLst>
                <a:ext uri="{FF2B5EF4-FFF2-40B4-BE49-F238E27FC236}">
                  <a16:creationId xmlns:a16="http://schemas.microsoft.com/office/drawing/2014/main" id="{F6FF43CF-3706-4310-A72F-C616D46D9D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0101" y="1622168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cxnSp>
          <p:nvCxnSpPr>
            <p:cNvPr id="234" name="Line">
              <a:extLst>
                <a:ext uri="{FF2B5EF4-FFF2-40B4-BE49-F238E27FC236}">
                  <a16:creationId xmlns:a16="http://schemas.microsoft.com/office/drawing/2014/main" id="{05ED2372-98C5-4CB4-BADE-295263A8DB57}"/>
                </a:ext>
              </a:extLst>
            </p:cNvPr>
            <p:cNvCxnSpPr/>
            <p:nvPr/>
          </p:nvCxnSpPr>
          <p:spPr>
            <a:xfrm>
              <a:off x="9793519" y="1815586"/>
              <a:ext cx="946665" cy="946664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Line">
              <a:extLst>
                <a:ext uri="{FF2B5EF4-FFF2-40B4-BE49-F238E27FC236}">
                  <a16:creationId xmlns:a16="http://schemas.microsoft.com/office/drawing/2014/main" id="{857F12C8-5A14-4E05-8A4B-A6334ADDA7A1}"/>
                </a:ext>
              </a:extLst>
            </p:cNvPr>
            <p:cNvCxnSpPr/>
            <p:nvPr/>
          </p:nvCxnSpPr>
          <p:spPr>
            <a:xfrm flipV="1">
              <a:off x="9793519" y="1815587"/>
              <a:ext cx="946666" cy="946663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6" name="직사각형 235">
            <a:extLst>
              <a:ext uri="{FF2B5EF4-FFF2-40B4-BE49-F238E27FC236}">
                <a16:creationId xmlns:a16="http://schemas.microsoft.com/office/drawing/2014/main" id="{937CD0A8-4D3E-48BF-8C2F-0A809A293B8C}"/>
              </a:ext>
            </a:extLst>
          </p:cNvPr>
          <p:cNvSpPr/>
          <p:nvPr/>
        </p:nvSpPr>
        <p:spPr>
          <a:xfrm>
            <a:off x="4781566" y="3778252"/>
            <a:ext cx="116730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통화내역이 없습니다</a:t>
            </a:r>
            <a:r>
              <a:rPr kumimoji="1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5" name="h3">
            <a:extLst>
              <a:ext uri="{FF2B5EF4-FFF2-40B4-BE49-F238E27FC236}">
                <a16:creationId xmlns:a16="http://schemas.microsoft.com/office/drawing/2014/main" id="{BC4CDF28-E811-4B33-928D-F2A58E32AA03}"/>
              </a:ext>
            </a:extLst>
          </p:cNvPr>
          <p:cNvSpPr txBox="1"/>
          <p:nvPr/>
        </p:nvSpPr>
        <p:spPr>
          <a:xfrm>
            <a:off x="2590896" y="1908797"/>
            <a:ext cx="439223" cy="1231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내 연락처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226" name="Thumbnail">
            <a:extLst>
              <a:ext uri="{FF2B5EF4-FFF2-40B4-BE49-F238E27FC236}">
                <a16:creationId xmlns:a16="http://schemas.microsoft.com/office/drawing/2014/main" id="{9FA3B41A-5274-4E29-B9C7-AC30A69C41CB}"/>
              </a:ext>
            </a:extLst>
          </p:cNvPr>
          <p:cNvGrpSpPr/>
          <p:nvPr/>
        </p:nvGrpSpPr>
        <p:grpSpPr>
          <a:xfrm>
            <a:off x="1880734" y="1367400"/>
            <a:ext cx="608822" cy="694482"/>
            <a:chOff x="595686" y="1261242"/>
            <a:chExt cx="2433264" cy="2786694"/>
          </a:xfrm>
          <a:noFill/>
        </p:grpSpPr>
        <p:sp>
          <p:nvSpPr>
            <p:cNvPr id="227" name="Border Outer">
              <a:extLst>
                <a:ext uri="{FF2B5EF4-FFF2-40B4-BE49-F238E27FC236}">
                  <a16:creationId xmlns:a16="http://schemas.microsoft.com/office/drawing/2014/main" id="{0CB2AB16-D1D4-4F3F-8CEA-A986FDA3209B}"/>
                </a:ext>
              </a:extLst>
            </p:cNvPr>
            <p:cNvSpPr/>
            <p:nvPr/>
          </p:nvSpPr>
          <p:spPr>
            <a:xfrm>
              <a:off x="595686" y="1261242"/>
              <a:ext cx="2433264" cy="2786694"/>
            </a:xfrm>
            <a:prstGeom prst="roundRect">
              <a:avLst>
                <a:gd name="adj" fmla="val 3261"/>
              </a:avLst>
            </a:prstGeom>
            <a:grp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37" name="Image">
              <a:extLst>
                <a:ext uri="{FF2B5EF4-FFF2-40B4-BE49-F238E27FC236}">
                  <a16:creationId xmlns:a16="http://schemas.microsoft.com/office/drawing/2014/main" id="{BDCEA6F8-EA44-47F6-8BFD-7F9B6DC0CB27}"/>
                </a:ext>
              </a:extLst>
            </p:cNvPr>
            <p:cNvGrpSpPr/>
            <p:nvPr/>
          </p:nvGrpSpPr>
          <p:grpSpPr>
            <a:xfrm>
              <a:off x="658817" y="1324374"/>
              <a:ext cx="2306026" cy="1905000"/>
              <a:chOff x="658817" y="1324374"/>
              <a:chExt cx="2306026" cy="1905000"/>
            </a:xfrm>
            <a:grpFill/>
          </p:grpSpPr>
          <p:sp>
            <p:nvSpPr>
              <p:cNvPr id="238" name="Border">
                <a:extLst>
                  <a:ext uri="{FF2B5EF4-FFF2-40B4-BE49-F238E27FC236}">
                    <a16:creationId xmlns:a16="http://schemas.microsoft.com/office/drawing/2014/main" id="{EE79F01F-ADD6-4D37-84C8-12A840FD7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93" y="1324374"/>
                <a:ext cx="2305050" cy="190500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39" name="Line 2">
                <a:extLst>
                  <a:ext uri="{FF2B5EF4-FFF2-40B4-BE49-F238E27FC236}">
                    <a16:creationId xmlns:a16="http://schemas.microsoft.com/office/drawing/2014/main" id="{D3FFF792-EC8B-429B-B35A-F106A45A8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0 w 1008112"/>
                  <a:gd name="connsiteY0" fmla="*/ 1008112 h 1008112"/>
                  <a:gd name="connsiteX1" fmla="*/ 1008112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0" y="1008112"/>
                    </a:moveTo>
                    <a:lnTo>
                      <a:pt x="1008112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40" name="Line 1">
                <a:extLst>
                  <a:ext uri="{FF2B5EF4-FFF2-40B4-BE49-F238E27FC236}">
                    <a16:creationId xmlns:a16="http://schemas.microsoft.com/office/drawing/2014/main" id="{F82FA0A5-3FF8-4256-A492-D10FB003A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7" y="1324374"/>
                <a:ext cx="2305050" cy="1905000"/>
              </a:xfrm>
              <a:custGeom>
                <a:avLst/>
                <a:gdLst>
                  <a:gd name="connsiteX0" fmla="*/ 1008112 w 1008112"/>
                  <a:gd name="connsiteY0" fmla="*/ 1008112 h 1008112"/>
                  <a:gd name="connsiteX1" fmla="*/ 0 w 1008112"/>
                  <a:gd name="connsiteY1" fmla="*/ 0 h 100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8112" h="1008112">
                    <a:moveTo>
                      <a:pt x="1008112" y="1008112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flat" cmpd="sng" algn="ctr">
                <a:solidFill>
                  <a:srgbClr val="80808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241" name="h3">
            <a:extLst>
              <a:ext uri="{FF2B5EF4-FFF2-40B4-BE49-F238E27FC236}">
                <a16:creationId xmlns:a16="http://schemas.microsoft.com/office/drawing/2014/main" id="{38C14FB5-04D0-4020-8579-DA5A05EB3A9D}"/>
              </a:ext>
            </a:extLst>
          </p:cNvPr>
          <p:cNvSpPr txBox="1"/>
          <p:nvPr/>
        </p:nvSpPr>
        <p:spPr>
          <a:xfrm>
            <a:off x="1953193" y="1908798"/>
            <a:ext cx="463904" cy="1848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조직도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1173BC7B-4D73-4A63-B372-7A7CBEAD8662}"/>
              </a:ext>
            </a:extLst>
          </p:cNvPr>
          <p:cNvSpPr/>
          <p:nvPr/>
        </p:nvSpPr>
        <p:spPr>
          <a:xfrm>
            <a:off x="662648" y="2399457"/>
            <a:ext cx="486030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그룹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1</a:t>
            </a:r>
            <a:endParaRPr kumimoji="1" lang="ko-KR" altLang="en-US" sz="800" b="1" kern="1200" dirty="0">
              <a:solidFill>
                <a:srgbClr val="595959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45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E7632AE4-B501-402B-BC00-07A480192C06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 rot="10800000">
            <a:off x="637436" y="252225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6" name="Password Box">
            <a:extLst>
              <a:ext uri="{FF2B5EF4-FFF2-40B4-BE49-F238E27FC236}">
                <a16:creationId xmlns:a16="http://schemas.microsoft.com/office/drawing/2014/main" id="{1F4797E0-F53D-4C16-B651-210BC39B2592}"/>
              </a:ext>
            </a:extLst>
          </p:cNvPr>
          <p:cNvSpPr/>
          <p:nvPr/>
        </p:nvSpPr>
        <p:spPr>
          <a:xfrm>
            <a:off x="584472" y="2132134"/>
            <a:ext cx="2565128" cy="26679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noProof="1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47" name="그룹 246">
            <a:extLst>
              <a:ext uri="{FF2B5EF4-FFF2-40B4-BE49-F238E27FC236}">
                <a16:creationId xmlns:a16="http://schemas.microsoft.com/office/drawing/2014/main" id="{F922913B-6534-4BEE-8B10-903658842286}"/>
              </a:ext>
            </a:extLst>
          </p:cNvPr>
          <p:cNvGrpSpPr/>
          <p:nvPr/>
        </p:nvGrpSpPr>
        <p:grpSpPr>
          <a:xfrm>
            <a:off x="638415" y="2130008"/>
            <a:ext cx="1126315" cy="271049"/>
            <a:chOff x="229668" y="651840"/>
            <a:chExt cx="1126315" cy="271049"/>
          </a:xfrm>
        </p:grpSpPr>
        <p:sp>
          <p:nvSpPr>
            <p:cNvPr id="248" name="사각형: 둥근 모서리 247">
              <a:extLst>
                <a:ext uri="{FF2B5EF4-FFF2-40B4-BE49-F238E27FC236}">
                  <a16:creationId xmlns:a16="http://schemas.microsoft.com/office/drawing/2014/main" id="{95C85FD3-12B1-4860-9673-1A4D40100453}"/>
                </a:ext>
              </a:extLst>
            </p:cNvPr>
            <p:cNvSpPr/>
            <p:nvPr/>
          </p:nvSpPr>
          <p:spPr>
            <a:xfrm>
              <a:off x="427904" y="651840"/>
              <a:ext cx="928079" cy="271049"/>
            </a:xfrm>
            <a:prstGeom prst="roundRect">
              <a:avLst>
                <a:gd name="adj" fmla="val 11925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 연락처 </a:t>
              </a:r>
              <a:r>
                <a:rPr kumimoji="1" lang="en-US" altLang="ko-KR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262" name="Image">
              <a:extLst>
                <a:ext uri="{FF2B5EF4-FFF2-40B4-BE49-F238E27FC236}">
                  <a16:creationId xmlns:a16="http://schemas.microsoft.com/office/drawing/2014/main" id="{AA566C15-4DA6-43C6-BF11-64CEABEEA6DA}"/>
                </a:ext>
              </a:extLst>
            </p:cNvPr>
            <p:cNvGrpSpPr/>
            <p:nvPr/>
          </p:nvGrpSpPr>
          <p:grpSpPr>
            <a:xfrm>
              <a:off x="229668" y="675123"/>
              <a:ext cx="215526" cy="215526"/>
              <a:chOff x="9600101" y="1622168"/>
              <a:chExt cx="1333500" cy="1333500"/>
            </a:xfrm>
          </p:grpSpPr>
          <p:sp>
            <p:nvSpPr>
              <p:cNvPr id="263" name="Border">
                <a:extLst>
                  <a:ext uri="{FF2B5EF4-FFF2-40B4-BE49-F238E27FC236}">
                    <a16:creationId xmlns:a16="http://schemas.microsoft.com/office/drawing/2014/main" id="{AFA95E27-6C0D-4091-AF1C-0C8C35FAA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00101" y="1622168"/>
                <a:ext cx="1333500" cy="13335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264" name="Line">
                <a:extLst>
                  <a:ext uri="{FF2B5EF4-FFF2-40B4-BE49-F238E27FC236}">
                    <a16:creationId xmlns:a16="http://schemas.microsoft.com/office/drawing/2014/main" id="{34B3EB36-654F-4036-8405-085FBA092C72}"/>
                  </a:ext>
                </a:extLst>
              </p:cNvPr>
              <p:cNvCxnSpPr/>
              <p:nvPr/>
            </p:nvCxnSpPr>
            <p:spPr>
              <a:xfrm>
                <a:off x="9793519" y="1815586"/>
                <a:ext cx="946665" cy="94666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Line">
                <a:extLst>
                  <a:ext uri="{FF2B5EF4-FFF2-40B4-BE49-F238E27FC236}">
                    <a16:creationId xmlns:a16="http://schemas.microsoft.com/office/drawing/2014/main" id="{B095CD1F-32C0-4BA0-B09D-C85F3469D227}"/>
                  </a:ext>
                </a:extLst>
              </p:cNvPr>
              <p:cNvCxnSpPr/>
              <p:nvPr/>
            </p:nvCxnSpPr>
            <p:spPr>
              <a:xfrm flipV="1">
                <a:off x="9793519" y="1815587"/>
                <a:ext cx="946666" cy="946663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9281C8B6-92DD-446E-AB8A-C038533DEA67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081386" y="2188389"/>
            <a:ext cx="43465" cy="154286"/>
            <a:chOff x="5926346" y="2651966"/>
            <a:chExt cx="264312" cy="928828"/>
          </a:xfrm>
          <a:solidFill>
            <a:schemeClr val="bg1">
              <a:lumMod val="50000"/>
            </a:schemeClr>
          </a:solidFill>
        </p:grpSpPr>
        <p:sp>
          <p:nvSpPr>
            <p:cNvPr id="271" name="Oval">
              <a:extLst>
                <a:ext uri="{FF2B5EF4-FFF2-40B4-BE49-F238E27FC236}">
                  <a16:creationId xmlns:a16="http://schemas.microsoft.com/office/drawing/2014/main" id="{A1F96327-FCD9-40B6-928D-F352C708E145}"/>
                </a:ext>
              </a:extLst>
            </p:cNvPr>
            <p:cNvSpPr/>
            <p:nvPr/>
          </p:nvSpPr>
          <p:spPr>
            <a:xfrm flipV="1">
              <a:off x="5926346" y="2651966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72" name="Oval">
              <a:extLst>
                <a:ext uri="{FF2B5EF4-FFF2-40B4-BE49-F238E27FC236}">
                  <a16:creationId xmlns:a16="http://schemas.microsoft.com/office/drawing/2014/main" id="{2DCA6541-52BF-4F36-AF37-8E828CDF4069}"/>
                </a:ext>
              </a:extLst>
            </p:cNvPr>
            <p:cNvSpPr/>
            <p:nvPr/>
          </p:nvSpPr>
          <p:spPr>
            <a:xfrm flipV="1">
              <a:off x="5926346" y="2984225"/>
              <a:ext cx="264312" cy="26431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273" name="Oval">
              <a:extLst>
                <a:ext uri="{FF2B5EF4-FFF2-40B4-BE49-F238E27FC236}">
                  <a16:creationId xmlns:a16="http://schemas.microsoft.com/office/drawing/2014/main" id="{2FD6125D-8479-4626-A52F-1F47FBB22424}"/>
                </a:ext>
              </a:extLst>
            </p:cNvPr>
            <p:cNvSpPr/>
            <p:nvPr/>
          </p:nvSpPr>
          <p:spPr>
            <a:xfrm flipV="1">
              <a:off x="5926346" y="3316482"/>
              <a:ext cx="264312" cy="264312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74" name="Add User">
            <a:extLst>
              <a:ext uri="{FF2B5EF4-FFF2-40B4-BE49-F238E27FC236}">
                <a16:creationId xmlns:a16="http://schemas.microsoft.com/office/drawing/2014/main" id="{8719FD8E-CAEC-4CE6-9665-8C96B612D54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12010" y="2197463"/>
            <a:ext cx="127570" cy="127570"/>
          </a:xfrm>
          <a:custGeom>
            <a:avLst/>
            <a:gdLst>
              <a:gd name="T0" fmla="*/ 567 w 1398"/>
              <a:gd name="T1" fmla="*/ 0 h 1392"/>
              <a:gd name="T2" fmla="*/ 272 w 1398"/>
              <a:gd name="T3" fmla="*/ 327 h 1392"/>
              <a:gd name="T4" fmla="*/ 412 w 1398"/>
              <a:gd name="T5" fmla="*/ 698 h 1392"/>
              <a:gd name="T6" fmla="*/ 373 w 1398"/>
              <a:gd name="T7" fmla="*/ 822 h 1392"/>
              <a:gd name="T8" fmla="*/ 0 w 1398"/>
              <a:gd name="T9" fmla="*/ 1114 h 1392"/>
              <a:gd name="T10" fmla="*/ 0 w 1398"/>
              <a:gd name="T11" fmla="*/ 1156 h 1392"/>
              <a:gd name="T12" fmla="*/ 568 w 1398"/>
              <a:gd name="T13" fmla="*/ 1346 h 1392"/>
              <a:gd name="T14" fmla="*/ 747 w 1398"/>
              <a:gd name="T15" fmla="*/ 1340 h 1392"/>
              <a:gd name="T16" fmla="*/ 631 w 1398"/>
              <a:gd name="T17" fmla="*/ 1050 h 1392"/>
              <a:gd name="T18" fmla="*/ 719 w 1398"/>
              <a:gd name="T19" fmla="*/ 790 h 1392"/>
              <a:gd name="T20" fmla="*/ 723 w 1398"/>
              <a:gd name="T21" fmla="*/ 697 h 1392"/>
              <a:gd name="T22" fmla="*/ 721 w 1398"/>
              <a:gd name="T23" fmla="*/ 697 h 1392"/>
              <a:gd name="T24" fmla="*/ 862 w 1398"/>
              <a:gd name="T25" fmla="*/ 327 h 1392"/>
              <a:gd name="T26" fmla="*/ 567 w 1398"/>
              <a:gd name="T27" fmla="*/ 0 h 1392"/>
              <a:gd name="T28" fmla="*/ 1055 w 1398"/>
              <a:gd name="T29" fmla="*/ 707 h 1392"/>
              <a:gd name="T30" fmla="*/ 713 w 1398"/>
              <a:gd name="T31" fmla="*/ 1050 h 1392"/>
              <a:gd name="T32" fmla="*/ 1055 w 1398"/>
              <a:gd name="T33" fmla="*/ 1392 h 1392"/>
              <a:gd name="T34" fmla="*/ 1398 w 1398"/>
              <a:gd name="T35" fmla="*/ 1050 h 1392"/>
              <a:gd name="T36" fmla="*/ 1055 w 1398"/>
              <a:gd name="T37" fmla="*/ 707 h 1392"/>
              <a:gd name="T38" fmla="*/ 1006 w 1398"/>
              <a:gd name="T39" fmla="*/ 860 h 1392"/>
              <a:gd name="T40" fmla="*/ 1103 w 1398"/>
              <a:gd name="T41" fmla="*/ 860 h 1392"/>
              <a:gd name="T42" fmla="*/ 1103 w 1398"/>
              <a:gd name="T43" fmla="*/ 1000 h 1392"/>
              <a:gd name="T44" fmla="*/ 1243 w 1398"/>
              <a:gd name="T45" fmla="*/ 1000 h 1392"/>
              <a:gd name="T46" fmla="*/ 1243 w 1398"/>
              <a:gd name="T47" fmla="*/ 1097 h 1392"/>
              <a:gd name="T48" fmla="*/ 1103 w 1398"/>
              <a:gd name="T49" fmla="*/ 1097 h 1392"/>
              <a:gd name="T50" fmla="*/ 1103 w 1398"/>
              <a:gd name="T51" fmla="*/ 1238 h 1392"/>
              <a:gd name="T52" fmla="*/ 1006 w 1398"/>
              <a:gd name="T53" fmla="*/ 1238 h 1392"/>
              <a:gd name="T54" fmla="*/ 1006 w 1398"/>
              <a:gd name="T55" fmla="*/ 1097 h 1392"/>
              <a:gd name="T56" fmla="*/ 865 w 1398"/>
              <a:gd name="T57" fmla="*/ 1097 h 1392"/>
              <a:gd name="T58" fmla="*/ 865 w 1398"/>
              <a:gd name="T59" fmla="*/ 1000 h 1392"/>
              <a:gd name="T60" fmla="*/ 1006 w 1398"/>
              <a:gd name="T61" fmla="*/ 1000 h 1392"/>
              <a:gd name="T62" fmla="*/ 1006 w 1398"/>
              <a:gd name="T63" fmla="*/ 86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8" h="1392">
                <a:moveTo>
                  <a:pt x="567" y="0"/>
                </a:moveTo>
                <a:cubicBezTo>
                  <a:pt x="403" y="0"/>
                  <a:pt x="272" y="112"/>
                  <a:pt x="272" y="327"/>
                </a:cubicBezTo>
                <a:cubicBezTo>
                  <a:pt x="272" y="467"/>
                  <a:pt x="327" y="610"/>
                  <a:pt x="412" y="698"/>
                </a:cubicBezTo>
                <a:cubicBezTo>
                  <a:pt x="445" y="787"/>
                  <a:pt x="386" y="818"/>
                  <a:pt x="373" y="822"/>
                </a:cubicBezTo>
                <a:cubicBezTo>
                  <a:pt x="202" y="885"/>
                  <a:pt x="0" y="1001"/>
                  <a:pt x="0" y="1114"/>
                </a:cubicBezTo>
                <a:lnTo>
                  <a:pt x="0" y="1156"/>
                </a:lnTo>
                <a:cubicBezTo>
                  <a:pt x="0" y="1311"/>
                  <a:pt x="296" y="1346"/>
                  <a:pt x="568" y="1346"/>
                </a:cubicBezTo>
                <a:cubicBezTo>
                  <a:pt x="628" y="1346"/>
                  <a:pt x="688" y="1344"/>
                  <a:pt x="747" y="1340"/>
                </a:cubicBezTo>
                <a:cubicBezTo>
                  <a:pt x="675" y="1264"/>
                  <a:pt x="631" y="1162"/>
                  <a:pt x="631" y="1050"/>
                </a:cubicBezTo>
                <a:cubicBezTo>
                  <a:pt x="631" y="952"/>
                  <a:pt x="664" y="862"/>
                  <a:pt x="719" y="790"/>
                </a:cubicBezTo>
                <a:cubicBezTo>
                  <a:pt x="711" y="771"/>
                  <a:pt x="708" y="743"/>
                  <a:pt x="723" y="697"/>
                </a:cubicBezTo>
                <a:lnTo>
                  <a:pt x="721" y="697"/>
                </a:lnTo>
                <a:cubicBezTo>
                  <a:pt x="805" y="609"/>
                  <a:pt x="862" y="467"/>
                  <a:pt x="862" y="327"/>
                </a:cubicBezTo>
                <a:cubicBezTo>
                  <a:pt x="862" y="112"/>
                  <a:pt x="730" y="0"/>
                  <a:pt x="567" y="0"/>
                </a:cubicBezTo>
                <a:close/>
                <a:moveTo>
                  <a:pt x="1055" y="707"/>
                </a:moveTo>
                <a:cubicBezTo>
                  <a:pt x="866" y="707"/>
                  <a:pt x="713" y="860"/>
                  <a:pt x="713" y="1050"/>
                </a:cubicBezTo>
                <a:cubicBezTo>
                  <a:pt x="713" y="1239"/>
                  <a:pt x="866" y="1392"/>
                  <a:pt x="1055" y="1392"/>
                </a:cubicBezTo>
                <a:cubicBezTo>
                  <a:pt x="1244" y="1392"/>
                  <a:pt x="1398" y="1239"/>
                  <a:pt x="1398" y="1050"/>
                </a:cubicBezTo>
                <a:cubicBezTo>
                  <a:pt x="1398" y="860"/>
                  <a:pt x="1244" y="707"/>
                  <a:pt x="1055" y="707"/>
                </a:cubicBezTo>
                <a:close/>
                <a:moveTo>
                  <a:pt x="1006" y="860"/>
                </a:moveTo>
                <a:lnTo>
                  <a:pt x="1103" y="860"/>
                </a:lnTo>
                <a:lnTo>
                  <a:pt x="1103" y="1000"/>
                </a:lnTo>
                <a:lnTo>
                  <a:pt x="1243" y="1000"/>
                </a:lnTo>
                <a:lnTo>
                  <a:pt x="1243" y="1097"/>
                </a:lnTo>
                <a:lnTo>
                  <a:pt x="1103" y="1097"/>
                </a:lnTo>
                <a:lnTo>
                  <a:pt x="1103" y="1238"/>
                </a:lnTo>
                <a:lnTo>
                  <a:pt x="1006" y="1238"/>
                </a:lnTo>
                <a:lnTo>
                  <a:pt x="1006" y="1097"/>
                </a:lnTo>
                <a:lnTo>
                  <a:pt x="865" y="1097"/>
                </a:lnTo>
                <a:lnTo>
                  <a:pt x="865" y="1000"/>
                </a:lnTo>
                <a:lnTo>
                  <a:pt x="1006" y="1000"/>
                </a:lnTo>
                <a:lnTo>
                  <a:pt x="1006" y="86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76" name="그룹 275">
            <a:extLst>
              <a:ext uri="{FF2B5EF4-FFF2-40B4-BE49-F238E27FC236}">
                <a16:creationId xmlns:a16="http://schemas.microsoft.com/office/drawing/2014/main" id="{8B15ED84-EA6B-4DD6-BF05-30992602B089}"/>
              </a:ext>
            </a:extLst>
          </p:cNvPr>
          <p:cNvGrpSpPr/>
          <p:nvPr/>
        </p:nvGrpSpPr>
        <p:grpSpPr>
          <a:xfrm>
            <a:off x="564775" y="4025317"/>
            <a:ext cx="2589523" cy="963081"/>
            <a:chOff x="564775" y="2483389"/>
            <a:chExt cx="2589523" cy="963081"/>
          </a:xfrm>
        </p:grpSpPr>
        <p:sp>
          <p:nvSpPr>
            <p:cNvPr id="277" name="Modal Dialog Overlay">
              <a:extLst>
                <a:ext uri="{FF2B5EF4-FFF2-40B4-BE49-F238E27FC236}">
                  <a16:creationId xmlns:a16="http://schemas.microsoft.com/office/drawing/2014/main" id="{C54DA4E8-306C-4C97-9243-058BF9588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75" y="2483389"/>
              <a:ext cx="2589523" cy="485213"/>
            </a:xfrm>
            <a:prstGeom prst="rect">
              <a:avLst/>
            </a:prstGeom>
            <a:solidFill>
              <a:srgbClr val="FDF3ED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7162FF2E-519A-49CD-A2B4-81F64DFE8719}"/>
                </a:ext>
              </a:extLst>
            </p:cNvPr>
            <p:cNvGrpSpPr/>
            <p:nvPr/>
          </p:nvGrpSpPr>
          <p:grpSpPr>
            <a:xfrm>
              <a:off x="618900" y="2520891"/>
              <a:ext cx="2474211" cy="414592"/>
              <a:chOff x="618900" y="2432365"/>
              <a:chExt cx="2474211" cy="414592"/>
            </a:xfrm>
          </p:grpSpPr>
          <p:grpSp>
            <p:nvGrpSpPr>
              <p:cNvPr id="329" name="그룹 328">
                <a:extLst>
                  <a:ext uri="{FF2B5EF4-FFF2-40B4-BE49-F238E27FC236}">
                    <a16:creationId xmlns:a16="http://schemas.microsoft.com/office/drawing/2014/main" id="{FE99C14C-85A0-417C-AC91-C96EA2864D56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356" name="그룹 355">
                  <a:extLst>
                    <a:ext uri="{FF2B5EF4-FFF2-40B4-BE49-F238E27FC236}">
                      <a16:creationId xmlns:a16="http://schemas.microsoft.com/office/drawing/2014/main" id="{0BF2EC70-1D5D-4F81-8D66-640148C73781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366" name="Oval">
                    <a:extLst>
                      <a:ext uri="{FF2B5EF4-FFF2-40B4-BE49-F238E27FC236}">
                        <a16:creationId xmlns:a16="http://schemas.microsoft.com/office/drawing/2014/main" id="{B12A2C0D-C250-4B8B-AC03-A90B9CA48554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367" name="그래픽 366" descr="스피커 폰">
                    <a:extLst>
                      <a:ext uri="{FF2B5EF4-FFF2-40B4-BE49-F238E27FC236}">
                        <a16:creationId xmlns:a16="http://schemas.microsoft.com/office/drawing/2014/main" id="{3F7F6A4F-5F69-49C6-A0E2-54597EFD41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8" name="그룹 357">
                  <a:extLst>
                    <a:ext uri="{FF2B5EF4-FFF2-40B4-BE49-F238E27FC236}">
                      <a16:creationId xmlns:a16="http://schemas.microsoft.com/office/drawing/2014/main" id="{BA1120D3-250D-4F9C-B07C-B478572FDD4F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361" name="Oval">
                    <a:extLst>
                      <a:ext uri="{FF2B5EF4-FFF2-40B4-BE49-F238E27FC236}">
                        <a16:creationId xmlns:a16="http://schemas.microsoft.com/office/drawing/2014/main" id="{CF5842BC-97DB-49E1-B59D-67AF763501A7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362" name="그래픽 361" descr="스마트폰">
                    <a:extLst>
                      <a:ext uri="{FF2B5EF4-FFF2-40B4-BE49-F238E27FC236}">
                        <a16:creationId xmlns:a16="http://schemas.microsoft.com/office/drawing/2014/main" id="{13A22934-DE7C-4753-9084-627842EABC8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96DAC541-7B7A-43D3-8B79-37D633B846F1}">
                        <asvg:svgBlip xmlns:asvg="http://schemas.microsoft.com/office/drawing/2016/SVG/main" r:embed="rId2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30" name="그룹 329">
                <a:extLst>
                  <a:ext uri="{FF2B5EF4-FFF2-40B4-BE49-F238E27FC236}">
                    <a16:creationId xmlns:a16="http://schemas.microsoft.com/office/drawing/2014/main" id="{CB797236-0F5B-499C-A36F-8C07EDACBC96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338" name="Profile Picture">
                  <a:extLst>
                    <a:ext uri="{FF2B5EF4-FFF2-40B4-BE49-F238E27FC236}">
                      <a16:creationId xmlns:a16="http://schemas.microsoft.com/office/drawing/2014/main" id="{6DAC19A9-5368-4A7C-97CC-E517D73D8DE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354" name="Background">
                    <a:extLst>
                      <a:ext uri="{FF2B5EF4-FFF2-40B4-BE49-F238E27FC236}">
                        <a16:creationId xmlns:a16="http://schemas.microsoft.com/office/drawing/2014/main" id="{03D1D8D0-3C06-47E0-B6BA-BB93EBED4C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55" name="Profile Icon">
                    <a:extLst>
                      <a:ext uri="{FF2B5EF4-FFF2-40B4-BE49-F238E27FC236}">
                        <a16:creationId xmlns:a16="http://schemas.microsoft.com/office/drawing/2014/main" id="{03332E6F-42EF-4622-A4B2-A690E1CEF045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340" name="타원 339">
                  <a:extLst>
                    <a:ext uri="{FF2B5EF4-FFF2-40B4-BE49-F238E27FC236}">
                      <a16:creationId xmlns:a16="http://schemas.microsoft.com/office/drawing/2014/main" id="{50D85F53-3530-4198-9A76-D3A9B5271D84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353" name="그래픽 352" descr="스마트폰">
                  <a:extLst>
                    <a:ext uri="{FF2B5EF4-FFF2-40B4-BE49-F238E27FC236}">
                      <a16:creationId xmlns:a16="http://schemas.microsoft.com/office/drawing/2014/main" id="{F1689DB9-2571-4E3E-9CA9-5ABE9CB2CF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331" name="그룹 330">
                <a:extLst>
                  <a:ext uri="{FF2B5EF4-FFF2-40B4-BE49-F238E27FC236}">
                    <a16:creationId xmlns:a16="http://schemas.microsoft.com/office/drawing/2014/main" id="{7835AEB6-B7C9-4BDF-94ED-92B6D78C3109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332" name="그룹 331">
                  <a:extLst>
                    <a:ext uri="{FF2B5EF4-FFF2-40B4-BE49-F238E27FC236}">
                      <a16:creationId xmlns:a16="http://schemas.microsoft.com/office/drawing/2014/main" id="{E206DC05-9C19-4CC4-8E28-547B80A620D4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336" name="직사각형 335">
                    <a:extLst>
                      <a:ext uri="{FF2B5EF4-FFF2-40B4-BE49-F238E27FC236}">
                        <a16:creationId xmlns:a16="http://schemas.microsoft.com/office/drawing/2014/main" id="{631C048F-8971-433C-8D39-E8BE8685D4B8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734496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이사</a:t>
                    </a:r>
                  </a:p>
                </p:txBody>
              </p:sp>
              <p:sp>
                <p:nvSpPr>
                  <p:cNvPr id="337" name="직사각형 336">
                    <a:extLst>
                      <a:ext uri="{FF2B5EF4-FFF2-40B4-BE49-F238E27FC236}">
                        <a16:creationId xmlns:a16="http://schemas.microsoft.com/office/drawing/2014/main" id="{5F01EEF9-CE5A-405D-A1F5-9E99B45E9F68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333" name="그룹 332">
                  <a:extLst>
                    <a:ext uri="{FF2B5EF4-FFF2-40B4-BE49-F238E27FC236}">
                      <a16:creationId xmlns:a16="http://schemas.microsoft.com/office/drawing/2014/main" id="{A1B2716E-DDA8-4348-9B29-41AD35BEEBA5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334" name="직사각형 333">
                    <a:extLst>
                      <a:ext uri="{FF2B5EF4-FFF2-40B4-BE49-F238E27FC236}">
                        <a16:creationId xmlns:a16="http://schemas.microsoft.com/office/drawing/2014/main" id="{D3B19158-0428-445C-99C0-961B24F664E8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335" name="직사각형 334">
                    <a:extLst>
                      <a:ext uri="{FF2B5EF4-FFF2-40B4-BE49-F238E27FC236}">
                        <a16:creationId xmlns:a16="http://schemas.microsoft.com/office/drawing/2014/main" id="{344B51E3-5C7D-41EC-8DFC-E2259058E12B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cxnSp>
          <p:nvCxnSpPr>
            <p:cNvPr id="279" name="Line">
              <a:extLst>
                <a:ext uri="{FF2B5EF4-FFF2-40B4-BE49-F238E27FC236}">
                  <a16:creationId xmlns:a16="http://schemas.microsoft.com/office/drawing/2014/main" id="{9C32CB41-4A53-4179-84C1-106ECDEF52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959" y="2967683"/>
              <a:ext cx="2556000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0" name="그룹 279">
              <a:extLst>
                <a:ext uri="{FF2B5EF4-FFF2-40B4-BE49-F238E27FC236}">
                  <a16:creationId xmlns:a16="http://schemas.microsoft.com/office/drawing/2014/main" id="{5157AD3D-7983-4F6A-9DCE-79713E62814C}"/>
                </a:ext>
              </a:extLst>
            </p:cNvPr>
            <p:cNvGrpSpPr/>
            <p:nvPr/>
          </p:nvGrpSpPr>
          <p:grpSpPr>
            <a:xfrm>
              <a:off x="618900" y="3031878"/>
              <a:ext cx="2474211" cy="414592"/>
              <a:chOff x="618900" y="2432365"/>
              <a:chExt cx="2474211" cy="414592"/>
            </a:xfrm>
          </p:grpSpPr>
          <p:grpSp>
            <p:nvGrpSpPr>
              <p:cNvPr id="281" name="그룹 280">
                <a:extLst>
                  <a:ext uri="{FF2B5EF4-FFF2-40B4-BE49-F238E27FC236}">
                    <a16:creationId xmlns:a16="http://schemas.microsoft.com/office/drawing/2014/main" id="{75814EFE-C0F0-4B5C-9B4F-525CE9E7949E}"/>
                  </a:ext>
                </a:extLst>
              </p:cNvPr>
              <p:cNvGrpSpPr/>
              <p:nvPr/>
            </p:nvGrpSpPr>
            <p:grpSpPr>
              <a:xfrm>
                <a:off x="2558514" y="2513661"/>
                <a:ext cx="534597" cy="252000"/>
                <a:chOff x="6132039" y="4460637"/>
                <a:chExt cx="534597" cy="252000"/>
              </a:xfrm>
            </p:grpSpPr>
            <p:grpSp>
              <p:nvGrpSpPr>
                <p:cNvPr id="323" name="그룹 322">
                  <a:extLst>
                    <a:ext uri="{FF2B5EF4-FFF2-40B4-BE49-F238E27FC236}">
                      <a16:creationId xmlns:a16="http://schemas.microsoft.com/office/drawing/2014/main" id="{4A7DDC37-8896-4CA6-9F71-B15D873310AF}"/>
                    </a:ext>
                  </a:extLst>
                </p:cNvPr>
                <p:cNvGrpSpPr/>
                <p:nvPr/>
              </p:nvGrpSpPr>
              <p:grpSpPr>
                <a:xfrm>
                  <a:off x="6132039" y="4460637"/>
                  <a:ext cx="252000" cy="252000"/>
                  <a:chOff x="8317111" y="4767758"/>
                  <a:chExt cx="924232" cy="924232"/>
                </a:xfrm>
              </p:grpSpPr>
              <p:sp>
                <p:nvSpPr>
                  <p:cNvPr id="327" name="Oval">
                    <a:extLst>
                      <a:ext uri="{FF2B5EF4-FFF2-40B4-BE49-F238E27FC236}">
                        <a16:creationId xmlns:a16="http://schemas.microsoft.com/office/drawing/2014/main" id="{8D018244-C8E4-4D40-A902-29E4D06CABAD}"/>
                      </a:ext>
                    </a:extLst>
                  </p:cNvPr>
                  <p:cNvSpPr/>
                  <p:nvPr/>
                </p:nvSpPr>
                <p:spPr>
                  <a:xfrm>
                    <a:off x="8317111" y="4767758"/>
                    <a:ext cx="924232" cy="924232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328" name="그래픽 327" descr="스피커 폰">
                    <a:extLst>
                      <a:ext uri="{FF2B5EF4-FFF2-40B4-BE49-F238E27FC236}">
                        <a16:creationId xmlns:a16="http://schemas.microsoft.com/office/drawing/2014/main" id="{5494A72A-E813-445D-9529-1B57C3345AC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54945" y="4905592"/>
                    <a:ext cx="648564" cy="6485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4" name="그룹 323">
                  <a:extLst>
                    <a:ext uri="{FF2B5EF4-FFF2-40B4-BE49-F238E27FC236}">
                      <a16:creationId xmlns:a16="http://schemas.microsoft.com/office/drawing/2014/main" id="{DA803599-4984-4534-BBCA-7F06F466D182}"/>
                    </a:ext>
                  </a:extLst>
                </p:cNvPr>
                <p:cNvGrpSpPr/>
                <p:nvPr/>
              </p:nvGrpSpPr>
              <p:grpSpPr>
                <a:xfrm>
                  <a:off x="6414636" y="4460637"/>
                  <a:ext cx="252000" cy="252000"/>
                  <a:chOff x="5727769" y="2721864"/>
                  <a:chExt cx="903986" cy="903986"/>
                </a:xfrm>
              </p:grpSpPr>
              <p:sp>
                <p:nvSpPr>
                  <p:cNvPr id="325" name="Oval">
                    <a:extLst>
                      <a:ext uri="{FF2B5EF4-FFF2-40B4-BE49-F238E27FC236}">
                        <a16:creationId xmlns:a16="http://schemas.microsoft.com/office/drawing/2014/main" id="{7F82A77E-4B72-4D53-8277-994C58F480B0}"/>
                      </a:ext>
                    </a:extLst>
                  </p:cNvPr>
                  <p:cNvSpPr/>
                  <p:nvPr/>
                </p:nvSpPr>
                <p:spPr>
                  <a:xfrm>
                    <a:off x="5727769" y="2721864"/>
                    <a:ext cx="903986" cy="9039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326" name="그래픽 325" descr="스마트폰">
                    <a:extLst>
                      <a:ext uri="{FF2B5EF4-FFF2-40B4-BE49-F238E27FC236}">
                        <a16:creationId xmlns:a16="http://schemas.microsoft.com/office/drawing/2014/main" id="{3EDA3954-974A-4932-9BDD-1523DF76EF6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96DAC541-7B7A-43D3-8B79-37D633B846F1}">
                        <asvg:svgBlip xmlns:asvg="http://schemas.microsoft.com/office/drawing/2016/SVG/main" r:embed="rId2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156" y="2932251"/>
                    <a:ext cx="483212" cy="483212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82" name="그룹 281">
                <a:extLst>
                  <a:ext uri="{FF2B5EF4-FFF2-40B4-BE49-F238E27FC236}">
                    <a16:creationId xmlns:a16="http://schemas.microsoft.com/office/drawing/2014/main" id="{453B3D79-40F9-49E7-BCEA-9870299968A0}"/>
                  </a:ext>
                </a:extLst>
              </p:cNvPr>
              <p:cNvGrpSpPr/>
              <p:nvPr/>
            </p:nvGrpSpPr>
            <p:grpSpPr>
              <a:xfrm>
                <a:off x="618900" y="246508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290" name="Profile Picture">
                  <a:extLst>
                    <a:ext uri="{FF2B5EF4-FFF2-40B4-BE49-F238E27FC236}">
                      <a16:creationId xmlns:a16="http://schemas.microsoft.com/office/drawing/2014/main" id="{847D9C08-5ECB-421F-9D07-82F320A9C3D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321" name="Background">
                    <a:extLst>
                      <a:ext uri="{FF2B5EF4-FFF2-40B4-BE49-F238E27FC236}">
                        <a16:creationId xmlns:a16="http://schemas.microsoft.com/office/drawing/2014/main" id="{593008D7-A4EE-4BC1-AB0D-937A9A7D96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322" name="Profile Icon">
                    <a:extLst>
                      <a:ext uri="{FF2B5EF4-FFF2-40B4-BE49-F238E27FC236}">
                        <a16:creationId xmlns:a16="http://schemas.microsoft.com/office/drawing/2014/main" id="{97C2B69C-0EAB-4071-AB6F-C19B2ABD0C67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291" name="타원 290">
                  <a:extLst>
                    <a:ext uri="{FF2B5EF4-FFF2-40B4-BE49-F238E27FC236}">
                      <a16:creationId xmlns:a16="http://schemas.microsoft.com/office/drawing/2014/main" id="{D8FD0178-041B-416D-B264-65801E6C2E9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292" name="그래픽 291" descr="스마트폰">
                  <a:extLst>
                    <a:ext uri="{FF2B5EF4-FFF2-40B4-BE49-F238E27FC236}">
                      <a16:creationId xmlns:a16="http://schemas.microsoft.com/office/drawing/2014/main" id="{EC2EC2A5-4F2C-4E59-BD3F-EA5A975552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83" name="그룹 282">
                <a:extLst>
                  <a:ext uri="{FF2B5EF4-FFF2-40B4-BE49-F238E27FC236}">
                    <a16:creationId xmlns:a16="http://schemas.microsoft.com/office/drawing/2014/main" id="{14CF1998-4693-44E9-B838-D965DB54EE89}"/>
                  </a:ext>
                </a:extLst>
              </p:cNvPr>
              <p:cNvGrpSpPr/>
              <p:nvPr/>
            </p:nvGrpSpPr>
            <p:grpSpPr>
              <a:xfrm>
                <a:off x="899404" y="2432365"/>
                <a:ext cx="1553353" cy="414592"/>
                <a:chOff x="3582252" y="2998289"/>
                <a:chExt cx="1553353" cy="414592"/>
              </a:xfrm>
            </p:grpSpPr>
            <p:grpSp>
              <p:nvGrpSpPr>
                <p:cNvPr id="284" name="그룹 283">
                  <a:extLst>
                    <a:ext uri="{FF2B5EF4-FFF2-40B4-BE49-F238E27FC236}">
                      <a16:creationId xmlns:a16="http://schemas.microsoft.com/office/drawing/2014/main" id="{09066BEE-C396-4A58-86C4-E8B51AC44F0F}"/>
                    </a:ext>
                  </a:extLst>
                </p:cNvPr>
                <p:cNvGrpSpPr/>
                <p:nvPr/>
              </p:nvGrpSpPr>
              <p:grpSpPr>
                <a:xfrm>
                  <a:off x="3582252" y="2998289"/>
                  <a:ext cx="1553353" cy="215444"/>
                  <a:chOff x="3582252" y="2998289"/>
                  <a:chExt cx="1553353" cy="215444"/>
                </a:xfrm>
              </p:grpSpPr>
              <p:sp>
                <p:nvSpPr>
                  <p:cNvPr id="288" name="직사각형 287">
                    <a:extLst>
                      <a:ext uri="{FF2B5EF4-FFF2-40B4-BE49-F238E27FC236}">
                        <a16:creationId xmlns:a16="http://schemas.microsoft.com/office/drawing/2014/main" id="{A31E1CF9-D3DD-4848-9BEE-C8A0FA83D9BE}"/>
                      </a:ext>
                    </a:extLst>
                  </p:cNvPr>
                  <p:cNvSpPr/>
                  <p:nvPr/>
                </p:nvSpPr>
                <p:spPr>
                  <a:xfrm>
                    <a:off x="3582252" y="2998289"/>
                    <a:ext cx="683200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김용주 </a:t>
                    </a:r>
                    <a:r>
                      <a:rPr kumimoji="1" lang="ko-KR" altLang="en-US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책임</a:t>
                    </a:r>
                    <a:endPara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" name="직사각형 288">
                    <a:extLst>
                      <a:ext uri="{FF2B5EF4-FFF2-40B4-BE49-F238E27FC236}">
                        <a16:creationId xmlns:a16="http://schemas.microsoft.com/office/drawing/2014/main" id="{4AE6BDED-B329-478A-A47B-A91346DD8F65}"/>
                      </a:ext>
                    </a:extLst>
                  </p:cNvPr>
                  <p:cNvSpPr/>
                  <p:nvPr/>
                </p:nvSpPr>
                <p:spPr>
                  <a:xfrm>
                    <a:off x="4330576" y="3013604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</p:grpSp>
            <p:grpSp>
              <p:nvGrpSpPr>
                <p:cNvPr id="285" name="그룹 284">
                  <a:extLst>
                    <a:ext uri="{FF2B5EF4-FFF2-40B4-BE49-F238E27FC236}">
                      <a16:creationId xmlns:a16="http://schemas.microsoft.com/office/drawing/2014/main" id="{0D999A40-BC2B-40AA-AF37-9C8F78C35BC5}"/>
                    </a:ext>
                  </a:extLst>
                </p:cNvPr>
                <p:cNvGrpSpPr/>
                <p:nvPr/>
              </p:nvGrpSpPr>
              <p:grpSpPr>
                <a:xfrm>
                  <a:off x="3582252" y="3212826"/>
                  <a:ext cx="1553353" cy="200055"/>
                  <a:chOff x="3582252" y="3212826"/>
                  <a:chExt cx="1553353" cy="200055"/>
                </a:xfrm>
              </p:grpSpPr>
              <p:sp>
                <p:nvSpPr>
                  <p:cNvPr id="286" name="직사각형 285">
                    <a:extLst>
                      <a:ext uri="{FF2B5EF4-FFF2-40B4-BE49-F238E27FC236}">
                        <a16:creationId xmlns:a16="http://schemas.microsoft.com/office/drawing/2014/main" id="{77A2AE43-875B-418A-ADD5-4D663FF0C3AB}"/>
                      </a:ext>
                    </a:extLst>
                  </p:cNvPr>
                  <p:cNvSpPr/>
                  <p:nvPr/>
                </p:nvSpPr>
                <p:spPr>
                  <a:xfrm>
                    <a:off x="4330576" y="3212826"/>
                    <a:ext cx="80502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010-1234-5678</a:t>
                    </a:r>
                  </a:p>
                </p:txBody>
              </p:sp>
              <p:sp>
                <p:nvSpPr>
                  <p:cNvPr id="287" name="직사각형 286">
                    <a:extLst>
                      <a:ext uri="{FF2B5EF4-FFF2-40B4-BE49-F238E27FC236}">
                        <a16:creationId xmlns:a16="http://schemas.microsoft.com/office/drawing/2014/main" id="{0A1B7608-4116-4A95-A42D-B82A5DC51F2C}"/>
                      </a:ext>
                    </a:extLst>
                  </p:cNvPr>
                  <p:cNvSpPr/>
                  <p:nvPr/>
                </p:nvSpPr>
                <p:spPr>
                  <a:xfrm>
                    <a:off x="3582252" y="3212826"/>
                    <a:ext cx="84510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클라우드 사업부</a:t>
                    </a:r>
                    <a:endPara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sp>
        <p:nvSpPr>
          <p:cNvPr id="369" name="직사각형 368">
            <a:extLst>
              <a:ext uri="{FF2B5EF4-FFF2-40B4-BE49-F238E27FC236}">
                <a16:creationId xmlns:a16="http://schemas.microsoft.com/office/drawing/2014/main" id="{52695F8E-4CAC-4993-9EB6-76C20FD1791A}"/>
              </a:ext>
            </a:extLst>
          </p:cNvPr>
          <p:cNvSpPr/>
          <p:nvPr/>
        </p:nvSpPr>
        <p:spPr>
          <a:xfrm>
            <a:off x="662648" y="3735198"/>
            <a:ext cx="486030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그룹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endParaRPr kumimoji="1" lang="ko-KR" altLang="en-US" sz="800" b="1" kern="1200" dirty="0">
              <a:solidFill>
                <a:srgbClr val="595959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0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17329DAC-05DB-4D2B-8EB1-B7CC95FA5451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637436" y="3857997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7987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772" name="Google Shape;2188;p25">
            <a:extLst>
              <a:ext uri="{FF2B5EF4-FFF2-40B4-BE49-F238E27FC236}">
                <a16:creationId xmlns:a16="http://schemas.microsoft.com/office/drawing/2014/main" id="{A207D231-DDFC-4485-881F-D73068E2C577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773" name="Google Shape;2199;p25">
            <a:extLst>
              <a:ext uri="{FF2B5EF4-FFF2-40B4-BE49-F238E27FC236}">
                <a16:creationId xmlns:a16="http://schemas.microsoft.com/office/drawing/2014/main" id="{45724B3C-3149-4152-91EA-B3C87E76E79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통화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0FD6CB6-5018-44A1-974E-F579AD350558}"/>
              </a:ext>
            </a:extLst>
          </p:cNvPr>
          <p:cNvGrpSpPr/>
          <p:nvPr/>
        </p:nvGrpSpPr>
        <p:grpSpPr>
          <a:xfrm>
            <a:off x="126872" y="571498"/>
            <a:ext cx="7402953" cy="6179633"/>
            <a:chOff x="126872" y="571498"/>
            <a:chExt cx="7402953" cy="6179633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FECE35A1-8B69-4D81-B720-22A6DBD911D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571498"/>
              <a:ext cx="7401600" cy="6179029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3B179922-7F84-44C1-89CB-38BD306454EE}"/>
                </a:ext>
              </a:extLst>
            </p:cNvPr>
            <p:cNvGrpSpPr/>
            <p:nvPr/>
          </p:nvGrpSpPr>
          <p:grpSpPr>
            <a:xfrm>
              <a:off x="167147" y="1061396"/>
              <a:ext cx="372000" cy="2449043"/>
              <a:chOff x="167147" y="1061396"/>
              <a:chExt cx="372000" cy="2449043"/>
            </a:xfrm>
          </p:grpSpPr>
          <p:pic>
            <p:nvPicPr>
              <p:cNvPr id="546" name="그래픽 545" descr="웹 캠">
                <a:extLst>
                  <a:ext uri="{FF2B5EF4-FFF2-40B4-BE49-F238E27FC236}">
                    <a16:creationId xmlns:a16="http://schemas.microsoft.com/office/drawing/2014/main" id="{8BE817AA-11BD-4D23-8BA3-17DB2423F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98270" y="2337635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7" name="그래픽 546" descr="채팅">
                <a:extLst>
                  <a:ext uri="{FF2B5EF4-FFF2-40B4-BE49-F238E27FC236}">
                    <a16:creationId xmlns:a16="http://schemas.microsoft.com/office/drawing/2014/main" id="{C4B114AC-8B3E-45AE-BBC4-41B8FA61C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8" name="그래픽 547" descr="보내기">
                <a:extLst>
                  <a:ext uri="{FF2B5EF4-FFF2-40B4-BE49-F238E27FC236}">
                    <a16:creationId xmlns:a16="http://schemas.microsoft.com/office/drawing/2014/main" id="{6EF09AB9-4A85-4911-B1C6-B62AB615D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203701" y="2773910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사용자">
                <a:extLst>
                  <a:ext uri="{FF2B5EF4-FFF2-40B4-BE49-F238E27FC236}">
                    <a16:creationId xmlns:a16="http://schemas.microsoft.com/office/drawing/2014/main" id="{BAB68235-A96C-40B3-81FE-ED7B338C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계층 구조형">
                <a:extLst>
                  <a:ext uri="{FF2B5EF4-FFF2-40B4-BE49-F238E27FC236}">
                    <a16:creationId xmlns:a16="http://schemas.microsoft.com/office/drawing/2014/main" id="{36469671-8951-4D11-9719-F1F1B113C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sp>
            <p:nvSpPr>
              <p:cNvPr id="551" name="Oval">
                <a:extLst>
                  <a:ext uri="{FF2B5EF4-FFF2-40B4-BE49-F238E27FC236}">
                    <a16:creationId xmlns:a16="http://schemas.microsoft.com/office/drawing/2014/main" id="{51F7CA35-87E9-4775-850C-B682CB6B626A}"/>
                  </a:ext>
                </a:extLst>
              </p:cNvPr>
              <p:cNvSpPr/>
              <p:nvPr/>
            </p:nvSpPr>
            <p:spPr>
              <a:xfrm>
                <a:off x="167147" y="3138439"/>
                <a:ext cx="372000" cy="3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552" name="그래픽 551" descr="스피커 폰">
                <a:extLst>
                  <a:ext uri="{FF2B5EF4-FFF2-40B4-BE49-F238E27FC236}">
                    <a16:creationId xmlns:a16="http://schemas.microsoft.com/office/drawing/2014/main" id="{E79FAAED-3D17-4534-9AA1-8B4570C2B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03701" y="3199322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595813-3AD3-4D27-904E-DF5F50D38D53}"/>
                </a:ext>
              </a:extLst>
            </p:cNvPr>
            <p:cNvGrpSpPr/>
            <p:nvPr/>
          </p:nvGrpSpPr>
          <p:grpSpPr>
            <a:xfrm>
              <a:off x="540730" y="977899"/>
              <a:ext cx="6989095" cy="5739657"/>
              <a:chOff x="540730" y="977899"/>
              <a:chExt cx="6989095" cy="5739657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603EEBE2-FFA0-4618-B2A4-B6B9AC63AB57}"/>
                  </a:ext>
                </a:extLst>
              </p:cNvPr>
              <p:cNvSpPr/>
              <p:nvPr/>
            </p:nvSpPr>
            <p:spPr>
              <a:xfrm>
                <a:off x="547579" y="977899"/>
                <a:ext cx="6982246" cy="3346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19" name="그룹 518">
                <a:extLst>
                  <a:ext uri="{FF2B5EF4-FFF2-40B4-BE49-F238E27FC236}">
                    <a16:creationId xmlns:a16="http://schemas.microsoft.com/office/drawing/2014/main" id="{8176AA62-C462-48BB-8370-9368EED600FE}"/>
                  </a:ext>
                </a:extLst>
              </p:cNvPr>
              <p:cNvGrpSpPr/>
              <p:nvPr/>
            </p:nvGrpSpPr>
            <p:grpSpPr>
              <a:xfrm>
                <a:off x="5518998" y="6517501"/>
                <a:ext cx="1961144" cy="200055"/>
                <a:chOff x="4446290" y="3338871"/>
                <a:chExt cx="1961144" cy="200055"/>
              </a:xfrm>
            </p:grpSpPr>
            <p:sp>
              <p:nvSpPr>
                <p:cNvPr id="520" name="직사각형 519">
                  <a:extLst>
                    <a:ext uri="{FF2B5EF4-FFF2-40B4-BE49-F238E27FC236}">
                      <a16:creationId xmlns:a16="http://schemas.microsoft.com/office/drawing/2014/main" id="{30626B06-9EE6-493B-841D-E741D9B2A30F}"/>
                    </a:ext>
                  </a:extLst>
                </p:cNvPr>
                <p:cNvSpPr/>
                <p:nvPr/>
              </p:nvSpPr>
              <p:spPr>
                <a:xfrm>
                  <a:off x="4446290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현재 버전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0.0.14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2" name="직사각형 571">
                  <a:extLst>
                    <a:ext uri="{FF2B5EF4-FFF2-40B4-BE49-F238E27FC236}">
                      <a16:creationId xmlns:a16="http://schemas.microsoft.com/office/drawing/2014/main" id="{38088FF6-FE52-4CD2-A2DD-B9D515A2F2C7}"/>
                    </a:ext>
                  </a:extLst>
                </p:cNvPr>
                <p:cNvSpPr/>
                <p:nvPr/>
              </p:nvSpPr>
              <p:spPr>
                <a:xfrm>
                  <a:off x="5325063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최신 버</a:t>
                  </a:r>
                  <a:r>
                    <a:rPr kumimoji="0" lang="ko-KR" altLang="en-US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0.0.11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3" name="Download">
                  <a:extLst>
                    <a:ext uri="{FF2B5EF4-FFF2-40B4-BE49-F238E27FC236}">
                      <a16:creationId xmlns:a16="http://schemas.microsoft.com/office/drawing/2014/main" id="{DF334BD0-049A-43AA-B10B-6AC07EFB32D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263434" y="3366899"/>
                  <a:ext cx="144000" cy="143998"/>
                </a:xfrm>
                <a:custGeom>
                  <a:avLst/>
                  <a:gdLst>
                    <a:gd name="T0" fmla="*/ 597 w 1411"/>
                    <a:gd name="T1" fmla="*/ 0 h 1412"/>
                    <a:gd name="T2" fmla="*/ 434 w 1411"/>
                    <a:gd name="T3" fmla="*/ 163 h 1412"/>
                    <a:gd name="T4" fmla="*/ 434 w 1411"/>
                    <a:gd name="T5" fmla="*/ 597 h 1412"/>
                    <a:gd name="T6" fmla="*/ 258 w 1411"/>
                    <a:gd name="T7" fmla="*/ 597 h 1412"/>
                    <a:gd name="T8" fmla="*/ 230 w 1411"/>
                    <a:gd name="T9" fmla="*/ 677 h 1412"/>
                    <a:gd name="T10" fmla="*/ 588 w 1411"/>
                    <a:gd name="T11" fmla="*/ 1033 h 1412"/>
                    <a:gd name="T12" fmla="*/ 826 w 1411"/>
                    <a:gd name="T13" fmla="*/ 1033 h 1412"/>
                    <a:gd name="T14" fmla="*/ 1182 w 1411"/>
                    <a:gd name="T15" fmla="*/ 677 h 1412"/>
                    <a:gd name="T16" fmla="*/ 1157 w 1411"/>
                    <a:gd name="T17" fmla="*/ 597 h 1412"/>
                    <a:gd name="T18" fmla="*/ 977 w 1411"/>
                    <a:gd name="T19" fmla="*/ 597 h 1412"/>
                    <a:gd name="T20" fmla="*/ 977 w 1411"/>
                    <a:gd name="T21" fmla="*/ 163 h 1412"/>
                    <a:gd name="T22" fmla="*/ 814 w 1411"/>
                    <a:gd name="T23" fmla="*/ 0 h 1412"/>
                    <a:gd name="T24" fmla="*/ 597 w 1411"/>
                    <a:gd name="T25" fmla="*/ 0 h 1412"/>
                    <a:gd name="T26" fmla="*/ 0 w 1411"/>
                    <a:gd name="T27" fmla="*/ 1032 h 1412"/>
                    <a:gd name="T28" fmla="*/ 0 w 1411"/>
                    <a:gd name="T29" fmla="*/ 1249 h 1412"/>
                    <a:gd name="T30" fmla="*/ 163 w 1411"/>
                    <a:gd name="T31" fmla="*/ 1412 h 1412"/>
                    <a:gd name="T32" fmla="*/ 1248 w 1411"/>
                    <a:gd name="T33" fmla="*/ 1412 h 1412"/>
                    <a:gd name="T34" fmla="*/ 1411 w 1411"/>
                    <a:gd name="T35" fmla="*/ 1249 h 1412"/>
                    <a:gd name="T36" fmla="*/ 1411 w 1411"/>
                    <a:gd name="T37" fmla="*/ 1032 h 1412"/>
                    <a:gd name="T38" fmla="*/ 1302 w 1411"/>
                    <a:gd name="T39" fmla="*/ 1032 h 1412"/>
                    <a:gd name="T40" fmla="*/ 1302 w 1411"/>
                    <a:gd name="T41" fmla="*/ 1249 h 1412"/>
                    <a:gd name="T42" fmla="*/ 1248 w 1411"/>
                    <a:gd name="T43" fmla="*/ 1303 h 1412"/>
                    <a:gd name="T44" fmla="*/ 163 w 1411"/>
                    <a:gd name="T45" fmla="*/ 1303 h 1412"/>
                    <a:gd name="T46" fmla="*/ 108 w 1411"/>
                    <a:gd name="T47" fmla="*/ 1249 h 1412"/>
                    <a:gd name="T48" fmla="*/ 108 w 1411"/>
                    <a:gd name="T49" fmla="*/ 1032 h 1412"/>
                    <a:gd name="T50" fmla="*/ 0 w 1411"/>
                    <a:gd name="T51" fmla="*/ 1032 h 1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11" h="1412">
                      <a:moveTo>
                        <a:pt x="597" y="0"/>
                      </a:moveTo>
                      <a:cubicBezTo>
                        <a:pt x="507" y="0"/>
                        <a:pt x="434" y="73"/>
                        <a:pt x="434" y="163"/>
                      </a:cubicBezTo>
                      <a:lnTo>
                        <a:pt x="434" y="597"/>
                      </a:lnTo>
                      <a:lnTo>
                        <a:pt x="258" y="597"/>
                      </a:lnTo>
                      <a:cubicBezTo>
                        <a:pt x="181" y="597"/>
                        <a:pt x="165" y="611"/>
                        <a:pt x="230" y="677"/>
                      </a:cubicBezTo>
                      <a:lnTo>
                        <a:pt x="588" y="1033"/>
                      </a:lnTo>
                      <a:cubicBezTo>
                        <a:pt x="708" y="1153"/>
                        <a:pt x="706" y="1153"/>
                        <a:pt x="826" y="1033"/>
                      </a:cubicBezTo>
                      <a:lnTo>
                        <a:pt x="1182" y="677"/>
                      </a:lnTo>
                      <a:cubicBezTo>
                        <a:pt x="1248" y="611"/>
                        <a:pt x="1226" y="597"/>
                        <a:pt x="1157" y="597"/>
                      </a:cubicBezTo>
                      <a:lnTo>
                        <a:pt x="977" y="597"/>
                      </a:lnTo>
                      <a:lnTo>
                        <a:pt x="977" y="163"/>
                      </a:lnTo>
                      <a:cubicBezTo>
                        <a:pt x="977" y="73"/>
                        <a:pt x="904" y="0"/>
                        <a:pt x="814" y="0"/>
                      </a:cubicBezTo>
                      <a:lnTo>
                        <a:pt x="597" y="0"/>
                      </a:lnTo>
                      <a:close/>
                      <a:moveTo>
                        <a:pt x="0" y="1032"/>
                      </a:moveTo>
                      <a:lnTo>
                        <a:pt x="0" y="1249"/>
                      </a:lnTo>
                      <a:cubicBezTo>
                        <a:pt x="0" y="1339"/>
                        <a:pt x="73" y="1412"/>
                        <a:pt x="163" y="1412"/>
                      </a:cubicBezTo>
                      <a:lnTo>
                        <a:pt x="1248" y="1412"/>
                      </a:lnTo>
                      <a:cubicBezTo>
                        <a:pt x="1338" y="1412"/>
                        <a:pt x="1411" y="1339"/>
                        <a:pt x="1411" y="1249"/>
                      </a:cubicBezTo>
                      <a:lnTo>
                        <a:pt x="1411" y="1032"/>
                      </a:lnTo>
                      <a:lnTo>
                        <a:pt x="1302" y="1032"/>
                      </a:lnTo>
                      <a:lnTo>
                        <a:pt x="1302" y="1249"/>
                      </a:lnTo>
                      <a:cubicBezTo>
                        <a:pt x="1302" y="1279"/>
                        <a:pt x="1278" y="1303"/>
                        <a:pt x="1248" y="1303"/>
                      </a:cubicBezTo>
                      <a:lnTo>
                        <a:pt x="163" y="1303"/>
                      </a:lnTo>
                      <a:cubicBezTo>
                        <a:pt x="133" y="1303"/>
                        <a:pt x="108" y="1279"/>
                        <a:pt x="108" y="1249"/>
                      </a:cubicBezTo>
                      <a:lnTo>
                        <a:pt x="108" y="1032"/>
                      </a:lnTo>
                      <a:lnTo>
                        <a:pt x="0" y="1032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74" name="사각형: 둥근 모서리 573">
                <a:extLst>
                  <a:ext uri="{FF2B5EF4-FFF2-40B4-BE49-F238E27FC236}">
                    <a16:creationId xmlns:a16="http://schemas.microsoft.com/office/drawing/2014/main" id="{1B6E692E-9636-4A3C-844D-6ECA6472BDEE}"/>
                  </a:ext>
                </a:extLst>
              </p:cNvPr>
              <p:cNvSpPr/>
              <p:nvPr/>
            </p:nvSpPr>
            <p:spPr>
              <a:xfrm>
                <a:off x="540730" y="1030930"/>
                <a:ext cx="1224000" cy="228600"/>
              </a:xfrm>
              <a:prstGeom prst="round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통화</a:t>
                </a:r>
                <a:endPara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E3AC76A7-2C4B-4D57-A77A-3170DB82AB7C}"/>
                  </a:ext>
                </a:extLst>
              </p:cNvPr>
              <p:cNvGrpSpPr/>
              <p:nvPr/>
            </p:nvGrpSpPr>
            <p:grpSpPr>
              <a:xfrm>
                <a:off x="2649043" y="5898089"/>
                <a:ext cx="493200" cy="493200"/>
                <a:chOff x="3878255" y="1971928"/>
                <a:chExt cx="2132026" cy="2132026"/>
              </a:xfrm>
            </p:grpSpPr>
            <p:sp>
              <p:nvSpPr>
                <p:cNvPr id="576" name="Oval">
                  <a:extLst>
                    <a:ext uri="{FF2B5EF4-FFF2-40B4-BE49-F238E27FC236}">
                      <a16:creationId xmlns:a16="http://schemas.microsoft.com/office/drawing/2014/main" id="{F83DC8DB-B82A-4F0B-A6BD-296F7BACC1EE}"/>
                    </a:ext>
                  </a:extLst>
                </p:cNvPr>
                <p:cNvSpPr/>
                <p:nvPr/>
              </p:nvSpPr>
              <p:spPr>
                <a:xfrm>
                  <a:off x="3878255" y="1971928"/>
                  <a:ext cx="2132026" cy="2132026"/>
                </a:xfrm>
                <a:prstGeom prst="ellipse">
                  <a:avLst/>
                </a:prstGeom>
                <a:solidFill>
                  <a:srgbClr val="DA1F28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577" name="Add Button">
                  <a:extLst>
                    <a:ext uri="{FF2B5EF4-FFF2-40B4-BE49-F238E27FC236}">
                      <a16:creationId xmlns:a16="http://schemas.microsoft.com/office/drawing/2014/main" id="{54C0A66A-37A9-4B93-A114-6484E0DBDB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05977" y="3199092"/>
                  <a:ext cx="402258" cy="402249"/>
                  <a:chOff x="9096375" y="2044700"/>
                  <a:chExt cx="157163" cy="157162"/>
                </a:xfrm>
                <a:solidFill>
                  <a:schemeClr val="bg1"/>
                </a:solidFill>
              </p:grpSpPr>
              <p:sp>
                <p:nvSpPr>
                  <p:cNvPr id="578" name="Circle">
                    <a:extLst>
                      <a:ext uri="{FF2B5EF4-FFF2-40B4-BE49-F238E27FC236}">
                        <a16:creationId xmlns:a16="http://schemas.microsoft.com/office/drawing/2014/main" id="{6C8F94C3-1CC1-47B8-9B06-F6BDD222FE7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9096375" y="2044700"/>
                    <a:ext cx="157163" cy="157162"/>
                  </a:xfrm>
                  <a:custGeom>
                    <a:avLst/>
                    <a:gdLst>
                      <a:gd name="T0" fmla="*/ 103 w 206"/>
                      <a:gd name="T1" fmla="*/ 0 h 206"/>
                      <a:gd name="T2" fmla="*/ 0 w 206"/>
                      <a:gd name="T3" fmla="*/ 103 h 206"/>
                      <a:gd name="T4" fmla="*/ 103 w 206"/>
                      <a:gd name="T5" fmla="*/ 206 h 206"/>
                      <a:gd name="T6" fmla="*/ 206 w 206"/>
                      <a:gd name="T7" fmla="*/ 103 h 206"/>
                      <a:gd name="T8" fmla="*/ 103 w 206"/>
                      <a:gd name="T9" fmla="*/ 0 h 206"/>
                      <a:gd name="T10" fmla="*/ 103 w 206"/>
                      <a:gd name="T11" fmla="*/ 9 h 206"/>
                      <a:gd name="T12" fmla="*/ 197 w 206"/>
                      <a:gd name="T13" fmla="*/ 103 h 206"/>
                      <a:gd name="T14" fmla="*/ 103 w 206"/>
                      <a:gd name="T15" fmla="*/ 197 h 206"/>
                      <a:gd name="T16" fmla="*/ 10 w 206"/>
                      <a:gd name="T17" fmla="*/ 103 h 206"/>
                      <a:gd name="T18" fmla="*/ 103 w 206"/>
                      <a:gd name="T19" fmla="*/ 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6" h="206">
                        <a:moveTo>
                          <a:pt x="103" y="0"/>
                        </a:moveTo>
                        <a:cubicBezTo>
                          <a:pt x="46" y="0"/>
                          <a:pt x="0" y="46"/>
                          <a:pt x="0" y="103"/>
                        </a:cubicBezTo>
                        <a:cubicBezTo>
                          <a:pt x="0" y="160"/>
                          <a:pt x="46" y="206"/>
                          <a:pt x="103" y="206"/>
                        </a:cubicBezTo>
                        <a:cubicBezTo>
                          <a:pt x="160" y="206"/>
                          <a:pt x="206" y="160"/>
                          <a:pt x="206" y="103"/>
                        </a:cubicBezTo>
                        <a:cubicBezTo>
                          <a:pt x="206" y="46"/>
                          <a:pt x="160" y="0"/>
                          <a:pt x="103" y="0"/>
                        </a:cubicBezTo>
                        <a:moveTo>
                          <a:pt x="103" y="9"/>
                        </a:moveTo>
                        <a:cubicBezTo>
                          <a:pt x="155" y="9"/>
                          <a:pt x="197" y="51"/>
                          <a:pt x="197" y="103"/>
                        </a:cubicBezTo>
                        <a:cubicBezTo>
                          <a:pt x="197" y="155"/>
                          <a:pt x="155" y="197"/>
                          <a:pt x="103" y="197"/>
                        </a:cubicBezTo>
                        <a:cubicBezTo>
                          <a:pt x="52" y="197"/>
                          <a:pt x="10" y="155"/>
                          <a:pt x="10" y="103"/>
                        </a:cubicBezTo>
                        <a:cubicBezTo>
                          <a:pt x="10" y="51"/>
                          <a:pt x="52" y="9"/>
                          <a:pt x="103" y="9"/>
                        </a:cubicBezTo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Add">
                    <a:extLst>
                      <a:ext uri="{FF2B5EF4-FFF2-40B4-BE49-F238E27FC236}">
                        <a16:creationId xmlns:a16="http://schemas.microsoft.com/office/drawing/2014/main" id="{B41B28E0-CF03-4C99-A921-D077DC285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135275" y="2084387"/>
                    <a:ext cx="79375" cy="77787"/>
                  </a:xfrm>
                  <a:custGeom>
                    <a:avLst/>
                    <a:gdLst>
                      <a:gd name="T0" fmla="*/ 50 w 50"/>
                      <a:gd name="T1" fmla="*/ 22 h 49"/>
                      <a:gd name="T2" fmla="*/ 27 w 50"/>
                      <a:gd name="T3" fmla="*/ 22 h 49"/>
                      <a:gd name="T4" fmla="*/ 27 w 50"/>
                      <a:gd name="T5" fmla="*/ 0 h 49"/>
                      <a:gd name="T6" fmla="*/ 23 w 50"/>
                      <a:gd name="T7" fmla="*/ 0 h 49"/>
                      <a:gd name="T8" fmla="*/ 23 w 50"/>
                      <a:gd name="T9" fmla="*/ 22 h 49"/>
                      <a:gd name="T10" fmla="*/ 0 w 50"/>
                      <a:gd name="T11" fmla="*/ 22 h 49"/>
                      <a:gd name="T12" fmla="*/ 0 w 50"/>
                      <a:gd name="T13" fmla="*/ 27 h 49"/>
                      <a:gd name="T14" fmla="*/ 23 w 50"/>
                      <a:gd name="T15" fmla="*/ 27 h 49"/>
                      <a:gd name="T16" fmla="*/ 23 w 50"/>
                      <a:gd name="T17" fmla="*/ 49 h 49"/>
                      <a:gd name="T18" fmla="*/ 27 w 50"/>
                      <a:gd name="T19" fmla="*/ 49 h 49"/>
                      <a:gd name="T20" fmla="*/ 27 w 50"/>
                      <a:gd name="T21" fmla="*/ 27 h 49"/>
                      <a:gd name="T22" fmla="*/ 50 w 50"/>
                      <a:gd name="T23" fmla="*/ 27 h 49"/>
                      <a:gd name="T24" fmla="*/ 50 w 50"/>
                      <a:gd name="T25" fmla="*/ 22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0" h="49">
                        <a:moveTo>
                          <a:pt x="50" y="22"/>
                        </a:moveTo>
                        <a:lnTo>
                          <a:pt x="27" y="22"/>
                        </a:lnTo>
                        <a:lnTo>
                          <a:pt x="27" y="0"/>
                        </a:lnTo>
                        <a:lnTo>
                          <a:pt x="23" y="0"/>
                        </a:lnTo>
                        <a:lnTo>
                          <a:pt x="23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3" y="27"/>
                        </a:lnTo>
                        <a:lnTo>
                          <a:pt x="23" y="49"/>
                        </a:lnTo>
                        <a:lnTo>
                          <a:pt x="27" y="49"/>
                        </a:lnTo>
                        <a:lnTo>
                          <a:pt x="27" y="27"/>
                        </a:lnTo>
                        <a:lnTo>
                          <a:pt x="50" y="27"/>
                        </a:lnTo>
                        <a:lnTo>
                          <a:pt x="50" y="2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580" name="Phone">
                <a:extLst>
                  <a:ext uri="{FF2B5EF4-FFF2-40B4-BE49-F238E27FC236}">
                    <a16:creationId xmlns:a16="http://schemas.microsoft.com/office/drawing/2014/main" id="{E54A0BDC-F249-41DA-992E-92DDDA1F2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68145" y="6032725"/>
                <a:ext cx="232460" cy="244202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81" name="직사각형 580">
                <a:extLst>
                  <a:ext uri="{FF2B5EF4-FFF2-40B4-BE49-F238E27FC236}">
                    <a16:creationId xmlns:a16="http://schemas.microsoft.com/office/drawing/2014/main" id="{78857D77-3371-4378-BB97-49D189078A32}"/>
                  </a:ext>
                </a:extLst>
              </p:cNvPr>
              <p:cNvSpPr/>
              <p:nvPr/>
            </p:nvSpPr>
            <p:spPr>
              <a:xfrm>
                <a:off x="547579" y="1307135"/>
                <a:ext cx="2682490" cy="5150815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82" name="Scroll Indicator">
                <a:extLst>
                  <a:ext uri="{FF2B5EF4-FFF2-40B4-BE49-F238E27FC236}">
                    <a16:creationId xmlns:a16="http://schemas.microsoft.com/office/drawing/2014/main" id="{A92AB0D1-22DB-405B-8B10-5E7C4426042D}"/>
                  </a:ext>
                </a:extLst>
              </p:cNvPr>
              <p:cNvGrpSpPr/>
              <p:nvPr/>
            </p:nvGrpSpPr>
            <p:grpSpPr>
              <a:xfrm>
                <a:off x="3180246" y="1584835"/>
                <a:ext cx="25400" cy="4104000"/>
                <a:chOff x="892175" y="1261242"/>
                <a:chExt cx="25400" cy="3016250"/>
              </a:xfrm>
            </p:grpSpPr>
            <p:cxnSp>
              <p:nvCxnSpPr>
                <p:cNvPr id="583" name="Track">
                  <a:extLst>
                    <a:ext uri="{FF2B5EF4-FFF2-40B4-BE49-F238E27FC236}">
                      <a16:creationId xmlns:a16="http://schemas.microsoft.com/office/drawing/2014/main" id="{ED94D86B-773A-4C83-82A1-F5F59CD7EB45}"/>
                    </a:ext>
                  </a:extLst>
                </p:cNvPr>
                <p:cNvCxnSpPr/>
                <p:nvPr/>
              </p:nvCxnSpPr>
              <p:spPr>
                <a:xfrm>
                  <a:off x="904875" y="1261242"/>
                  <a:ext cx="0" cy="3016250"/>
                </a:xfrm>
                <a:prstGeom prst="line">
                  <a:avLst/>
                </a:prstGeom>
                <a:ln w="6350">
                  <a:solidFill>
                    <a:srgbClr val="000000">
                      <a:alpha val="12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4" name="Thumb">
                  <a:extLst>
                    <a:ext uri="{FF2B5EF4-FFF2-40B4-BE49-F238E27FC236}">
                      <a16:creationId xmlns:a16="http://schemas.microsoft.com/office/drawing/2014/main" id="{167A6FEA-3DBA-4F6D-9A14-5E213336FE43}"/>
                    </a:ext>
                  </a:extLst>
                </p:cNvPr>
                <p:cNvSpPr/>
                <p:nvPr/>
              </p:nvSpPr>
              <p:spPr>
                <a:xfrm>
                  <a:off x="892175" y="1718869"/>
                  <a:ext cx="25400" cy="508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85" name="직사각형 584">
                <a:extLst>
                  <a:ext uri="{FF2B5EF4-FFF2-40B4-BE49-F238E27FC236}">
                    <a16:creationId xmlns:a16="http://schemas.microsoft.com/office/drawing/2014/main" id="{89A26FB4-3B06-4322-9878-BD9B39586871}"/>
                  </a:ext>
                </a:extLst>
              </p:cNvPr>
              <p:cNvSpPr/>
              <p:nvPr/>
            </p:nvSpPr>
            <p:spPr>
              <a:xfrm flipV="1">
                <a:off x="3230072" y="1307740"/>
                <a:ext cx="4298400" cy="366517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86" name="직사각형 585">
                <a:extLst>
                  <a:ext uri="{FF2B5EF4-FFF2-40B4-BE49-F238E27FC236}">
                    <a16:creationId xmlns:a16="http://schemas.microsoft.com/office/drawing/2014/main" id="{91B8F1DA-0C8E-43C9-AD2C-DC09C8D28387}"/>
                  </a:ext>
                </a:extLst>
              </p:cNvPr>
              <p:cNvSpPr/>
              <p:nvPr/>
            </p:nvSpPr>
            <p:spPr>
              <a:xfrm>
                <a:off x="3268169" y="1314659"/>
                <a:ext cx="4082965" cy="37206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587" name="그룹 586">
                <a:extLst>
                  <a:ext uri="{FF2B5EF4-FFF2-40B4-BE49-F238E27FC236}">
                    <a16:creationId xmlns:a16="http://schemas.microsoft.com/office/drawing/2014/main" id="{EA859964-F8BC-43EC-972E-33EF119F187A}"/>
                  </a:ext>
                </a:extLst>
              </p:cNvPr>
              <p:cNvGrpSpPr/>
              <p:nvPr/>
            </p:nvGrpSpPr>
            <p:grpSpPr>
              <a:xfrm>
                <a:off x="3264693" y="133257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88" name="Profile Picture">
                  <a:extLst>
                    <a:ext uri="{FF2B5EF4-FFF2-40B4-BE49-F238E27FC236}">
                      <a16:creationId xmlns:a16="http://schemas.microsoft.com/office/drawing/2014/main" id="{6E9898E7-E0B7-4BEE-82C8-996B73EF9C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91" name="Background">
                    <a:extLst>
                      <a:ext uri="{FF2B5EF4-FFF2-40B4-BE49-F238E27FC236}">
                        <a16:creationId xmlns:a16="http://schemas.microsoft.com/office/drawing/2014/main" id="{5306074D-84DE-4553-9248-5A46FCD73A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92" name="Profile Icon">
                    <a:extLst>
                      <a:ext uri="{FF2B5EF4-FFF2-40B4-BE49-F238E27FC236}">
                        <a16:creationId xmlns:a16="http://schemas.microsoft.com/office/drawing/2014/main" id="{225ED852-9957-4EF1-9E84-A0EBED5797E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341581FC-90FC-459A-AA78-887C4F89E2F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0" name="그래픽 589" descr="스마트폰">
                  <a:extLst>
                    <a:ext uri="{FF2B5EF4-FFF2-40B4-BE49-F238E27FC236}">
                      <a16:creationId xmlns:a16="http://schemas.microsoft.com/office/drawing/2014/main" id="{13556928-CC1F-478B-871A-4B0AC3B199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sp>
            <p:nvSpPr>
              <p:cNvPr id="593" name="직사각형 592">
                <a:extLst>
                  <a:ext uri="{FF2B5EF4-FFF2-40B4-BE49-F238E27FC236}">
                    <a16:creationId xmlns:a16="http://schemas.microsoft.com/office/drawing/2014/main" id="{FDC26980-E156-442D-9BB8-F842255A6266}"/>
                  </a:ext>
                </a:extLst>
              </p:cNvPr>
              <p:cNvSpPr/>
              <p:nvPr/>
            </p:nvSpPr>
            <p:spPr>
              <a:xfrm>
                <a:off x="3611557" y="1399429"/>
                <a:ext cx="3236841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이사</a:t>
                </a:r>
              </a:p>
            </p:txBody>
          </p:sp>
          <p:cxnSp>
            <p:nvCxnSpPr>
              <p:cNvPr id="594" name="Track">
                <a:extLst>
                  <a:ext uri="{FF2B5EF4-FFF2-40B4-BE49-F238E27FC236}">
                    <a16:creationId xmlns:a16="http://schemas.microsoft.com/office/drawing/2014/main" id="{94AFEF5C-B88A-43B6-94D3-20DC08CCD444}"/>
                  </a:ext>
                </a:extLst>
              </p:cNvPr>
              <p:cNvCxnSpPr/>
              <p:nvPr/>
            </p:nvCxnSpPr>
            <p:spPr>
              <a:xfrm>
                <a:off x="7500355" y="1746423"/>
                <a:ext cx="0" cy="3816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98E1905-E306-486F-9BA9-532753FACB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7393200" y="1425065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96" name="Oval">
                  <a:extLst>
                    <a:ext uri="{FF2B5EF4-FFF2-40B4-BE49-F238E27FC236}">
                      <a16:creationId xmlns:a16="http://schemas.microsoft.com/office/drawing/2014/main" id="{D03BEA2E-1C14-4859-A3A5-103B1D86CA6C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7" name="Oval">
                  <a:extLst>
                    <a:ext uri="{FF2B5EF4-FFF2-40B4-BE49-F238E27FC236}">
                      <a16:creationId xmlns:a16="http://schemas.microsoft.com/office/drawing/2014/main" id="{1652D7F6-B3C2-44F8-93F7-1FE1347239CB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8" name="Oval">
                  <a:extLst>
                    <a:ext uri="{FF2B5EF4-FFF2-40B4-BE49-F238E27FC236}">
                      <a16:creationId xmlns:a16="http://schemas.microsoft.com/office/drawing/2014/main" id="{3E611BB6-24DC-40B8-B696-3AC821F1566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99" name="그룹 598">
                <a:extLst>
                  <a:ext uri="{FF2B5EF4-FFF2-40B4-BE49-F238E27FC236}">
                    <a16:creationId xmlns:a16="http://schemas.microsoft.com/office/drawing/2014/main" id="{0FECAB66-9CF8-4631-BA0A-D433B4F31995}"/>
                  </a:ext>
                </a:extLst>
              </p:cNvPr>
              <p:cNvGrpSpPr/>
              <p:nvPr/>
            </p:nvGrpSpPr>
            <p:grpSpPr>
              <a:xfrm>
                <a:off x="3273213" y="1744923"/>
                <a:ext cx="4163451" cy="485213"/>
                <a:chOff x="3273213" y="1744923"/>
                <a:chExt cx="4163451" cy="485213"/>
              </a:xfrm>
            </p:grpSpPr>
            <p:sp>
              <p:nvSpPr>
                <p:cNvPr id="600" name="Modal Dialog Overlay">
                  <a:extLst>
                    <a:ext uri="{FF2B5EF4-FFF2-40B4-BE49-F238E27FC236}">
                      <a16:creationId xmlns:a16="http://schemas.microsoft.com/office/drawing/2014/main" id="{B1177EE8-553F-49C5-A6ED-035675319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213" y="1744923"/>
                  <a:ext cx="4163451" cy="48521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01" name="그룹 600">
                  <a:extLst>
                    <a:ext uri="{FF2B5EF4-FFF2-40B4-BE49-F238E27FC236}">
                      <a16:creationId xmlns:a16="http://schemas.microsoft.com/office/drawing/2014/main" id="{C4699816-19E5-46F8-B45E-3D6AF3179433}"/>
                    </a:ext>
                  </a:extLst>
                </p:cNvPr>
                <p:cNvGrpSpPr/>
                <p:nvPr/>
              </p:nvGrpSpPr>
              <p:grpSpPr>
                <a:xfrm>
                  <a:off x="5519984" y="1768506"/>
                  <a:ext cx="1727306" cy="438047"/>
                  <a:chOff x="3317412" y="1838505"/>
                  <a:chExt cx="1727306" cy="438047"/>
                </a:xfrm>
              </p:grpSpPr>
              <p:grpSp>
                <p:nvGrpSpPr>
                  <p:cNvPr id="618" name="그룹 617">
                    <a:extLst>
                      <a:ext uri="{FF2B5EF4-FFF2-40B4-BE49-F238E27FC236}">
                        <a16:creationId xmlns:a16="http://schemas.microsoft.com/office/drawing/2014/main" id="{6D32CFB4-54DA-470B-9327-8BEE2690ED18}"/>
                      </a:ext>
                    </a:extLst>
                  </p:cNvPr>
                  <p:cNvGrpSpPr/>
                  <p:nvPr/>
                </p:nvGrpSpPr>
                <p:grpSpPr>
                  <a:xfrm>
                    <a:off x="4656646" y="1863492"/>
                    <a:ext cx="388072" cy="388072"/>
                    <a:chOff x="8317111" y="4767758"/>
                    <a:chExt cx="924232" cy="924232"/>
                  </a:xfrm>
                </p:grpSpPr>
                <p:sp>
                  <p:nvSpPr>
                    <p:cNvPr id="622" name="Oval">
                      <a:extLst>
                        <a:ext uri="{FF2B5EF4-FFF2-40B4-BE49-F238E27FC236}">
                          <a16:creationId xmlns:a16="http://schemas.microsoft.com/office/drawing/2014/main" id="{C988B179-6FB0-4D07-AA17-DFDFB11BA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7111" y="4767758"/>
                      <a:ext cx="924232" cy="924232"/>
                    </a:xfrm>
                    <a:prstGeom prst="ellipse">
                      <a:avLst/>
                    </a:prstGeom>
                    <a:solidFill>
                      <a:srgbClr val="A6A6A6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23" name="그래픽 622" descr="스피커 폰">
                      <a:extLst>
                        <a:ext uri="{FF2B5EF4-FFF2-40B4-BE49-F238E27FC236}">
                          <a16:creationId xmlns:a16="http://schemas.microsoft.com/office/drawing/2014/main" id="{D102A5F7-2CCB-4E9C-BAD3-B72281566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54945" y="4905592"/>
                      <a:ext cx="648564" cy="64856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19" name="그룹 618">
                    <a:extLst>
                      <a:ext uri="{FF2B5EF4-FFF2-40B4-BE49-F238E27FC236}">
                        <a16:creationId xmlns:a16="http://schemas.microsoft.com/office/drawing/2014/main" id="{9BC39FB1-3154-4737-8700-34232DB699E1}"/>
                      </a:ext>
                    </a:extLst>
                  </p:cNvPr>
                  <p:cNvGrpSpPr/>
                  <p:nvPr/>
                </p:nvGrpSpPr>
                <p:grpSpPr>
                  <a:xfrm>
                    <a:off x="3317412" y="1838505"/>
                    <a:ext cx="1027845" cy="438047"/>
                    <a:chOff x="3317412" y="1885810"/>
                    <a:chExt cx="1027845" cy="438047"/>
                  </a:xfrm>
                </p:grpSpPr>
                <p:sp>
                  <p:nvSpPr>
                    <p:cNvPr id="620" name="직사각형 619">
                      <a:extLst>
                        <a:ext uri="{FF2B5EF4-FFF2-40B4-BE49-F238E27FC236}">
                          <a16:creationId xmlns:a16="http://schemas.microsoft.com/office/drawing/2014/main" id="{ECA7644F-BE9A-4B0D-B71C-3CABD311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027845" cy="24622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02-1234-5678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21" name="직사각형 620">
                      <a:extLst>
                        <a:ext uri="{FF2B5EF4-FFF2-40B4-BE49-F238E27FC236}">
                          <a16:creationId xmlns:a16="http://schemas.microsoft.com/office/drawing/2014/main" id="{B424EE30-86DA-4858-B98E-AE990F687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사무실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E4D4C7CF-2CE2-4F55-A181-7C68C1FB3169}"/>
                    </a:ext>
                  </a:extLst>
                </p:cNvPr>
                <p:cNvGrpSpPr/>
                <p:nvPr/>
              </p:nvGrpSpPr>
              <p:grpSpPr>
                <a:xfrm>
                  <a:off x="3424486" y="1768506"/>
                  <a:ext cx="1725138" cy="438047"/>
                  <a:chOff x="3281493" y="1775705"/>
                  <a:chExt cx="1725138" cy="438047"/>
                </a:xfrm>
              </p:grpSpPr>
              <p:grpSp>
                <p:nvGrpSpPr>
                  <p:cNvPr id="603" name="그룹 602">
                    <a:extLst>
                      <a:ext uri="{FF2B5EF4-FFF2-40B4-BE49-F238E27FC236}">
                        <a16:creationId xmlns:a16="http://schemas.microsoft.com/office/drawing/2014/main" id="{6740A876-6229-47D0-8FE2-AA5124019C7F}"/>
                      </a:ext>
                    </a:extLst>
                  </p:cNvPr>
                  <p:cNvGrpSpPr/>
                  <p:nvPr/>
                </p:nvGrpSpPr>
                <p:grpSpPr>
                  <a:xfrm>
                    <a:off x="3281493" y="1775705"/>
                    <a:ext cx="1101584" cy="438047"/>
                    <a:chOff x="3317412" y="1885810"/>
                    <a:chExt cx="1101584" cy="438047"/>
                  </a:xfrm>
                </p:grpSpPr>
                <p:sp>
                  <p:nvSpPr>
                    <p:cNvPr id="616" name="직사각형 615">
                      <a:extLst>
                        <a:ext uri="{FF2B5EF4-FFF2-40B4-BE49-F238E27FC236}">
                          <a16:creationId xmlns:a16="http://schemas.microsoft.com/office/drawing/2014/main" id="{5409186B-FE6B-42DA-A45A-061C02E0C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101584" cy="24622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17" name="직사각형 616">
                      <a:extLst>
                        <a:ext uri="{FF2B5EF4-FFF2-40B4-BE49-F238E27FC236}">
                          <a16:creationId xmlns:a16="http://schemas.microsoft.com/office/drawing/2014/main" id="{3D3F2356-9137-4A0F-8508-8320F267B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휴대폰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7234803A-1853-4BF4-B872-78C9E258907F}"/>
                      </a:ext>
                    </a:extLst>
                  </p:cNvPr>
                  <p:cNvGrpSpPr/>
                  <p:nvPr/>
                </p:nvGrpSpPr>
                <p:grpSpPr>
                  <a:xfrm>
                    <a:off x="4618559" y="1800692"/>
                    <a:ext cx="388072" cy="388072"/>
                    <a:chOff x="5727769" y="2721864"/>
                    <a:chExt cx="903986" cy="903986"/>
                  </a:xfrm>
                </p:grpSpPr>
                <p:sp>
                  <p:nvSpPr>
                    <p:cNvPr id="614" name="Oval">
                      <a:extLst>
                        <a:ext uri="{FF2B5EF4-FFF2-40B4-BE49-F238E27FC236}">
                          <a16:creationId xmlns:a16="http://schemas.microsoft.com/office/drawing/2014/main" id="{8250D985-3765-45BA-8CBA-6E75FFA9E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7769" y="2721864"/>
                      <a:ext cx="903986" cy="90398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15" name="그래픽 614" descr="스마트폰">
                      <a:extLst>
                        <a:ext uri="{FF2B5EF4-FFF2-40B4-BE49-F238E27FC236}">
                          <a16:creationId xmlns:a16="http://schemas.microsoft.com/office/drawing/2014/main" id="{00C8BDD9-27C3-43F3-BAF6-42232A6E15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5">
                      <a:extLst>
                        <a:ext uri="{96DAC541-7B7A-43D3-8B79-37D633B846F1}">
                          <asvg:svgBlip xmlns:asvg="http://schemas.microsoft.com/office/drawing/2016/SVG/main" r:embed="rId2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38156" y="2932251"/>
                      <a:ext cx="483212" cy="483212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624" name="그룹 623">
                <a:extLst>
                  <a:ext uri="{FF2B5EF4-FFF2-40B4-BE49-F238E27FC236}">
                    <a16:creationId xmlns:a16="http://schemas.microsoft.com/office/drawing/2014/main" id="{6885B8C7-6F2B-4CB4-A033-77115F213526}"/>
                  </a:ext>
                </a:extLst>
              </p:cNvPr>
              <p:cNvGrpSpPr/>
              <p:nvPr/>
            </p:nvGrpSpPr>
            <p:grpSpPr>
              <a:xfrm>
                <a:off x="1255374" y="1367399"/>
                <a:ext cx="608822" cy="694482"/>
                <a:chOff x="1255374" y="1636342"/>
                <a:chExt cx="608822" cy="694482"/>
              </a:xfrm>
            </p:grpSpPr>
            <p:grpSp>
              <p:nvGrpSpPr>
                <p:cNvPr id="625" name="Thumbnail">
                  <a:extLst>
                    <a:ext uri="{FF2B5EF4-FFF2-40B4-BE49-F238E27FC236}">
                      <a16:creationId xmlns:a16="http://schemas.microsoft.com/office/drawing/2014/main" id="{9A88473C-F65D-477C-B475-5DB7DFF115B9}"/>
                    </a:ext>
                  </a:extLst>
                </p:cNvPr>
                <p:cNvGrpSpPr/>
                <p:nvPr/>
              </p:nvGrpSpPr>
              <p:grpSpPr>
                <a:xfrm>
                  <a:off x="125537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27" name="Border Outer">
                    <a:extLst>
                      <a:ext uri="{FF2B5EF4-FFF2-40B4-BE49-F238E27FC236}">
                        <a16:creationId xmlns:a16="http://schemas.microsoft.com/office/drawing/2014/main" id="{5D9BDF8E-81D9-49CD-AFB4-6DBC41322EC7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28" name="Image">
                    <a:extLst>
                      <a:ext uri="{FF2B5EF4-FFF2-40B4-BE49-F238E27FC236}">
                        <a16:creationId xmlns:a16="http://schemas.microsoft.com/office/drawing/2014/main" id="{22675877-9890-4589-851F-61008E55709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29" name="Border">
                      <a:extLst>
                        <a:ext uri="{FF2B5EF4-FFF2-40B4-BE49-F238E27FC236}">
                          <a16:creationId xmlns:a16="http://schemas.microsoft.com/office/drawing/2014/main" id="{FDB00C7C-BE4E-4831-8B4E-DD2BAB5B2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0" name="Line 2">
                      <a:extLst>
                        <a:ext uri="{FF2B5EF4-FFF2-40B4-BE49-F238E27FC236}">
                          <a16:creationId xmlns:a16="http://schemas.microsoft.com/office/drawing/2014/main" id="{16BA6EAD-8397-4748-88F0-D66CA2DB11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1" name="Line 1">
                      <a:extLst>
                        <a:ext uri="{FF2B5EF4-FFF2-40B4-BE49-F238E27FC236}">
                          <a16:creationId xmlns:a16="http://schemas.microsoft.com/office/drawing/2014/main" id="{DD9CDA1F-98F7-42EB-85A0-D913207FAE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26" name="h3">
                  <a:extLst>
                    <a:ext uri="{FF2B5EF4-FFF2-40B4-BE49-F238E27FC236}">
                      <a16:creationId xmlns:a16="http://schemas.microsoft.com/office/drawing/2014/main" id="{7A1DDDD9-90CE-4A4A-A662-69A3C8C90EE1}"/>
                    </a:ext>
                  </a:extLst>
                </p:cNvPr>
                <p:cNvSpPr txBox="1"/>
                <p:nvPr/>
              </p:nvSpPr>
              <p:spPr>
                <a:xfrm>
                  <a:off x="1354598" y="2177740"/>
                  <a:ext cx="410370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800" dirty="0">
                      <a:solidFill>
                        <a:srgbClr val="464646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통화기록</a:t>
                  </a:r>
                  <a:endParaRPr lang="en-US" altLang="ko-KR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8C59A891-5525-492D-85BB-0FB7610571F9}"/>
                  </a:ext>
                </a:extLst>
              </p:cNvPr>
              <p:cNvGrpSpPr/>
              <p:nvPr/>
            </p:nvGrpSpPr>
            <p:grpSpPr>
              <a:xfrm>
                <a:off x="630014" y="1367399"/>
                <a:ext cx="608822" cy="694482"/>
                <a:chOff x="630014" y="1636342"/>
                <a:chExt cx="608822" cy="694482"/>
              </a:xfrm>
            </p:grpSpPr>
            <p:grpSp>
              <p:nvGrpSpPr>
                <p:cNvPr id="633" name="Thumbnail">
                  <a:extLst>
                    <a:ext uri="{FF2B5EF4-FFF2-40B4-BE49-F238E27FC236}">
                      <a16:creationId xmlns:a16="http://schemas.microsoft.com/office/drawing/2014/main" id="{B264D93C-B677-4885-B7F6-9E19EA7E5AD3}"/>
                    </a:ext>
                  </a:extLst>
                </p:cNvPr>
                <p:cNvGrpSpPr/>
                <p:nvPr/>
              </p:nvGrpSpPr>
              <p:grpSpPr>
                <a:xfrm>
                  <a:off x="63001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35" name="Border Outer">
                    <a:extLst>
                      <a:ext uri="{FF2B5EF4-FFF2-40B4-BE49-F238E27FC236}">
                        <a16:creationId xmlns:a16="http://schemas.microsoft.com/office/drawing/2014/main" id="{1D039ECA-7C0D-4B59-8E8A-670144D0ADED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36" name="Image">
                    <a:extLst>
                      <a:ext uri="{FF2B5EF4-FFF2-40B4-BE49-F238E27FC236}">
                        <a16:creationId xmlns:a16="http://schemas.microsoft.com/office/drawing/2014/main" id="{6E8C7327-E039-4265-BBE0-3516C1B9A23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37" name="Border">
                      <a:extLst>
                        <a:ext uri="{FF2B5EF4-FFF2-40B4-BE49-F238E27FC236}">
                          <a16:creationId xmlns:a16="http://schemas.microsoft.com/office/drawing/2014/main" id="{E6BDA9D5-974B-4172-9FC7-7E3901E5D2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8" name="Line 2">
                      <a:extLst>
                        <a:ext uri="{FF2B5EF4-FFF2-40B4-BE49-F238E27FC236}">
                          <a16:creationId xmlns:a16="http://schemas.microsoft.com/office/drawing/2014/main" id="{61040B8B-5EFF-4F62-808B-817F50F7F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9" name="Line 1">
                      <a:extLst>
                        <a:ext uri="{FF2B5EF4-FFF2-40B4-BE49-F238E27FC236}">
                          <a16:creationId xmlns:a16="http://schemas.microsoft.com/office/drawing/2014/main" id="{FC87F27A-ED10-46DA-8353-38FEFBD24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34" name="h3">
                  <a:extLst>
                    <a:ext uri="{FF2B5EF4-FFF2-40B4-BE49-F238E27FC236}">
                      <a16:creationId xmlns:a16="http://schemas.microsoft.com/office/drawing/2014/main" id="{2106E72F-9136-4EE8-A3E1-126FF9034B37}"/>
                    </a:ext>
                  </a:extLst>
                </p:cNvPr>
                <p:cNvSpPr txBox="1"/>
                <p:nvPr/>
              </p:nvSpPr>
              <p:spPr>
                <a:xfrm>
                  <a:off x="729240" y="2177740"/>
                  <a:ext cx="410369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즐겨찾기</a:t>
                  </a:r>
                  <a:endParaRPr kumimoji="0" 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Thumbnail">
                <a:extLst>
                  <a:ext uri="{FF2B5EF4-FFF2-40B4-BE49-F238E27FC236}">
                    <a16:creationId xmlns:a16="http://schemas.microsoft.com/office/drawing/2014/main" id="{A182F827-E357-478B-A678-6D82162145C9}"/>
                  </a:ext>
                </a:extLst>
              </p:cNvPr>
              <p:cNvGrpSpPr/>
              <p:nvPr/>
            </p:nvGrpSpPr>
            <p:grpSpPr>
              <a:xfrm>
                <a:off x="2509270" y="1374158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641" name="Border Outer">
                  <a:extLst>
                    <a:ext uri="{FF2B5EF4-FFF2-40B4-BE49-F238E27FC236}">
                      <a16:creationId xmlns:a16="http://schemas.microsoft.com/office/drawing/2014/main" id="{1E92DDFA-13C4-4FB0-9E2C-A2AA8FDECB15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2" name="Image">
                  <a:extLst>
                    <a:ext uri="{FF2B5EF4-FFF2-40B4-BE49-F238E27FC236}">
                      <a16:creationId xmlns:a16="http://schemas.microsoft.com/office/drawing/2014/main" id="{4BA4FE4F-D90A-4006-9216-0FCCD56416A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643" name="Border">
                    <a:extLst>
                      <a:ext uri="{FF2B5EF4-FFF2-40B4-BE49-F238E27FC236}">
                        <a16:creationId xmlns:a16="http://schemas.microsoft.com/office/drawing/2014/main" id="{5286D244-5854-4CCE-B6E7-0E9E54B776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4" name="Line 2">
                    <a:extLst>
                      <a:ext uri="{FF2B5EF4-FFF2-40B4-BE49-F238E27FC236}">
                        <a16:creationId xmlns:a16="http://schemas.microsoft.com/office/drawing/2014/main" id="{BC8F1556-D68B-472D-90F5-A3CB88C984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5" name="Line 1">
                    <a:extLst>
                      <a:ext uri="{FF2B5EF4-FFF2-40B4-BE49-F238E27FC236}">
                        <a16:creationId xmlns:a16="http://schemas.microsoft.com/office/drawing/2014/main" id="{7B9DC02C-23F0-4568-B8FB-6A7B83A3F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646" name="그룹 645">
                <a:extLst>
                  <a:ext uri="{FF2B5EF4-FFF2-40B4-BE49-F238E27FC236}">
                    <a16:creationId xmlns:a16="http://schemas.microsoft.com/office/drawing/2014/main" id="{520F2BE0-1332-4297-BA7B-07DE95B11929}"/>
                  </a:ext>
                </a:extLst>
              </p:cNvPr>
              <p:cNvGrpSpPr/>
              <p:nvPr/>
            </p:nvGrpSpPr>
            <p:grpSpPr>
              <a:xfrm>
                <a:off x="564775" y="2689576"/>
                <a:ext cx="2589523" cy="963081"/>
                <a:chOff x="564775" y="2483389"/>
                <a:chExt cx="2589523" cy="963081"/>
              </a:xfrm>
            </p:grpSpPr>
            <p:sp>
              <p:nvSpPr>
                <p:cNvPr id="647" name="Modal Dialog Overlay">
                  <a:extLst>
                    <a:ext uri="{FF2B5EF4-FFF2-40B4-BE49-F238E27FC236}">
                      <a16:creationId xmlns:a16="http://schemas.microsoft.com/office/drawing/2014/main" id="{DAB39624-D3A8-49F5-9D6A-9C309D5A0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A336EA9C-2C62-46E7-8837-2A1762D3F0C8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75" name="그룹 674">
                    <a:extLst>
                      <a:ext uri="{FF2B5EF4-FFF2-40B4-BE49-F238E27FC236}">
                        <a16:creationId xmlns:a16="http://schemas.microsoft.com/office/drawing/2014/main" id="{9C5B074F-A6D0-4211-99BE-F1FB5890DA05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90" name="그룹 689">
                      <a:extLst>
                        <a:ext uri="{FF2B5EF4-FFF2-40B4-BE49-F238E27FC236}">
                          <a16:creationId xmlns:a16="http://schemas.microsoft.com/office/drawing/2014/main" id="{9D482C0C-A116-487F-A6E4-AC7751DC5A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94" name="Oval">
                        <a:extLst>
                          <a:ext uri="{FF2B5EF4-FFF2-40B4-BE49-F238E27FC236}">
                            <a16:creationId xmlns:a16="http://schemas.microsoft.com/office/drawing/2014/main" id="{C0C917B6-F529-4503-B4CA-CF1F6D1960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5" name="그래픽 694" descr="스피커 폰">
                        <a:extLst>
                          <a:ext uri="{FF2B5EF4-FFF2-40B4-BE49-F238E27FC236}">
                            <a16:creationId xmlns:a16="http://schemas.microsoft.com/office/drawing/2014/main" id="{0E0C61DD-36BC-4A6D-980D-507ECDB142F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91" name="그룹 690">
                      <a:extLst>
                        <a:ext uri="{FF2B5EF4-FFF2-40B4-BE49-F238E27FC236}">
                          <a16:creationId xmlns:a16="http://schemas.microsoft.com/office/drawing/2014/main" id="{1FECBC81-499F-471B-A284-2D92EAAEE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92" name="Oval">
                        <a:extLst>
                          <a:ext uri="{FF2B5EF4-FFF2-40B4-BE49-F238E27FC236}">
                            <a16:creationId xmlns:a16="http://schemas.microsoft.com/office/drawing/2014/main" id="{00CDAA36-CA4F-48AA-BE18-4B55A582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3" name="그래픽 692" descr="스마트폰">
                        <a:extLst>
                          <a:ext uri="{FF2B5EF4-FFF2-40B4-BE49-F238E27FC236}">
                            <a16:creationId xmlns:a16="http://schemas.microsoft.com/office/drawing/2014/main" id="{DB780445-80BD-476E-BAFE-E58D368FDF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76" name="그룹 675">
                    <a:extLst>
                      <a:ext uri="{FF2B5EF4-FFF2-40B4-BE49-F238E27FC236}">
                        <a16:creationId xmlns:a16="http://schemas.microsoft.com/office/drawing/2014/main" id="{87D08FC4-DD8D-4EC9-83A5-E2C6C489B48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85" name="Profile Picture">
                      <a:extLst>
                        <a:ext uri="{FF2B5EF4-FFF2-40B4-BE49-F238E27FC236}">
                          <a16:creationId xmlns:a16="http://schemas.microsoft.com/office/drawing/2014/main" id="{02321E48-89B0-481B-BA2A-514FDD5609C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88" name="Background">
                        <a:extLst>
                          <a:ext uri="{FF2B5EF4-FFF2-40B4-BE49-F238E27FC236}">
                            <a16:creationId xmlns:a16="http://schemas.microsoft.com/office/drawing/2014/main" id="{B73DE31C-5D86-48D4-98EF-75136CFCA6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89" name="Profile Icon">
                        <a:extLst>
                          <a:ext uri="{FF2B5EF4-FFF2-40B4-BE49-F238E27FC236}">
                            <a16:creationId xmlns:a16="http://schemas.microsoft.com/office/drawing/2014/main" id="{3FFBF43F-5AD2-4413-9604-085D984D1E9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86" name="타원 685">
                      <a:extLst>
                        <a:ext uri="{FF2B5EF4-FFF2-40B4-BE49-F238E27FC236}">
                          <a16:creationId xmlns:a16="http://schemas.microsoft.com/office/drawing/2014/main" id="{EA82575B-4749-45C9-8D29-87DC2067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87" name="그래픽 686" descr="스마트폰">
                      <a:extLst>
                        <a:ext uri="{FF2B5EF4-FFF2-40B4-BE49-F238E27FC236}">
                          <a16:creationId xmlns:a16="http://schemas.microsoft.com/office/drawing/2014/main" id="{D9FA8CC8-7D2A-42FE-AA22-7B8EFB2AF7F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9F4281A1-855F-4382-B701-D05BF37714BF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79" name="그룹 678">
                      <a:extLst>
                        <a:ext uri="{FF2B5EF4-FFF2-40B4-BE49-F238E27FC236}">
                          <a16:creationId xmlns:a16="http://schemas.microsoft.com/office/drawing/2014/main" id="{5D0B5113-6C6A-4C5A-A5EE-4E30FFA776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83" name="직사각형 682">
                        <a:extLst>
                          <a:ext uri="{FF2B5EF4-FFF2-40B4-BE49-F238E27FC236}">
                            <a16:creationId xmlns:a16="http://schemas.microsoft.com/office/drawing/2014/main" id="{8C78BD87-F401-4ABD-BA99-A11F038AD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684" name="직사각형 683">
                        <a:extLst>
                          <a:ext uri="{FF2B5EF4-FFF2-40B4-BE49-F238E27FC236}">
                            <a16:creationId xmlns:a16="http://schemas.microsoft.com/office/drawing/2014/main" id="{D61871CA-E118-4C98-9CC3-DF2BB6D61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80" name="그룹 679">
                      <a:extLst>
                        <a:ext uri="{FF2B5EF4-FFF2-40B4-BE49-F238E27FC236}">
                          <a16:creationId xmlns:a16="http://schemas.microsoft.com/office/drawing/2014/main" id="{D0CB92EC-5A04-4CBD-AD4D-8BFD9B14D4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81" name="직사각형 680">
                        <a:extLst>
                          <a:ext uri="{FF2B5EF4-FFF2-40B4-BE49-F238E27FC236}">
                            <a16:creationId xmlns:a16="http://schemas.microsoft.com/office/drawing/2014/main" id="{F2DA6883-7C37-4980-BA43-995C4C249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82" name="직사각형 681">
                        <a:extLst>
                          <a:ext uri="{FF2B5EF4-FFF2-40B4-BE49-F238E27FC236}">
                            <a16:creationId xmlns:a16="http://schemas.microsoft.com/office/drawing/2014/main" id="{74B24FFF-4309-4F6C-9481-5E3164E6B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49" name="Line">
                  <a:extLst>
                    <a:ext uri="{FF2B5EF4-FFF2-40B4-BE49-F238E27FC236}">
                      <a16:creationId xmlns:a16="http://schemas.microsoft.com/office/drawing/2014/main" id="{BC4304A0-D84C-4B31-B075-1C4DBCBFDE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0" name="그룹 649">
                  <a:extLst>
                    <a:ext uri="{FF2B5EF4-FFF2-40B4-BE49-F238E27FC236}">
                      <a16:creationId xmlns:a16="http://schemas.microsoft.com/office/drawing/2014/main" id="{0E3F4832-F5FF-4BF5-8AA2-E507652F2635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0F596F40-8043-41A0-A60B-D144A7B4F890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69" name="그룹 668">
                      <a:extLst>
                        <a:ext uri="{FF2B5EF4-FFF2-40B4-BE49-F238E27FC236}">
                          <a16:creationId xmlns:a16="http://schemas.microsoft.com/office/drawing/2014/main" id="{33C43DDD-D84C-4B21-9B5B-3959519204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73" name="Oval">
                        <a:extLst>
                          <a:ext uri="{FF2B5EF4-FFF2-40B4-BE49-F238E27FC236}">
                            <a16:creationId xmlns:a16="http://schemas.microsoft.com/office/drawing/2014/main" id="{4404CEC2-40D8-4FED-AB72-C2BDB7A6C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4" name="그래픽 673" descr="스피커 폰">
                        <a:extLst>
                          <a:ext uri="{FF2B5EF4-FFF2-40B4-BE49-F238E27FC236}">
                            <a16:creationId xmlns:a16="http://schemas.microsoft.com/office/drawing/2014/main" id="{ACFE50AF-5E8E-4718-A20B-4BE81E2880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70" name="그룹 669">
                      <a:extLst>
                        <a:ext uri="{FF2B5EF4-FFF2-40B4-BE49-F238E27FC236}">
                          <a16:creationId xmlns:a16="http://schemas.microsoft.com/office/drawing/2014/main" id="{BDD89249-32CB-49BE-890E-A5127A751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71" name="Oval">
                        <a:extLst>
                          <a:ext uri="{FF2B5EF4-FFF2-40B4-BE49-F238E27FC236}">
                            <a16:creationId xmlns:a16="http://schemas.microsoft.com/office/drawing/2014/main" id="{737D381F-1973-4408-A42F-A080B5EAC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2" name="그래픽 671" descr="스마트폰">
                        <a:extLst>
                          <a:ext uri="{FF2B5EF4-FFF2-40B4-BE49-F238E27FC236}">
                            <a16:creationId xmlns:a16="http://schemas.microsoft.com/office/drawing/2014/main" id="{CB6798AB-253D-482C-B70F-48ADBD4290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9204D677-9339-47AB-AE6A-336D3398F5B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64" name="Profile Picture">
                      <a:extLst>
                        <a:ext uri="{FF2B5EF4-FFF2-40B4-BE49-F238E27FC236}">
                          <a16:creationId xmlns:a16="http://schemas.microsoft.com/office/drawing/2014/main" id="{DFA55777-1888-4080-B58B-F50F0FC6E33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67" name="Background">
                        <a:extLst>
                          <a:ext uri="{FF2B5EF4-FFF2-40B4-BE49-F238E27FC236}">
                            <a16:creationId xmlns:a16="http://schemas.microsoft.com/office/drawing/2014/main" id="{B8306A12-2CE4-4C53-89AD-DF9527E298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68" name="Profile Icon">
                        <a:extLst>
                          <a:ext uri="{FF2B5EF4-FFF2-40B4-BE49-F238E27FC236}">
                            <a16:creationId xmlns:a16="http://schemas.microsoft.com/office/drawing/2014/main" id="{9467FD7C-53F2-47CB-83A5-F9399991E301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65" name="타원 664">
                      <a:extLst>
                        <a:ext uri="{FF2B5EF4-FFF2-40B4-BE49-F238E27FC236}">
                          <a16:creationId xmlns:a16="http://schemas.microsoft.com/office/drawing/2014/main" id="{E67CBD1C-6D30-4461-9AC3-ADBCF9953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66" name="그래픽 665" descr="스마트폰">
                      <a:extLst>
                        <a:ext uri="{FF2B5EF4-FFF2-40B4-BE49-F238E27FC236}">
                          <a16:creationId xmlns:a16="http://schemas.microsoft.com/office/drawing/2014/main" id="{0503A7E7-B16D-40C6-8C63-8D55BC5D3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098C7C84-E8B3-4737-B41E-130D42F18D31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54" name="그룹 653">
                      <a:extLst>
                        <a:ext uri="{FF2B5EF4-FFF2-40B4-BE49-F238E27FC236}">
                          <a16:creationId xmlns:a16="http://schemas.microsoft.com/office/drawing/2014/main" id="{137249EA-1563-42BC-82B8-E528D510CA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62" name="직사각형 661">
                        <a:extLst>
                          <a:ext uri="{FF2B5EF4-FFF2-40B4-BE49-F238E27FC236}">
                            <a16:creationId xmlns:a16="http://schemas.microsoft.com/office/drawing/2014/main" id="{22B3B348-BCA3-429D-86D2-57CDA6262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663" name="직사각형 662">
                        <a:extLst>
                          <a:ext uri="{FF2B5EF4-FFF2-40B4-BE49-F238E27FC236}">
                            <a16:creationId xmlns:a16="http://schemas.microsoft.com/office/drawing/2014/main" id="{A27D909A-58AA-41EB-AC50-CC7F89189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55" name="그룹 654">
                      <a:extLst>
                        <a:ext uri="{FF2B5EF4-FFF2-40B4-BE49-F238E27FC236}">
                          <a16:creationId xmlns:a16="http://schemas.microsoft.com/office/drawing/2014/main" id="{2FB1052F-53FA-43F3-A3EA-939835A937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60" name="직사각형 659">
                        <a:extLst>
                          <a:ext uri="{FF2B5EF4-FFF2-40B4-BE49-F238E27FC236}">
                            <a16:creationId xmlns:a16="http://schemas.microsoft.com/office/drawing/2014/main" id="{8C6F2642-17D1-47A9-BDEC-7595884195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61" name="직사각형 660">
                        <a:extLst>
                          <a:ext uri="{FF2B5EF4-FFF2-40B4-BE49-F238E27FC236}">
                            <a16:creationId xmlns:a16="http://schemas.microsoft.com/office/drawing/2014/main" id="{F5972BDC-2746-494D-802A-BDDFB5DF11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696" name="Star">
                <a:extLst>
                  <a:ext uri="{FF2B5EF4-FFF2-40B4-BE49-F238E27FC236}">
                    <a16:creationId xmlns:a16="http://schemas.microsoft.com/office/drawing/2014/main" id="{34C2C0D7-3D8B-412B-ADA9-0D96D93562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82005" y="1429382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697" name="Image">
                <a:extLst>
                  <a:ext uri="{FF2B5EF4-FFF2-40B4-BE49-F238E27FC236}">
                    <a16:creationId xmlns:a16="http://schemas.microsoft.com/office/drawing/2014/main" id="{5F180548-84B0-4723-B9CC-AE1261F6D634}"/>
                  </a:ext>
                </a:extLst>
              </p:cNvPr>
              <p:cNvGrpSpPr/>
              <p:nvPr/>
            </p:nvGrpSpPr>
            <p:grpSpPr>
              <a:xfrm>
                <a:off x="4834103" y="2654680"/>
                <a:ext cx="1064268" cy="1064268"/>
                <a:chOff x="9600101" y="1622168"/>
                <a:chExt cx="1333500" cy="1333500"/>
              </a:xfrm>
            </p:grpSpPr>
            <p:sp>
              <p:nvSpPr>
                <p:cNvPr id="698" name="Border">
                  <a:extLst>
                    <a:ext uri="{FF2B5EF4-FFF2-40B4-BE49-F238E27FC236}">
                      <a16:creationId xmlns:a16="http://schemas.microsoft.com/office/drawing/2014/main" id="{9FDEFFEB-FA02-43ED-BFF6-7B827CDBC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699" name="Line">
                  <a:extLst>
                    <a:ext uri="{FF2B5EF4-FFF2-40B4-BE49-F238E27FC236}">
                      <a16:creationId xmlns:a16="http://schemas.microsoft.com/office/drawing/2014/main" id="{59727E0C-5022-49E0-95F4-61B4963A191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Line">
                  <a:extLst>
                    <a:ext uri="{FF2B5EF4-FFF2-40B4-BE49-F238E27FC236}">
                      <a16:creationId xmlns:a16="http://schemas.microsoft.com/office/drawing/2014/main" id="{73F7A236-D6A2-4EE6-8EFB-CB73A5A01699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1" name="직사각형 700">
                <a:extLst>
                  <a:ext uri="{FF2B5EF4-FFF2-40B4-BE49-F238E27FC236}">
                    <a16:creationId xmlns:a16="http://schemas.microsoft.com/office/drawing/2014/main" id="{B641A74A-19CB-4684-98CF-5A71327BB283}"/>
                  </a:ext>
                </a:extLst>
              </p:cNvPr>
              <p:cNvSpPr/>
              <p:nvPr/>
            </p:nvSpPr>
            <p:spPr>
              <a:xfrm>
                <a:off x="4781566" y="3778252"/>
                <a:ext cx="11673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통화내역이 없습니다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h3">
                <a:extLst>
                  <a:ext uri="{FF2B5EF4-FFF2-40B4-BE49-F238E27FC236}">
                    <a16:creationId xmlns:a16="http://schemas.microsoft.com/office/drawing/2014/main" id="{DCA185DB-D68F-4FB6-AB21-884CEF554281}"/>
                  </a:ext>
                </a:extLst>
              </p:cNvPr>
              <p:cNvSpPr txBox="1"/>
              <p:nvPr/>
            </p:nvSpPr>
            <p:spPr>
              <a:xfrm>
                <a:off x="2590896" y="1908797"/>
                <a:ext cx="439223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내 연락처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03" name="Thumbnail">
                <a:extLst>
                  <a:ext uri="{FF2B5EF4-FFF2-40B4-BE49-F238E27FC236}">
                    <a16:creationId xmlns:a16="http://schemas.microsoft.com/office/drawing/2014/main" id="{51806ED7-4B26-473F-99C6-CE0748C9DB58}"/>
                  </a:ext>
                </a:extLst>
              </p:cNvPr>
              <p:cNvGrpSpPr/>
              <p:nvPr/>
            </p:nvGrpSpPr>
            <p:grpSpPr>
              <a:xfrm>
                <a:off x="1880734" y="1367400"/>
                <a:ext cx="608822" cy="694482"/>
                <a:chOff x="595686" y="1261242"/>
                <a:chExt cx="2433264" cy="2786694"/>
              </a:xfrm>
              <a:noFill/>
            </p:grpSpPr>
            <p:sp>
              <p:nvSpPr>
                <p:cNvPr id="704" name="Border Outer">
                  <a:extLst>
                    <a:ext uri="{FF2B5EF4-FFF2-40B4-BE49-F238E27FC236}">
                      <a16:creationId xmlns:a16="http://schemas.microsoft.com/office/drawing/2014/main" id="{11D7B31A-E993-4FD6-B17D-2808B96EE633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05" name="Image">
                  <a:extLst>
                    <a:ext uri="{FF2B5EF4-FFF2-40B4-BE49-F238E27FC236}">
                      <a16:creationId xmlns:a16="http://schemas.microsoft.com/office/drawing/2014/main" id="{944E7C57-9366-4428-AFA6-F573CAB7AA76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706" name="Border">
                    <a:extLst>
                      <a:ext uri="{FF2B5EF4-FFF2-40B4-BE49-F238E27FC236}">
                        <a16:creationId xmlns:a16="http://schemas.microsoft.com/office/drawing/2014/main" id="{3F2B615F-2DAE-422C-9D65-2613CEC4C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Line 2">
                    <a:extLst>
                      <a:ext uri="{FF2B5EF4-FFF2-40B4-BE49-F238E27FC236}">
                        <a16:creationId xmlns:a16="http://schemas.microsoft.com/office/drawing/2014/main" id="{E3CD2BD9-FA5A-427D-A601-55938D9D6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8" name="Line 1">
                    <a:extLst>
                      <a:ext uri="{FF2B5EF4-FFF2-40B4-BE49-F238E27FC236}">
                        <a16:creationId xmlns:a16="http://schemas.microsoft.com/office/drawing/2014/main" id="{2B4CF338-FB5C-40D3-8FC6-5D34C8985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709" name="h3">
                <a:extLst>
                  <a:ext uri="{FF2B5EF4-FFF2-40B4-BE49-F238E27FC236}">
                    <a16:creationId xmlns:a16="http://schemas.microsoft.com/office/drawing/2014/main" id="{A46E46B9-60B3-4DA5-BC75-1A303C7FF7D4}"/>
                  </a:ext>
                </a:extLst>
              </p:cNvPr>
              <p:cNvSpPr txBox="1"/>
              <p:nvPr/>
            </p:nvSpPr>
            <p:spPr>
              <a:xfrm>
                <a:off x="1953193" y="1908798"/>
                <a:ext cx="463904" cy="18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0066956F-DF51-4917-9811-04F4484AA02E}"/>
                  </a:ext>
                </a:extLst>
              </p:cNvPr>
              <p:cNvSpPr/>
              <p:nvPr/>
            </p:nvSpPr>
            <p:spPr>
              <a:xfrm>
                <a:off x="662648" y="2399457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1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A1A33B8F-48D2-49B7-9BF6-8EED73C73A71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 rot="10800000">
                <a:off x="637436" y="252225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12" name="Password Box">
                <a:extLst>
                  <a:ext uri="{FF2B5EF4-FFF2-40B4-BE49-F238E27FC236}">
                    <a16:creationId xmlns:a16="http://schemas.microsoft.com/office/drawing/2014/main" id="{E6429FCB-C782-4F25-830F-DC28BC1A90D7}"/>
                  </a:ext>
                </a:extLst>
              </p:cNvPr>
              <p:cNvSpPr/>
              <p:nvPr/>
            </p:nvSpPr>
            <p:spPr>
              <a:xfrm>
                <a:off x="584472" y="2132134"/>
                <a:ext cx="2565128" cy="266797"/>
              </a:xfrm>
              <a:prstGeom prst="rect">
                <a:avLst/>
              </a:prstGeom>
              <a:solidFill>
                <a:srgbClr val="F2F2F2"/>
              </a:solidFill>
              <a:ln w="3175">
                <a:solidFill>
                  <a:srgbClr val="DDDD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286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13" name="그룹 712">
                <a:extLst>
                  <a:ext uri="{FF2B5EF4-FFF2-40B4-BE49-F238E27FC236}">
                    <a16:creationId xmlns:a16="http://schemas.microsoft.com/office/drawing/2014/main" id="{CC70D463-A475-445A-BDA1-A6CD1642EDF2}"/>
                  </a:ext>
                </a:extLst>
              </p:cNvPr>
              <p:cNvGrpSpPr/>
              <p:nvPr/>
            </p:nvGrpSpPr>
            <p:grpSpPr>
              <a:xfrm>
                <a:off x="638415" y="2130008"/>
                <a:ext cx="1126315" cy="271049"/>
                <a:chOff x="229668" y="651840"/>
                <a:chExt cx="1126315" cy="271049"/>
              </a:xfrm>
            </p:grpSpPr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4E2DB7CB-509F-4DBC-805E-2D87744FAC3C}"/>
                    </a:ext>
                  </a:extLst>
                </p:cNvPr>
                <p:cNvSpPr/>
                <p:nvPr/>
              </p:nvSpPr>
              <p:spPr>
                <a:xfrm>
                  <a:off x="427904" y="651840"/>
                  <a:ext cx="928079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내 연락처 </a:t>
                  </a: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N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sym typeface="Arial"/>
                  </a:endParaRPr>
                </a:p>
              </p:txBody>
            </p:sp>
            <p:grpSp>
              <p:nvGrpSpPr>
                <p:cNvPr id="715" name="Image">
                  <a:extLst>
                    <a:ext uri="{FF2B5EF4-FFF2-40B4-BE49-F238E27FC236}">
                      <a16:creationId xmlns:a16="http://schemas.microsoft.com/office/drawing/2014/main" id="{7BB24506-CC25-40EA-ACD0-924A239706B6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716" name="Border">
                    <a:extLst>
                      <a:ext uri="{FF2B5EF4-FFF2-40B4-BE49-F238E27FC236}">
                        <a16:creationId xmlns:a16="http://schemas.microsoft.com/office/drawing/2014/main" id="{19537B04-1D5A-44E1-BBBB-69E36433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717" name="Line">
                    <a:extLst>
                      <a:ext uri="{FF2B5EF4-FFF2-40B4-BE49-F238E27FC236}">
                        <a16:creationId xmlns:a16="http://schemas.microsoft.com/office/drawing/2014/main" id="{FDBBBE12-4A0A-483C-85F7-04576322F9F9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Line">
                    <a:extLst>
                      <a:ext uri="{FF2B5EF4-FFF2-40B4-BE49-F238E27FC236}">
                        <a16:creationId xmlns:a16="http://schemas.microsoft.com/office/drawing/2014/main" id="{809C46AB-231A-42DB-83B2-65ADF1E02F2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9" name="그룹 718">
                <a:extLst>
                  <a:ext uri="{FF2B5EF4-FFF2-40B4-BE49-F238E27FC236}">
                    <a16:creationId xmlns:a16="http://schemas.microsoft.com/office/drawing/2014/main" id="{BFAF7ADE-4FE6-491E-AA40-9185BC8CD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3081386" y="2188389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0" name="Oval">
                  <a:extLst>
                    <a:ext uri="{FF2B5EF4-FFF2-40B4-BE49-F238E27FC236}">
                      <a16:creationId xmlns:a16="http://schemas.microsoft.com/office/drawing/2014/main" id="{B8E10600-AE5E-46D9-8C24-3477230E0272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1" name="Oval">
                  <a:extLst>
                    <a:ext uri="{FF2B5EF4-FFF2-40B4-BE49-F238E27FC236}">
                      <a16:creationId xmlns:a16="http://schemas.microsoft.com/office/drawing/2014/main" id="{FBF3BBA9-F3F3-4456-87CC-8AAC0C3A39DE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2" name="Oval">
                  <a:extLst>
                    <a:ext uri="{FF2B5EF4-FFF2-40B4-BE49-F238E27FC236}">
                      <a16:creationId xmlns:a16="http://schemas.microsoft.com/office/drawing/2014/main" id="{A92C57BE-7AEA-47EC-8978-4386830DD21B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23" name="Add User">
                <a:extLst>
                  <a:ext uri="{FF2B5EF4-FFF2-40B4-BE49-F238E27FC236}">
                    <a16:creationId xmlns:a16="http://schemas.microsoft.com/office/drawing/2014/main" id="{3ECA7E98-584E-4919-BBDB-A245EEFD59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2010" y="2197463"/>
                <a:ext cx="127570" cy="127570"/>
              </a:xfrm>
              <a:custGeom>
                <a:avLst/>
                <a:gdLst>
                  <a:gd name="T0" fmla="*/ 567 w 1398"/>
                  <a:gd name="T1" fmla="*/ 0 h 1392"/>
                  <a:gd name="T2" fmla="*/ 272 w 1398"/>
                  <a:gd name="T3" fmla="*/ 327 h 1392"/>
                  <a:gd name="T4" fmla="*/ 412 w 1398"/>
                  <a:gd name="T5" fmla="*/ 698 h 1392"/>
                  <a:gd name="T6" fmla="*/ 373 w 1398"/>
                  <a:gd name="T7" fmla="*/ 822 h 1392"/>
                  <a:gd name="T8" fmla="*/ 0 w 1398"/>
                  <a:gd name="T9" fmla="*/ 1114 h 1392"/>
                  <a:gd name="T10" fmla="*/ 0 w 1398"/>
                  <a:gd name="T11" fmla="*/ 1156 h 1392"/>
                  <a:gd name="T12" fmla="*/ 568 w 1398"/>
                  <a:gd name="T13" fmla="*/ 1346 h 1392"/>
                  <a:gd name="T14" fmla="*/ 747 w 1398"/>
                  <a:gd name="T15" fmla="*/ 1340 h 1392"/>
                  <a:gd name="T16" fmla="*/ 631 w 1398"/>
                  <a:gd name="T17" fmla="*/ 1050 h 1392"/>
                  <a:gd name="T18" fmla="*/ 719 w 1398"/>
                  <a:gd name="T19" fmla="*/ 790 h 1392"/>
                  <a:gd name="T20" fmla="*/ 723 w 1398"/>
                  <a:gd name="T21" fmla="*/ 697 h 1392"/>
                  <a:gd name="T22" fmla="*/ 721 w 1398"/>
                  <a:gd name="T23" fmla="*/ 697 h 1392"/>
                  <a:gd name="T24" fmla="*/ 862 w 1398"/>
                  <a:gd name="T25" fmla="*/ 327 h 1392"/>
                  <a:gd name="T26" fmla="*/ 567 w 1398"/>
                  <a:gd name="T27" fmla="*/ 0 h 1392"/>
                  <a:gd name="T28" fmla="*/ 1055 w 1398"/>
                  <a:gd name="T29" fmla="*/ 707 h 1392"/>
                  <a:gd name="T30" fmla="*/ 713 w 1398"/>
                  <a:gd name="T31" fmla="*/ 1050 h 1392"/>
                  <a:gd name="T32" fmla="*/ 1055 w 1398"/>
                  <a:gd name="T33" fmla="*/ 1392 h 1392"/>
                  <a:gd name="T34" fmla="*/ 1398 w 1398"/>
                  <a:gd name="T35" fmla="*/ 1050 h 1392"/>
                  <a:gd name="T36" fmla="*/ 1055 w 1398"/>
                  <a:gd name="T37" fmla="*/ 707 h 1392"/>
                  <a:gd name="T38" fmla="*/ 1006 w 1398"/>
                  <a:gd name="T39" fmla="*/ 860 h 1392"/>
                  <a:gd name="T40" fmla="*/ 1103 w 1398"/>
                  <a:gd name="T41" fmla="*/ 860 h 1392"/>
                  <a:gd name="T42" fmla="*/ 1103 w 1398"/>
                  <a:gd name="T43" fmla="*/ 1000 h 1392"/>
                  <a:gd name="T44" fmla="*/ 1243 w 1398"/>
                  <a:gd name="T45" fmla="*/ 1000 h 1392"/>
                  <a:gd name="T46" fmla="*/ 1243 w 1398"/>
                  <a:gd name="T47" fmla="*/ 1097 h 1392"/>
                  <a:gd name="T48" fmla="*/ 1103 w 1398"/>
                  <a:gd name="T49" fmla="*/ 1097 h 1392"/>
                  <a:gd name="T50" fmla="*/ 1103 w 1398"/>
                  <a:gd name="T51" fmla="*/ 1238 h 1392"/>
                  <a:gd name="T52" fmla="*/ 1006 w 1398"/>
                  <a:gd name="T53" fmla="*/ 1238 h 1392"/>
                  <a:gd name="T54" fmla="*/ 1006 w 1398"/>
                  <a:gd name="T55" fmla="*/ 1097 h 1392"/>
                  <a:gd name="T56" fmla="*/ 865 w 1398"/>
                  <a:gd name="T57" fmla="*/ 1097 h 1392"/>
                  <a:gd name="T58" fmla="*/ 865 w 1398"/>
                  <a:gd name="T59" fmla="*/ 1000 h 1392"/>
                  <a:gd name="T60" fmla="*/ 1006 w 1398"/>
                  <a:gd name="T61" fmla="*/ 1000 h 1392"/>
                  <a:gd name="T62" fmla="*/ 1006 w 1398"/>
                  <a:gd name="T63" fmla="*/ 860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8" h="1392">
                    <a:moveTo>
                      <a:pt x="567" y="0"/>
                    </a:moveTo>
                    <a:cubicBezTo>
                      <a:pt x="403" y="0"/>
                      <a:pt x="272" y="112"/>
                      <a:pt x="272" y="327"/>
                    </a:cubicBezTo>
                    <a:cubicBezTo>
                      <a:pt x="272" y="467"/>
                      <a:pt x="327" y="610"/>
                      <a:pt x="412" y="698"/>
                    </a:cubicBezTo>
                    <a:cubicBezTo>
                      <a:pt x="445" y="787"/>
                      <a:pt x="386" y="818"/>
                      <a:pt x="373" y="822"/>
                    </a:cubicBezTo>
                    <a:cubicBezTo>
                      <a:pt x="202" y="885"/>
                      <a:pt x="0" y="1001"/>
                      <a:pt x="0" y="1114"/>
                    </a:cubicBezTo>
                    <a:lnTo>
                      <a:pt x="0" y="1156"/>
                    </a:lnTo>
                    <a:cubicBezTo>
                      <a:pt x="0" y="1311"/>
                      <a:pt x="296" y="1346"/>
                      <a:pt x="568" y="1346"/>
                    </a:cubicBezTo>
                    <a:cubicBezTo>
                      <a:pt x="628" y="1346"/>
                      <a:pt x="688" y="1344"/>
                      <a:pt x="747" y="1340"/>
                    </a:cubicBezTo>
                    <a:cubicBezTo>
                      <a:pt x="675" y="1264"/>
                      <a:pt x="631" y="1162"/>
                      <a:pt x="631" y="1050"/>
                    </a:cubicBezTo>
                    <a:cubicBezTo>
                      <a:pt x="631" y="952"/>
                      <a:pt x="664" y="862"/>
                      <a:pt x="719" y="790"/>
                    </a:cubicBezTo>
                    <a:cubicBezTo>
                      <a:pt x="711" y="771"/>
                      <a:pt x="708" y="743"/>
                      <a:pt x="723" y="697"/>
                    </a:cubicBezTo>
                    <a:lnTo>
                      <a:pt x="721" y="697"/>
                    </a:lnTo>
                    <a:cubicBezTo>
                      <a:pt x="805" y="609"/>
                      <a:pt x="862" y="467"/>
                      <a:pt x="862" y="327"/>
                    </a:cubicBezTo>
                    <a:cubicBezTo>
                      <a:pt x="862" y="112"/>
                      <a:pt x="730" y="0"/>
                      <a:pt x="567" y="0"/>
                    </a:cubicBezTo>
                    <a:close/>
                    <a:moveTo>
                      <a:pt x="1055" y="707"/>
                    </a:moveTo>
                    <a:cubicBezTo>
                      <a:pt x="866" y="707"/>
                      <a:pt x="713" y="860"/>
                      <a:pt x="713" y="1050"/>
                    </a:cubicBezTo>
                    <a:cubicBezTo>
                      <a:pt x="713" y="1239"/>
                      <a:pt x="866" y="1392"/>
                      <a:pt x="1055" y="1392"/>
                    </a:cubicBezTo>
                    <a:cubicBezTo>
                      <a:pt x="1244" y="1392"/>
                      <a:pt x="1398" y="1239"/>
                      <a:pt x="1398" y="1050"/>
                    </a:cubicBezTo>
                    <a:cubicBezTo>
                      <a:pt x="1398" y="860"/>
                      <a:pt x="1244" y="707"/>
                      <a:pt x="1055" y="707"/>
                    </a:cubicBezTo>
                    <a:close/>
                    <a:moveTo>
                      <a:pt x="1006" y="860"/>
                    </a:moveTo>
                    <a:lnTo>
                      <a:pt x="1103" y="860"/>
                    </a:lnTo>
                    <a:lnTo>
                      <a:pt x="1103" y="1000"/>
                    </a:lnTo>
                    <a:lnTo>
                      <a:pt x="1243" y="1000"/>
                    </a:lnTo>
                    <a:lnTo>
                      <a:pt x="1243" y="1097"/>
                    </a:lnTo>
                    <a:lnTo>
                      <a:pt x="1103" y="1097"/>
                    </a:lnTo>
                    <a:lnTo>
                      <a:pt x="1103" y="1238"/>
                    </a:lnTo>
                    <a:lnTo>
                      <a:pt x="1006" y="1238"/>
                    </a:lnTo>
                    <a:lnTo>
                      <a:pt x="1006" y="1097"/>
                    </a:lnTo>
                    <a:lnTo>
                      <a:pt x="865" y="1097"/>
                    </a:lnTo>
                    <a:lnTo>
                      <a:pt x="865" y="1000"/>
                    </a:lnTo>
                    <a:lnTo>
                      <a:pt x="1006" y="1000"/>
                    </a:lnTo>
                    <a:lnTo>
                      <a:pt x="1006" y="86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C2ADC1A6-98C5-4A69-B979-948EAAE585DC}"/>
                  </a:ext>
                </a:extLst>
              </p:cNvPr>
              <p:cNvGrpSpPr/>
              <p:nvPr/>
            </p:nvGrpSpPr>
            <p:grpSpPr>
              <a:xfrm>
                <a:off x="564775" y="4025317"/>
                <a:ext cx="2589523" cy="963081"/>
                <a:chOff x="564775" y="2483389"/>
                <a:chExt cx="2589523" cy="963081"/>
              </a:xfrm>
            </p:grpSpPr>
            <p:sp>
              <p:nvSpPr>
                <p:cNvPr id="725" name="Modal Dialog Overlay">
                  <a:extLst>
                    <a:ext uri="{FF2B5EF4-FFF2-40B4-BE49-F238E27FC236}">
                      <a16:creationId xmlns:a16="http://schemas.microsoft.com/office/drawing/2014/main" id="{666AFDAB-4EA8-440D-95ED-96AB814FA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26" name="그룹 725">
                  <a:extLst>
                    <a:ext uri="{FF2B5EF4-FFF2-40B4-BE49-F238E27FC236}">
                      <a16:creationId xmlns:a16="http://schemas.microsoft.com/office/drawing/2014/main" id="{80972109-7068-4D14-B472-F012FDB878A1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49" name="그룹 748">
                    <a:extLst>
                      <a:ext uri="{FF2B5EF4-FFF2-40B4-BE49-F238E27FC236}">
                        <a16:creationId xmlns:a16="http://schemas.microsoft.com/office/drawing/2014/main" id="{E5417319-D4C7-4B4B-8243-72E0F1A78C6F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63" name="그룹 762">
                      <a:extLst>
                        <a:ext uri="{FF2B5EF4-FFF2-40B4-BE49-F238E27FC236}">
                          <a16:creationId xmlns:a16="http://schemas.microsoft.com/office/drawing/2014/main" id="{C2CE2E33-B282-4B85-9ACF-0517AA73D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67" name="Oval">
                        <a:extLst>
                          <a:ext uri="{FF2B5EF4-FFF2-40B4-BE49-F238E27FC236}">
                            <a16:creationId xmlns:a16="http://schemas.microsoft.com/office/drawing/2014/main" id="{7E5E1A66-7F00-4F12-8789-30172A779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8" name="그래픽 767" descr="스피커 폰">
                        <a:extLst>
                          <a:ext uri="{FF2B5EF4-FFF2-40B4-BE49-F238E27FC236}">
                            <a16:creationId xmlns:a16="http://schemas.microsoft.com/office/drawing/2014/main" id="{BFA95EE6-16D7-458F-8025-E439AD57D1E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64" name="그룹 763">
                      <a:extLst>
                        <a:ext uri="{FF2B5EF4-FFF2-40B4-BE49-F238E27FC236}">
                          <a16:creationId xmlns:a16="http://schemas.microsoft.com/office/drawing/2014/main" id="{FA35C479-81A9-48B6-9CA1-8816A2C63E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65" name="Oval">
                        <a:extLst>
                          <a:ext uri="{FF2B5EF4-FFF2-40B4-BE49-F238E27FC236}">
                            <a16:creationId xmlns:a16="http://schemas.microsoft.com/office/drawing/2014/main" id="{A9075CC4-09D4-45F8-A419-EC6DB2C9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6" name="그래픽 765" descr="스마트폰">
                        <a:extLst>
                          <a:ext uri="{FF2B5EF4-FFF2-40B4-BE49-F238E27FC236}">
                            <a16:creationId xmlns:a16="http://schemas.microsoft.com/office/drawing/2014/main" id="{2F518571-A5E2-4B86-8B72-1D070D7C265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50" name="그룹 749">
                    <a:extLst>
                      <a:ext uri="{FF2B5EF4-FFF2-40B4-BE49-F238E27FC236}">
                        <a16:creationId xmlns:a16="http://schemas.microsoft.com/office/drawing/2014/main" id="{B33EDA46-1F9E-469D-B824-FAE7F65906B4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58" name="Profile Picture">
                      <a:extLst>
                        <a:ext uri="{FF2B5EF4-FFF2-40B4-BE49-F238E27FC236}">
                          <a16:creationId xmlns:a16="http://schemas.microsoft.com/office/drawing/2014/main" id="{0FF05676-9CDA-447A-8169-AA6C23BD7FD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61" name="Background">
                        <a:extLst>
                          <a:ext uri="{FF2B5EF4-FFF2-40B4-BE49-F238E27FC236}">
                            <a16:creationId xmlns:a16="http://schemas.microsoft.com/office/drawing/2014/main" id="{BB6A7B3D-6AC5-4319-895A-03DC747A26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62" name="Profile Icon">
                        <a:extLst>
                          <a:ext uri="{FF2B5EF4-FFF2-40B4-BE49-F238E27FC236}">
                            <a16:creationId xmlns:a16="http://schemas.microsoft.com/office/drawing/2014/main" id="{89187DDC-4088-48A5-BE4A-91521888DF8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59" name="타원 758">
                      <a:extLst>
                        <a:ext uri="{FF2B5EF4-FFF2-40B4-BE49-F238E27FC236}">
                          <a16:creationId xmlns:a16="http://schemas.microsoft.com/office/drawing/2014/main" id="{70CF3659-DEC8-4253-ABDF-95926789B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60" name="그래픽 759" descr="스마트폰">
                      <a:extLst>
                        <a:ext uri="{FF2B5EF4-FFF2-40B4-BE49-F238E27FC236}">
                          <a16:creationId xmlns:a16="http://schemas.microsoft.com/office/drawing/2014/main" id="{1B0C817B-EA88-4607-B84A-8AE220B3AA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51" name="그룹 750">
                    <a:extLst>
                      <a:ext uri="{FF2B5EF4-FFF2-40B4-BE49-F238E27FC236}">
                        <a16:creationId xmlns:a16="http://schemas.microsoft.com/office/drawing/2014/main" id="{09F82B82-E436-4859-895F-1113E90F1650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52" name="그룹 751">
                      <a:extLst>
                        <a:ext uri="{FF2B5EF4-FFF2-40B4-BE49-F238E27FC236}">
                          <a16:creationId xmlns:a16="http://schemas.microsoft.com/office/drawing/2014/main" id="{22CC4689-9396-4513-90D9-F575D46FE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56" name="직사각형 755">
                        <a:extLst>
                          <a:ext uri="{FF2B5EF4-FFF2-40B4-BE49-F238E27FC236}">
                            <a16:creationId xmlns:a16="http://schemas.microsoft.com/office/drawing/2014/main" id="{13D27DD1-D1E7-4E91-80CF-5BC74ACE7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757" name="직사각형 756">
                        <a:extLst>
                          <a:ext uri="{FF2B5EF4-FFF2-40B4-BE49-F238E27FC236}">
                            <a16:creationId xmlns:a16="http://schemas.microsoft.com/office/drawing/2014/main" id="{461F8297-62AB-4EA0-B613-0008793F29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53" name="그룹 752">
                      <a:extLst>
                        <a:ext uri="{FF2B5EF4-FFF2-40B4-BE49-F238E27FC236}">
                          <a16:creationId xmlns:a16="http://schemas.microsoft.com/office/drawing/2014/main" id="{7779E8F2-B55D-4CF3-982F-7AE4B4316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54" name="직사각형 753">
                        <a:extLst>
                          <a:ext uri="{FF2B5EF4-FFF2-40B4-BE49-F238E27FC236}">
                            <a16:creationId xmlns:a16="http://schemas.microsoft.com/office/drawing/2014/main" id="{A3606A70-6BB8-4CCB-B4D9-4B932CCC3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55" name="직사각형 754">
                        <a:extLst>
                          <a:ext uri="{FF2B5EF4-FFF2-40B4-BE49-F238E27FC236}">
                            <a16:creationId xmlns:a16="http://schemas.microsoft.com/office/drawing/2014/main" id="{183B5289-BE96-4A05-B118-A5F299A0A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727" name="Line">
                  <a:extLst>
                    <a:ext uri="{FF2B5EF4-FFF2-40B4-BE49-F238E27FC236}">
                      <a16:creationId xmlns:a16="http://schemas.microsoft.com/office/drawing/2014/main" id="{1DE19258-C64F-43E5-8637-AC7945B213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8" name="그룹 727">
                  <a:extLst>
                    <a:ext uri="{FF2B5EF4-FFF2-40B4-BE49-F238E27FC236}">
                      <a16:creationId xmlns:a16="http://schemas.microsoft.com/office/drawing/2014/main" id="{BBB40177-8443-462F-AFB5-EFD76A341949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29" name="그룹 728">
                    <a:extLst>
                      <a:ext uri="{FF2B5EF4-FFF2-40B4-BE49-F238E27FC236}">
                        <a16:creationId xmlns:a16="http://schemas.microsoft.com/office/drawing/2014/main" id="{7BD2814A-4004-4204-8B86-C87090E2441B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43" name="그룹 742">
                      <a:extLst>
                        <a:ext uri="{FF2B5EF4-FFF2-40B4-BE49-F238E27FC236}">
                          <a16:creationId xmlns:a16="http://schemas.microsoft.com/office/drawing/2014/main" id="{5695BA31-3543-4275-B431-8E126A537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47" name="Oval">
                        <a:extLst>
                          <a:ext uri="{FF2B5EF4-FFF2-40B4-BE49-F238E27FC236}">
                            <a16:creationId xmlns:a16="http://schemas.microsoft.com/office/drawing/2014/main" id="{457FDC20-BF47-4A33-891E-3D93CEA61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8" name="그래픽 747" descr="스피커 폰">
                        <a:extLst>
                          <a:ext uri="{FF2B5EF4-FFF2-40B4-BE49-F238E27FC236}">
                            <a16:creationId xmlns:a16="http://schemas.microsoft.com/office/drawing/2014/main" id="{C7C23AB9-A5FB-4584-B26E-E044F4A63A5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44" name="그룹 743">
                      <a:extLst>
                        <a:ext uri="{FF2B5EF4-FFF2-40B4-BE49-F238E27FC236}">
                          <a16:creationId xmlns:a16="http://schemas.microsoft.com/office/drawing/2014/main" id="{84392030-67F6-4CDD-947D-ADFC4B8207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45" name="Oval">
                        <a:extLst>
                          <a:ext uri="{FF2B5EF4-FFF2-40B4-BE49-F238E27FC236}">
                            <a16:creationId xmlns:a16="http://schemas.microsoft.com/office/drawing/2014/main" id="{67F165F3-72B1-438F-808E-016F873487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6" name="그래픽 745" descr="스마트폰">
                        <a:extLst>
                          <a:ext uri="{FF2B5EF4-FFF2-40B4-BE49-F238E27FC236}">
                            <a16:creationId xmlns:a16="http://schemas.microsoft.com/office/drawing/2014/main" id="{3F3BE166-A098-4F31-8B92-E0016A6CDE3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30" name="그룹 729">
                    <a:extLst>
                      <a:ext uri="{FF2B5EF4-FFF2-40B4-BE49-F238E27FC236}">
                        <a16:creationId xmlns:a16="http://schemas.microsoft.com/office/drawing/2014/main" id="{FC4B7B26-797F-47C8-94EA-6C62AE0DC567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38" name="Profile Picture">
                      <a:extLst>
                        <a:ext uri="{FF2B5EF4-FFF2-40B4-BE49-F238E27FC236}">
                          <a16:creationId xmlns:a16="http://schemas.microsoft.com/office/drawing/2014/main" id="{90178A35-40FE-400E-A2DC-79FEC4BC7EE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41" name="Background">
                        <a:extLst>
                          <a:ext uri="{FF2B5EF4-FFF2-40B4-BE49-F238E27FC236}">
                            <a16:creationId xmlns:a16="http://schemas.microsoft.com/office/drawing/2014/main" id="{115211CF-74DC-44ED-8944-57F9C1943A2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42" name="Profile Icon">
                        <a:extLst>
                          <a:ext uri="{FF2B5EF4-FFF2-40B4-BE49-F238E27FC236}">
                            <a16:creationId xmlns:a16="http://schemas.microsoft.com/office/drawing/2014/main" id="{79806A21-6350-4274-8C1D-6BBD3D4A559A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39" name="타원 738">
                      <a:extLst>
                        <a:ext uri="{FF2B5EF4-FFF2-40B4-BE49-F238E27FC236}">
                          <a16:creationId xmlns:a16="http://schemas.microsoft.com/office/drawing/2014/main" id="{C929AF3E-4C65-41BC-AFBA-6B06897A1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40" name="그래픽 739" descr="스마트폰">
                      <a:extLst>
                        <a:ext uri="{FF2B5EF4-FFF2-40B4-BE49-F238E27FC236}">
                          <a16:creationId xmlns:a16="http://schemas.microsoft.com/office/drawing/2014/main" id="{754E916A-C13B-48C3-93EB-6BD06DD9CC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31" name="그룹 730">
                    <a:extLst>
                      <a:ext uri="{FF2B5EF4-FFF2-40B4-BE49-F238E27FC236}">
                        <a16:creationId xmlns:a16="http://schemas.microsoft.com/office/drawing/2014/main" id="{68C0BF50-E310-4870-AC2F-CC1380050D2D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32" name="그룹 731">
                      <a:extLst>
                        <a:ext uri="{FF2B5EF4-FFF2-40B4-BE49-F238E27FC236}">
                          <a16:creationId xmlns:a16="http://schemas.microsoft.com/office/drawing/2014/main" id="{D22C496D-203B-46B5-A621-C494B8AF1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36" name="직사각형 735">
                        <a:extLst>
                          <a:ext uri="{FF2B5EF4-FFF2-40B4-BE49-F238E27FC236}">
                            <a16:creationId xmlns:a16="http://schemas.microsoft.com/office/drawing/2014/main" id="{33A5D5A3-345E-465D-BC10-153866F99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직사각형 736">
                        <a:extLst>
                          <a:ext uri="{FF2B5EF4-FFF2-40B4-BE49-F238E27FC236}">
                            <a16:creationId xmlns:a16="http://schemas.microsoft.com/office/drawing/2014/main" id="{89E01C66-8D59-4C71-B883-D10D99FF7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33" name="그룹 732">
                      <a:extLst>
                        <a:ext uri="{FF2B5EF4-FFF2-40B4-BE49-F238E27FC236}">
                          <a16:creationId xmlns:a16="http://schemas.microsoft.com/office/drawing/2014/main" id="{96DA09BC-5BD5-49A5-A50D-E797B69F7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34" name="직사각형 733">
                        <a:extLst>
                          <a:ext uri="{FF2B5EF4-FFF2-40B4-BE49-F238E27FC236}">
                            <a16:creationId xmlns:a16="http://schemas.microsoft.com/office/drawing/2014/main" id="{FC9C0128-CE62-46A1-A8DA-EF11A010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35" name="직사각형 734">
                        <a:extLst>
                          <a:ext uri="{FF2B5EF4-FFF2-40B4-BE49-F238E27FC236}">
                            <a16:creationId xmlns:a16="http://schemas.microsoft.com/office/drawing/2014/main" id="{E0D15A60-40AC-4972-99B2-58CDDF0ED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1BB43E03-8A29-4371-B810-965B27ACA3C2}"/>
                  </a:ext>
                </a:extLst>
              </p:cNvPr>
              <p:cNvSpPr/>
              <p:nvPr/>
            </p:nvSpPr>
            <p:spPr>
              <a:xfrm>
                <a:off x="662648" y="3735198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0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60C34C1-95D8-48C3-A988-FF9E5125941D}"/>
                  </a:ext>
                </a:extLst>
              </p:cNvPr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 bwMode="auto">
              <a:xfrm rot="10800000">
                <a:off x="637436" y="3857997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8264D65-1A7A-45E7-8A2B-115746C3F5A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28224" y="571499"/>
              <a:ext cx="7401600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D5B330D9-BE00-4538-A4B1-B923080C20D5}"/>
                </a:ext>
              </a:extLst>
            </p:cNvPr>
            <p:cNvGrpSpPr/>
            <p:nvPr/>
          </p:nvGrpSpPr>
          <p:grpSpPr>
            <a:xfrm>
              <a:off x="6848398" y="711461"/>
              <a:ext cx="562041" cy="104550"/>
              <a:chOff x="6022613" y="642210"/>
              <a:chExt cx="427038" cy="79437"/>
            </a:xfrm>
          </p:grpSpPr>
          <p:sp>
            <p:nvSpPr>
              <p:cNvPr id="775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5006F976-B48E-471F-804E-307C848AF3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D83F0A86-0F0B-4A87-B66E-475B03C73E0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7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7E908509-5B29-413E-9E37-6C4A315A6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78" name="그래픽 777" descr="사용자">
              <a:extLst>
                <a:ext uri="{FF2B5EF4-FFF2-40B4-BE49-F238E27FC236}">
                  <a16:creationId xmlns:a16="http://schemas.microsoft.com/office/drawing/2014/main" id="{3B2FA397-048F-4D9A-8071-9781419C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351993" y="642332"/>
              <a:ext cx="252000" cy="252000"/>
            </a:xfrm>
            <a:prstGeom prst="rect">
              <a:avLst/>
            </a:prstGeom>
          </p:spPr>
        </p:pic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B5573CB5-0CD1-42F5-A5DA-EA75E20BBDCD}"/>
                </a:ext>
              </a:extLst>
            </p:cNvPr>
            <p:cNvSpPr/>
            <p:nvPr/>
          </p:nvSpPr>
          <p:spPr>
            <a:xfrm>
              <a:off x="6525596" y="772753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780" name="그림 779">
              <a:extLst>
                <a:ext uri="{FF2B5EF4-FFF2-40B4-BE49-F238E27FC236}">
                  <a16:creationId xmlns:a16="http://schemas.microsoft.com/office/drawing/2014/main" id="{DDB3273C-9FB4-431C-BA10-A89007AB1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9"/>
                </a:ext>
              </a:extLst>
            </a:blip>
            <a:stretch>
              <a:fillRect/>
            </a:stretch>
          </p:blipFill>
          <p:spPr>
            <a:xfrm>
              <a:off x="6099291" y="682942"/>
              <a:ext cx="180000" cy="17943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6977C2A3-9A36-4EDC-A9EA-12EB21AAE018}"/>
                </a:ext>
              </a:extLst>
            </p:cNvPr>
            <p:cNvGrpSpPr/>
            <p:nvPr/>
          </p:nvGrpSpPr>
          <p:grpSpPr>
            <a:xfrm>
              <a:off x="229668" y="628212"/>
              <a:ext cx="1648505" cy="271049"/>
              <a:chOff x="229668" y="651840"/>
              <a:chExt cx="1648505" cy="271049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FDF4C4D7-5195-4C72-88C9-772A045A9935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783" name="Image">
                <a:extLst>
                  <a:ext uri="{FF2B5EF4-FFF2-40B4-BE49-F238E27FC236}">
                    <a16:creationId xmlns:a16="http://schemas.microsoft.com/office/drawing/2014/main" id="{91E60A29-9F37-4B72-A33C-41AE8B68B7B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784" name="Border">
                  <a:extLst>
                    <a:ext uri="{FF2B5EF4-FFF2-40B4-BE49-F238E27FC236}">
                      <a16:creationId xmlns:a16="http://schemas.microsoft.com/office/drawing/2014/main" id="{708D156B-8718-4CB8-9072-D1ADF5C1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785" name="Line">
                  <a:extLst>
                    <a:ext uri="{FF2B5EF4-FFF2-40B4-BE49-F238E27FC236}">
                      <a16:creationId xmlns:a16="http://schemas.microsoft.com/office/drawing/2014/main" id="{AFB72FE8-324D-4766-A9B2-CDDD1FE65E4A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6" name="Line">
                  <a:extLst>
                    <a:ext uri="{FF2B5EF4-FFF2-40B4-BE49-F238E27FC236}">
                      <a16:creationId xmlns:a16="http://schemas.microsoft.com/office/drawing/2014/main" id="{AC499C4B-90B2-47CD-BC7B-CCDEDE1BA130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7" name="Modal Dialog Overlay">
              <a:extLst>
                <a:ext uri="{FF2B5EF4-FFF2-40B4-BE49-F238E27FC236}">
                  <a16:creationId xmlns:a16="http://schemas.microsoft.com/office/drawing/2014/main" id="{B1222ECC-80CC-4B6B-BCDB-85993943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72" y="955974"/>
              <a:ext cx="7401599" cy="5516543"/>
            </a:xfrm>
            <a:prstGeom prst="rect">
              <a:avLst/>
            </a:prstGeom>
            <a:solidFill>
              <a:srgbClr val="808080">
                <a:alpha val="60000"/>
              </a:srgbClr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865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06267" y="1437852"/>
            <a:ext cx="3480524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ko-KR" altLang="en-US" sz="1200" b="1" kern="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새 통화</a:t>
            </a:r>
            <a:endParaRPr lang="en-US" altLang="ko-KR" sz="12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6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8CADD033-17CA-4815-ADA6-CABF7E4D8129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68" name="Close">
            <a:extLst>
              <a:ext uri="{FF2B5EF4-FFF2-40B4-BE49-F238E27FC236}">
                <a16:creationId xmlns:a16="http://schemas.microsoft.com/office/drawing/2014/main" id="{EC5D58A8-08AA-42F1-96FA-2A7A97EC051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96249" y="15025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3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5A1714F4-3348-4C78-B760-8F86FD5EEE52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144" name="그룹 1143">
            <a:extLst>
              <a:ext uri="{FF2B5EF4-FFF2-40B4-BE49-F238E27FC236}">
                <a16:creationId xmlns:a16="http://schemas.microsoft.com/office/drawing/2014/main" id="{27351965-1B8F-4D2A-B786-C17984B9AE98}"/>
              </a:ext>
            </a:extLst>
          </p:cNvPr>
          <p:cNvGrpSpPr/>
          <p:nvPr/>
        </p:nvGrpSpPr>
        <p:grpSpPr>
          <a:xfrm>
            <a:off x="2818554" y="2752519"/>
            <a:ext cx="2255951" cy="219492"/>
            <a:chOff x="233347" y="2198634"/>
            <a:chExt cx="2255951" cy="219492"/>
          </a:xfrm>
        </p:grpSpPr>
        <p:grpSp>
          <p:nvGrpSpPr>
            <p:cNvPr id="1145" name="그룹 1144">
              <a:extLst>
                <a:ext uri="{FF2B5EF4-FFF2-40B4-BE49-F238E27FC236}">
                  <a16:creationId xmlns:a16="http://schemas.microsoft.com/office/drawing/2014/main" id="{1B6ED21B-195F-4EEC-945B-EB9EA893901A}"/>
                </a:ext>
              </a:extLst>
            </p:cNvPr>
            <p:cNvGrpSpPr/>
            <p:nvPr/>
          </p:nvGrpSpPr>
          <p:grpSpPr>
            <a:xfrm>
              <a:off x="293298" y="2261198"/>
              <a:ext cx="2196000" cy="156928"/>
              <a:chOff x="2753227" y="6393938"/>
              <a:chExt cx="2196000" cy="156928"/>
            </a:xfrm>
          </p:grpSpPr>
          <p:sp>
            <p:nvSpPr>
              <p:cNvPr id="1147" name="Search Icon">
                <a:extLst>
                  <a:ext uri="{FF2B5EF4-FFF2-40B4-BE49-F238E27FC236}">
                    <a16:creationId xmlns:a16="http://schemas.microsoft.com/office/drawing/2014/main" id="{5FC9B135-9836-43B6-A59A-790C22FF9D6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790487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cxnSp>
            <p:nvCxnSpPr>
              <p:cNvPr id="1148" name="Line">
                <a:extLst>
                  <a:ext uri="{FF2B5EF4-FFF2-40B4-BE49-F238E27FC236}">
                    <a16:creationId xmlns:a16="http://schemas.microsoft.com/office/drawing/2014/main" id="{45C4BE10-AEC8-4BAD-86EB-77CC059576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196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6" name="직사각형 1145">
              <a:extLst>
                <a:ext uri="{FF2B5EF4-FFF2-40B4-BE49-F238E27FC236}">
                  <a16:creationId xmlns:a16="http://schemas.microsoft.com/office/drawing/2014/main" id="{EBCE16A4-1202-4184-B2E7-E9FF941CD411}"/>
                </a:ext>
              </a:extLst>
            </p:cNvPr>
            <p:cNvSpPr/>
            <p:nvPr/>
          </p:nvSpPr>
          <p:spPr>
            <a:xfrm>
              <a:off x="233347" y="2198634"/>
              <a:ext cx="1101584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algn="l" defTabSz="84408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이름</a:t>
              </a:r>
              <a:r>
                <a:rPr kumimoji="1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, </a:t>
              </a: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전화번호 검색</a:t>
              </a:r>
            </a:p>
          </p:txBody>
        </p:sp>
      </p:grpSp>
      <p:grpSp>
        <p:nvGrpSpPr>
          <p:cNvPr id="1159" name="그룹 1158">
            <a:extLst>
              <a:ext uri="{FF2B5EF4-FFF2-40B4-BE49-F238E27FC236}">
                <a16:creationId xmlns:a16="http://schemas.microsoft.com/office/drawing/2014/main" id="{196C5258-03A7-49C0-A646-892229545D9C}"/>
              </a:ext>
            </a:extLst>
          </p:cNvPr>
          <p:cNvGrpSpPr/>
          <p:nvPr/>
        </p:nvGrpSpPr>
        <p:grpSpPr>
          <a:xfrm>
            <a:off x="2550104" y="3518624"/>
            <a:ext cx="2792850" cy="1469515"/>
            <a:chOff x="6844209" y="3894085"/>
            <a:chExt cx="2792850" cy="1514600"/>
          </a:xfrm>
          <a:solidFill>
            <a:schemeClr val="bg1">
              <a:lumMod val="65000"/>
            </a:schemeClr>
          </a:solidFill>
        </p:grpSpPr>
        <p:sp>
          <p:nvSpPr>
            <p:cNvPr id="1160" name="1">
              <a:extLst>
                <a:ext uri="{FF2B5EF4-FFF2-40B4-BE49-F238E27FC236}">
                  <a16:creationId xmlns:a16="http://schemas.microsoft.com/office/drawing/2014/main" id="{17E8242D-9A13-4402-980E-C441FB69CCE4}"/>
                </a:ext>
              </a:extLst>
            </p:cNvPr>
            <p:cNvSpPr/>
            <p:nvPr/>
          </p:nvSpPr>
          <p:spPr>
            <a:xfrm>
              <a:off x="6844215" y="389408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1" name="2">
              <a:extLst>
                <a:ext uri="{FF2B5EF4-FFF2-40B4-BE49-F238E27FC236}">
                  <a16:creationId xmlns:a16="http://schemas.microsoft.com/office/drawing/2014/main" id="{55F54440-D9A4-49C3-B131-E9DE5FC1113C}"/>
                </a:ext>
              </a:extLst>
            </p:cNvPr>
            <p:cNvSpPr/>
            <p:nvPr/>
          </p:nvSpPr>
          <p:spPr>
            <a:xfrm>
              <a:off x="7775160" y="38940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2" name="3">
              <a:extLst>
                <a:ext uri="{FF2B5EF4-FFF2-40B4-BE49-F238E27FC236}">
                  <a16:creationId xmlns:a16="http://schemas.microsoft.com/office/drawing/2014/main" id="{0423CF6A-82B4-4A1E-9E1F-31A1969FB9C1}"/>
                </a:ext>
              </a:extLst>
            </p:cNvPr>
            <p:cNvSpPr/>
            <p:nvPr/>
          </p:nvSpPr>
          <p:spPr>
            <a:xfrm>
              <a:off x="8706110" y="3894085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3" name="4">
              <a:extLst>
                <a:ext uri="{FF2B5EF4-FFF2-40B4-BE49-F238E27FC236}">
                  <a16:creationId xmlns:a16="http://schemas.microsoft.com/office/drawing/2014/main" id="{4ED87668-F004-4F56-815D-41C4A2B2643C}"/>
                </a:ext>
              </a:extLst>
            </p:cNvPr>
            <p:cNvSpPr/>
            <p:nvPr/>
          </p:nvSpPr>
          <p:spPr>
            <a:xfrm>
              <a:off x="6844212" y="427273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4" name="5">
              <a:extLst>
                <a:ext uri="{FF2B5EF4-FFF2-40B4-BE49-F238E27FC236}">
                  <a16:creationId xmlns:a16="http://schemas.microsoft.com/office/drawing/2014/main" id="{B8E93951-3D6F-41A1-8A9A-53872ED4111D}"/>
                </a:ext>
              </a:extLst>
            </p:cNvPr>
            <p:cNvSpPr/>
            <p:nvPr/>
          </p:nvSpPr>
          <p:spPr>
            <a:xfrm>
              <a:off x="7775158" y="427273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5" name="6">
              <a:extLst>
                <a:ext uri="{FF2B5EF4-FFF2-40B4-BE49-F238E27FC236}">
                  <a16:creationId xmlns:a16="http://schemas.microsoft.com/office/drawing/2014/main" id="{3077F34B-120D-4CD5-86B2-2DFD7E22DE28}"/>
                </a:ext>
              </a:extLst>
            </p:cNvPr>
            <p:cNvSpPr/>
            <p:nvPr/>
          </p:nvSpPr>
          <p:spPr>
            <a:xfrm>
              <a:off x="8706108" y="427273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6" name="7">
              <a:extLst>
                <a:ext uri="{FF2B5EF4-FFF2-40B4-BE49-F238E27FC236}">
                  <a16:creationId xmlns:a16="http://schemas.microsoft.com/office/drawing/2014/main" id="{B6AF4465-CE85-46E0-9847-086F9307D958}"/>
                </a:ext>
              </a:extLst>
            </p:cNvPr>
            <p:cNvSpPr/>
            <p:nvPr/>
          </p:nvSpPr>
          <p:spPr>
            <a:xfrm>
              <a:off x="6844209" y="465139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7" name="8">
              <a:extLst>
                <a:ext uri="{FF2B5EF4-FFF2-40B4-BE49-F238E27FC236}">
                  <a16:creationId xmlns:a16="http://schemas.microsoft.com/office/drawing/2014/main" id="{17DCD4FC-599B-4BA0-AAE2-ECDEDA4B53CB}"/>
                </a:ext>
              </a:extLst>
            </p:cNvPr>
            <p:cNvSpPr/>
            <p:nvPr/>
          </p:nvSpPr>
          <p:spPr>
            <a:xfrm>
              <a:off x="7775155" y="465138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8" name="9">
              <a:extLst>
                <a:ext uri="{FF2B5EF4-FFF2-40B4-BE49-F238E27FC236}">
                  <a16:creationId xmlns:a16="http://schemas.microsoft.com/office/drawing/2014/main" id="{9C50FBB8-A7E3-4353-9CA4-5724861676E4}"/>
                </a:ext>
              </a:extLst>
            </p:cNvPr>
            <p:cNvSpPr/>
            <p:nvPr/>
          </p:nvSpPr>
          <p:spPr>
            <a:xfrm>
              <a:off x="8706105" y="46513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9" name="Special Characters">
              <a:extLst>
                <a:ext uri="{FF2B5EF4-FFF2-40B4-BE49-F238E27FC236}">
                  <a16:creationId xmlns:a16="http://schemas.microsoft.com/office/drawing/2014/main" id="{CEA83A8F-D969-40A9-94DC-EB4088A73780}"/>
                </a:ext>
              </a:extLst>
            </p:cNvPr>
            <p:cNvSpPr/>
            <p:nvPr/>
          </p:nvSpPr>
          <p:spPr>
            <a:xfrm>
              <a:off x="6844209" y="5028722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✲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0" name="0">
              <a:extLst>
                <a:ext uri="{FF2B5EF4-FFF2-40B4-BE49-F238E27FC236}">
                  <a16:creationId xmlns:a16="http://schemas.microsoft.com/office/drawing/2014/main" id="{E9A38BAB-469D-4920-91A5-8F5BA24C37BD}"/>
                </a:ext>
              </a:extLst>
            </p:cNvPr>
            <p:cNvSpPr/>
            <p:nvPr/>
          </p:nvSpPr>
          <p:spPr>
            <a:xfrm>
              <a:off x="7775155" y="502872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1171" name="Backspace">
              <a:extLst>
                <a:ext uri="{FF2B5EF4-FFF2-40B4-BE49-F238E27FC236}">
                  <a16:creationId xmlns:a16="http://schemas.microsoft.com/office/drawing/2014/main" id="{92ADC1CE-5153-4DDA-9E09-4B97FCF01AF6}"/>
                </a:ext>
              </a:extLst>
            </p:cNvPr>
            <p:cNvSpPr/>
            <p:nvPr/>
          </p:nvSpPr>
          <p:spPr>
            <a:xfrm>
              <a:off x="8706105" y="5028718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ko-KR" sz="12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#</a:t>
              </a:r>
            </a:p>
          </p:txBody>
        </p:sp>
      </p:grpSp>
      <p:grpSp>
        <p:nvGrpSpPr>
          <p:cNvPr id="1172" name="그룹 1171">
            <a:extLst>
              <a:ext uri="{FF2B5EF4-FFF2-40B4-BE49-F238E27FC236}">
                <a16:creationId xmlns:a16="http://schemas.microsoft.com/office/drawing/2014/main" id="{D3515386-447A-4FF0-8A6F-420F7FF47955}"/>
              </a:ext>
            </a:extLst>
          </p:cNvPr>
          <p:cNvGrpSpPr/>
          <p:nvPr/>
        </p:nvGrpSpPr>
        <p:grpSpPr>
          <a:xfrm>
            <a:off x="3772177" y="5154113"/>
            <a:ext cx="348704" cy="348704"/>
            <a:chOff x="2801443" y="6050489"/>
            <a:chExt cx="493200" cy="493200"/>
          </a:xfrm>
        </p:grpSpPr>
        <p:sp>
          <p:nvSpPr>
            <p:cNvPr id="1173" name="Oval">
              <a:extLst>
                <a:ext uri="{FF2B5EF4-FFF2-40B4-BE49-F238E27FC236}">
                  <a16:creationId xmlns:a16="http://schemas.microsoft.com/office/drawing/2014/main" id="{9053499E-994C-4209-A8A4-2A8154288FD2}"/>
                </a:ext>
              </a:extLst>
            </p:cNvPr>
            <p:cNvSpPr/>
            <p:nvPr/>
          </p:nvSpPr>
          <p:spPr>
            <a:xfrm>
              <a:off x="2801443" y="6050489"/>
              <a:ext cx="493200" cy="493200"/>
            </a:xfrm>
            <a:prstGeom prst="ellipse">
              <a:avLst/>
            </a:prstGeom>
            <a:solidFill>
              <a:srgbClr val="92D050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74" name="Phone">
              <a:extLst>
                <a:ext uri="{FF2B5EF4-FFF2-40B4-BE49-F238E27FC236}">
                  <a16:creationId xmlns:a16="http://schemas.microsoft.com/office/drawing/2014/main" id="{FF056927-8B29-4480-AB0C-DF37A765D5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31813" y="61851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418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772" name="Google Shape;2188;p25">
            <a:extLst>
              <a:ext uri="{FF2B5EF4-FFF2-40B4-BE49-F238E27FC236}">
                <a16:creationId xmlns:a16="http://schemas.microsoft.com/office/drawing/2014/main" id="{A207D231-DDFC-4485-881F-D73068E2C577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773" name="Google Shape;2199;p25">
            <a:extLst>
              <a:ext uri="{FF2B5EF4-FFF2-40B4-BE49-F238E27FC236}">
                <a16:creationId xmlns:a16="http://schemas.microsoft.com/office/drawing/2014/main" id="{45724B3C-3149-4152-91EA-B3C87E76E79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전화번호 검색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0FD6CB6-5018-44A1-974E-F579AD350558}"/>
              </a:ext>
            </a:extLst>
          </p:cNvPr>
          <p:cNvGrpSpPr/>
          <p:nvPr/>
        </p:nvGrpSpPr>
        <p:grpSpPr>
          <a:xfrm>
            <a:off x="126872" y="571498"/>
            <a:ext cx="7402953" cy="6179633"/>
            <a:chOff x="126872" y="571498"/>
            <a:chExt cx="7402953" cy="6179633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FECE35A1-8B69-4D81-B720-22A6DBD911D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224" y="571498"/>
              <a:ext cx="7401600" cy="6179029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3B179922-7F84-44C1-89CB-38BD306454EE}"/>
                </a:ext>
              </a:extLst>
            </p:cNvPr>
            <p:cNvGrpSpPr/>
            <p:nvPr/>
          </p:nvGrpSpPr>
          <p:grpSpPr>
            <a:xfrm>
              <a:off x="167147" y="1061396"/>
              <a:ext cx="372000" cy="2449043"/>
              <a:chOff x="167147" y="1061396"/>
              <a:chExt cx="372000" cy="2449043"/>
            </a:xfrm>
          </p:grpSpPr>
          <p:pic>
            <p:nvPicPr>
              <p:cNvPr id="546" name="그래픽 545" descr="웹 캠">
                <a:extLst>
                  <a:ext uri="{FF2B5EF4-FFF2-40B4-BE49-F238E27FC236}">
                    <a16:creationId xmlns:a16="http://schemas.microsoft.com/office/drawing/2014/main" id="{8BE817AA-11BD-4D23-8BA3-17DB2423F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98270" y="2337635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7" name="그래픽 546" descr="채팅">
                <a:extLst>
                  <a:ext uri="{FF2B5EF4-FFF2-40B4-BE49-F238E27FC236}">
                    <a16:creationId xmlns:a16="http://schemas.microsoft.com/office/drawing/2014/main" id="{C4B114AC-8B3E-45AE-BBC4-41B8FA61C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8" name="그래픽 547" descr="보내기">
                <a:extLst>
                  <a:ext uri="{FF2B5EF4-FFF2-40B4-BE49-F238E27FC236}">
                    <a16:creationId xmlns:a16="http://schemas.microsoft.com/office/drawing/2014/main" id="{6EF09AB9-4A85-4911-B1C6-B62AB615D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03701" y="2773910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사용자">
                <a:extLst>
                  <a:ext uri="{FF2B5EF4-FFF2-40B4-BE49-F238E27FC236}">
                    <a16:creationId xmlns:a16="http://schemas.microsoft.com/office/drawing/2014/main" id="{BAB68235-A96C-40B3-81FE-ED7B338C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계층 구조형">
                <a:extLst>
                  <a:ext uri="{FF2B5EF4-FFF2-40B4-BE49-F238E27FC236}">
                    <a16:creationId xmlns:a16="http://schemas.microsoft.com/office/drawing/2014/main" id="{36469671-8951-4D11-9719-F1F1B113C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sp>
            <p:nvSpPr>
              <p:cNvPr id="551" name="Oval">
                <a:extLst>
                  <a:ext uri="{FF2B5EF4-FFF2-40B4-BE49-F238E27FC236}">
                    <a16:creationId xmlns:a16="http://schemas.microsoft.com/office/drawing/2014/main" id="{51F7CA35-87E9-4775-850C-B682CB6B626A}"/>
                  </a:ext>
                </a:extLst>
              </p:cNvPr>
              <p:cNvSpPr/>
              <p:nvPr/>
            </p:nvSpPr>
            <p:spPr>
              <a:xfrm>
                <a:off x="167147" y="3138439"/>
                <a:ext cx="372000" cy="3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552" name="그래픽 551" descr="스피커 폰">
                <a:extLst>
                  <a:ext uri="{FF2B5EF4-FFF2-40B4-BE49-F238E27FC236}">
                    <a16:creationId xmlns:a16="http://schemas.microsoft.com/office/drawing/2014/main" id="{E79FAAED-3D17-4534-9AA1-8B4570C2B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203701" y="3199322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595813-3AD3-4D27-904E-DF5F50D38D53}"/>
                </a:ext>
              </a:extLst>
            </p:cNvPr>
            <p:cNvGrpSpPr/>
            <p:nvPr/>
          </p:nvGrpSpPr>
          <p:grpSpPr>
            <a:xfrm>
              <a:off x="540730" y="977899"/>
              <a:ext cx="6989095" cy="5739657"/>
              <a:chOff x="540730" y="977899"/>
              <a:chExt cx="6989095" cy="5739657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603EEBE2-FFA0-4618-B2A4-B6B9AC63AB57}"/>
                  </a:ext>
                </a:extLst>
              </p:cNvPr>
              <p:cNvSpPr/>
              <p:nvPr/>
            </p:nvSpPr>
            <p:spPr>
              <a:xfrm>
                <a:off x="547579" y="977899"/>
                <a:ext cx="6982246" cy="3346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19" name="그룹 518">
                <a:extLst>
                  <a:ext uri="{FF2B5EF4-FFF2-40B4-BE49-F238E27FC236}">
                    <a16:creationId xmlns:a16="http://schemas.microsoft.com/office/drawing/2014/main" id="{8176AA62-C462-48BB-8370-9368EED600FE}"/>
                  </a:ext>
                </a:extLst>
              </p:cNvPr>
              <p:cNvGrpSpPr/>
              <p:nvPr/>
            </p:nvGrpSpPr>
            <p:grpSpPr>
              <a:xfrm>
                <a:off x="5518998" y="6517501"/>
                <a:ext cx="1961144" cy="200055"/>
                <a:chOff x="4446290" y="3338871"/>
                <a:chExt cx="1961144" cy="200055"/>
              </a:xfrm>
            </p:grpSpPr>
            <p:sp>
              <p:nvSpPr>
                <p:cNvPr id="520" name="직사각형 519">
                  <a:extLst>
                    <a:ext uri="{FF2B5EF4-FFF2-40B4-BE49-F238E27FC236}">
                      <a16:creationId xmlns:a16="http://schemas.microsoft.com/office/drawing/2014/main" id="{30626B06-9EE6-493B-841D-E741D9B2A30F}"/>
                    </a:ext>
                  </a:extLst>
                </p:cNvPr>
                <p:cNvSpPr/>
                <p:nvPr/>
              </p:nvSpPr>
              <p:spPr>
                <a:xfrm>
                  <a:off x="4446290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현재 버전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0.0.14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2" name="직사각형 571">
                  <a:extLst>
                    <a:ext uri="{FF2B5EF4-FFF2-40B4-BE49-F238E27FC236}">
                      <a16:creationId xmlns:a16="http://schemas.microsoft.com/office/drawing/2014/main" id="{38088FF6-FE52-4CD2-A2DD-B9D515A2F2C7}"/>
                    </a:ext>
                  </a:extLst>
                </p:cNvPr>
                <p:cNvSpPr/>
                <p:nvPr/>
              </p:nvSpPr>
              <p:spPr>
                <a:xfrm>
                  <a:off x="5325063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최신 버</a:t>
                  </a:r>
                  <a:r>
                    <a:rPr kumimoji="0" lang="ko-KR" altLang="en-US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0.0.11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3" name="Download">
                  <a:extLst>
                    <a:ext uri="{FF2B5EF4-FFF2-40B4-BE49-F238E27FC236}">
                      <a16:creationId xmlns:a16="http://schemas.microsoft.com/office/drawing/2014/main" id="{DF334BD0-049A-43AA-B10B-6AC07EFB32D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263434" y="3366899"/>
                  <a:ext cx="144000" cy="143998"/>
                </a:xfrm>
                <a:custGeom>
                  <a:avLst/>
                  <a:gdLst>
                    <a:gd name="T0" fmla="*/ 597 w 1411"/>
                    <a:gd name="T1" fmla="*/ 0 h 1412"/>
                    <a:gd name="T2" fmla="*/ 434 w 1411"/>
                    <a:gd name="T3" fmla="*/ 163 h 1412"/>
                    <a:gd name="T4" fmla="*/ 434 w 1411"/>
                    <a:gd name="T5" fmla="*/ 597 h 1412"/>
                    <a:gd name="T6" fmla="*/ 258 w 1411"/>
                    <a:gd name="T7" fmla="*/ 597 h 1412"/>
                    <a:gd name="T8" fmla="*/ 230 w 1411"/>
                    <a:gd name="T9" fmla="*/ 677 h 1412"/>
                    <a:gd name="T10" fmla="*/ 588 w 1411"/>
                    <a:gd name="T11" fmla="*/ 1033 h 1412"/>
                    <a:gd name="T12" fmla="*/ 826 w 1411"/>
                    <a:gd name="T13" fmla="*/ 1033 h 1412"/>
                    <a:gd name="T14" fmla="*/ 1182 w 1411"/>
                    <a:gd name="T15" fmla="*/ 677 h 1412"/>
                    <a:gd name="T16" fmla="*/ 1157 w 1411"/>
                    <a:gd name="T17" fmla="*/ 597 h 1412"/>
                    <a:gd name="T18" fmla="*/ 977 w 1411"/>
                    <a:gd name="T19" fmla="*/ 597 h 1412"/>
                    <a:gd name="T20" fmla="*/ 977 w 1411"/>
                    <a:gd name="T21" fmla="*/ 163 h 1412"/>
                    <a:gd name="T22" fmla="*/ 814 w 1411"/>
                    <a:gd name="T23" fmla="*/ 0 h 1412"/>
                    <a:gd name="T24" fmla="*/ 597 w 1411"/>
                    <a:gd name="T25" fmla="*/ 0 h 1412"/>
                    <a:gd name="T26" fmla="*/ 0 w 1411"/>
                    <a:gd name="T27" fmla="*/ 1032 h 1412"/>
                    <a:gd name="T28" fmla="*/ 0 w 1411"/>
                    <a:gd name="T29" fmla="*/ 1249 h 1412"/>
                    <a:gd name="T30" fmla="*/ 163 w 1411"/>
                    <a:gd name="T31" fmla="*/ 1412 h 1412"/>
                    <a:gd name="T32" fmla="*/ 1248 w 1411"/>
                    <a:gd name="T33" fmla="*/ 1412 h 1412"/>
                    <a:gd name="T34" fmla="*/ 1411 w 1411"/>
                    <a:gd name="T35" fmla="*/ 1249 h 1412"/>
                    <a:gd name="T36" fmla="*/ 1411 w 1411"/>
                    <a:gd name="T37" fmla="*/ 1032 h 1412"/>
                    <a:gd name="T38" fmla="*/ 1302 w 1411"/>
                    <a:gd name="T39" fmla="*/ 1032 h 1412"/>
                    <a:gd name="T40" fmla="*/ 1302 w 1411"/>
                    <a:gd name="T41" fmla="*/ 1249 h 1412"/>
                    <a:gd name="T42" fmla="*/ 1248 w 1411"/>
                    <a:gd name="T43" fmla="*/ 1303 h 1412"/>
                    <a:gd name="T44" fmla="*/ 163 w 1411"/>
                    <a:gd name="T45" fmla="*/ 1303 h 1412"/>
                    <a:gd name="T46" fmla="*/ 108 w 1411"/>
                    <a:gd name="T47" fmla="*/ 1249 h 1412"/>
                    <a:gd name="T48" fmla="*/ 108 w 1411"/>
                    <a:gd name="T49" fmla="*/ 1032 h 1412"/>
                    <a:gd name="T50" fmla="*/ 0 w 1411"/>
                    <a:gd name="T51" fmla="*/ 1032 h 1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11" h="1412">
                      <a:moveTo>
                        <a:pt x="597" y="0"/>
                      </a:moveTo>
                      <a:cubicBezTo>
                        <a:pt x="507" y="0"/>
                        <a:pt x="434" y="73"/>
                        <a:pt x="434" y="163"/>
                      </a:cubicBezTo>
                      <a:lnTo>
                        <a:pt x="434" y="597"/>
                      </a:lnTo>
                      <a:lnTo>
                        <a:pt x="258" y="597"/>
                      </a:lnTo>
                      <a:cubicBezTo>
                        <a:pt x="181" y="597"/>
                        <a:pt x="165" y="611"/>
                        <a:pt x="230" y="677"/>
                      </a:cubicBezTo>
                      <a:lnTo>
                        <a:pt x="588" y="1033"/>
                      </a:lnTo>
                      <a:cubicBezTo>
                        <a:pt x="708" y="1153"/>
                        <a:pt x="706" y="1153"/>
                        <a:pt x="826" y="1033"/>
                      </a:cubicBezTo>
                      <a:lnTo>
                        <a:pt x="1182" y="677"/>
                      </a:lnTo>
                      <a:cubicBezTo>
                        <a:pt x="1248" y="611"/>
                        <a:pt x="1226" y="597"/>
                        <a:pt x="1157" y="597"/>
                      </a:cubicBezTo>
                      <a:lnTo>
                        <a:pt x="977" y="597"/>
                      </a:lnTo>
                      <a:lnTo>
                        <a:pt x="977" y="163"/>
                      </a:lnTo>
                      <a:cubicBezTo>
                        <a:pt x="977" y="73"/>
                        <a:pt x="904" y="0"/>
                        <a:pt x="814" y="0"/>
                      </a:cubicBezTo>
                      <a:lnTo>
                        <a:pt x="597" y="0"/>
                      </a:lnTo>
                      <a:close/>
                      <a:moveTo>
                        <a:pt x="0" y="1032"/>
                      </a:moveTo>
                      <a:lnTo>
                        <a:pt x="0" y="1249"/>
                      </a:lnTo>
                      <a:cubicBezTo>
                        <a:pt x="0" y="1339"/>
                        <a:pt x="73" y="1412"/>
                        <a:pt x="163" y="1412"/>
                      </a:cubicBezTo>
                      <a:lnTo>
                        <a:pt x="1248" y="1412"/>
                      </a:lnTo>
                      <a:cubicBezTo>
                        <a:pt x="1338" y="1412"/>
                        <a:pt x="1411" y="1339"/>
                        <a:pt x="1411" y="1249"/>
                      </a:cubicBezTo>
                      <a:lnTo>
                        <a:pt x="1411" y="1032"/>
                      </a:lnTo>
                      <a:lnTo>
                        <a:pt x="1302" y="1032"/>
                      </a:lnTo>
                      <a:lnTo>
                        <a:pt x="1302" y="1249"/>
                      </a:lnTo>
                      <a:cubicBezTo>
                        <a:pt x="1302" y="1279"/>
                        <a:pt x="1278" y="1303"/>
                        <a:pt x="1248" y="1303"/>
                      </a:cubicBezTo>
                      <a:lnTo>
                        <a:pt x="163" y="1303"/>
                      </a:lnTo>
                      <a:cubicBezTo>
                        <a:pt x="133" y="1303"/>
                        <a:pt x="108" y="1279"/>
                        <a:pt x="108" y="1249"/>
                      </a:cubicBezTo>
                      <a:lnTo>
                        <a:pt x="108" y="1032"/>
                      </a:lnTo>
                      <a:lnTo>
                        <a:pt x="0" y="1032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74" name="사각형: 둥근 모서리 573">
                <a:extLst>
                  <a:ext uri="{FF2B5EF4-FFF2-40B4-BE49-F238E27FC236}">
                    <a16:creationId xmlns:a16="http://schemas.microsoft.com/office/drawing/2014/main" id="{1B6E692E-9636-4A3C-844D-6ECA6472BDEE}"/>
                  </a:ext>
                </a:extLst>
              </p:cNvPr>
              <p:cNvSpPr/>
              <p:nvPr/>
            </p:nvSpPr>
            <p:spPr>
              <a:xfrm>
                <a:off x="540730" y="1030930"/>
                <a:ext cx="1224000" cy="228600"/>
              </a:xfrm>
              <a:prstGeom prst="round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통화</a:t>
                </a:r>
                <a:endPara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E3AC76A7-2C4B-4D57-A77A-3170DB82AB7C}"/>
                  </a:ext>
                </a:extLst>
              </p:cNvPr>
              <p:cNvGrpSpPr/>
              <p:nvPr/>
            </p:nvGrpSpPr>
            <p:grpSpPr>
              <a:xfrm>
                <a:off x="2649043" y="5898089"/>
                <a:ext cx="493200" cy="493200"/>
                <a:chOff x="3878255" y="1971928"/>
                <a:chExt cx="2132026" cy="2132026"/>
              </a:xfrm>
            </p:grpSpPr>
            <p:sp>
              <p:nvSpPr>
                <p:cNvPr id="576" name="Oval">
                  <a:extLst>
                    <a:ext uri="{FF2B5EF4-FFF2-40B4-BE49-F238E27FC236}">
                      <a16:creationId xmlns:a16="http://schemas.microsoft.com/office/drawing/2014/main" id="{F83DC8DB-B82A-4F0B-A6BD-296F7BACC1EE}"/>
                    </a:ext>
                  </a:extLst>
                </p:cNvPr>
                <p:cNvSpPr/>
                <p:nvPr/>
              </p:nvSpPr>
              <p:spPr>
                <a:xfrm>
                  <a:off x="3878255" y="1971928"/>
                  <a:ext cx="2132026" cy="2132026"/>
                </a:xfrm>
                <a:prstGeom prst="ellipse">
                  <a:avLst/>
                </a:prstGeom>
                <a:solidFill>
                  <a:srgbClr val="DA1F28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577" name="Add Button">
                  <a:extLst>
                    <a:ext uri="{FF2B5EF4-FFF2-40B4-BE49-F238E27FC236}">
                      <a16:creationId xmlns:a16="http://schemas.microsoft.com/office/drawing/2014/main" id="{54C0A66A-37A9-4B93-A114-6484E0DBDB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05977" y="3199092"/>
                  <a:ext cx="402258" cy="402249"/>
                  <a:chOff x="9096375" y="2044700"/>
                  <a:chExt cx="157163" cy="157162"/>
                </a:xfrm>
                <a:solidFill>
                  <a:schemeClr val="bg1"/>
                </a:solidFill>
              </p:grpSpPr>
              <p:sp>
                <p:nvSpPr>
                  <p:cNvPr id="578" name="Circle">
                    <a:extLst>
                      <a:ext uri="{FF2B5EF4-FFF2-40B4-BE49-F238E27FC236}">
                        <a16:creationId xmlns:a16="http://schemas.microsoft.com/office/drawing/2014/main" id="{6C8F94C3-1CC1-47B8-9B06-F6BDD222FE7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9096375" y="2044700"/>
                    <a:ext cx="157163" cy="157162"/>
                  </a:xfrm>
                  <a:custGeom>
                    <a:avLst/>
                    <a:gdLst>
                      <a:gd name="T0" fmla="*/ 103 w 206"/>
                      <a:gd name="T1" fmla="*/ 0 h 206"/>
                      <a:gd name="T2" fmla="*/ 0 w 206"/>
                      <a:gd name="T3" fmla="*/ 103 h 206"/>
                      <a:gd name="T4" fmla="*/ 103 w 206"/>
                      <a:gd name="T5" fmla="*/ 206 h 206"/>
                      <a:gd name="T6" fmla="*/ 206 w 206"/>
                      <a:gd name="T7" fmla="*/ 103 h 206"/>
                      <a:gd name="T8" fmla="*/ 103 w 206"/>
                      <a:gd name="T9" fmla="*/ 0 h 206"/>
                      <a:gd name="T10" fmla="*/ 103 w 206"/>
                      <a:gd name="T11" fmla="*/ 9 h 206"/>
                      <a:gd name="T12" fmla="*/ 197 w 206"/>
                      <a:gd name="T13" fmla="*/ 103 h 206"/>
                      <a:gd name="T14" fmla="*/ 103 w 206"/>
                      <a:gd name="T15" fmla="*/ 197 h 206"/>
                      <a:gd name="T16" fmla="*/ 10 w 206"/>
                      <a:gd name="T17" fmla="*/ 103 h 206"/>
                      <a:gd name="T18" fmla="*/ 103 w 206"/>
                      <a:gd name="T19" fmla="*/ 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6" h="206">
                        <a:moveTo>
                          <a:pt x="103" y="0"/>
                        </a:moveTo>
                        <a:cubicBezTo>
                          <a:pt x="46" y="0"/>
                          <a:pt x="0" y="46"/>
                          <a:pt x="0" y="103"/>
                        </a:cubicBezTo>
                        <a:cubicBezTo>
                          <a:pt x="0" y="160"/>
                          <a:pt x="46" y="206"/>
                          <a:pt x="103" y="206"/>
                        </a:cubicBezTo>
                        <a:cubicBezTo>
                          <a:pt x="160" y="206"/>
                          <a:pt x="206" y="160"/>
                          <a:pt x="206" y="103"/>
                        </a:cubicBezTo>
                        <a:cubicBezTo>
                          <a:pt x="206" y="46"/>
                          <a:pt x="160" y="0"/>
                          <a:pt x="103" y="0"/>
                        </a:cubicBezTo>
                        <a:moveTo>
                          <a:pt x="103" y="9"/>
                        </a:moveTo>
                        <a:cubicBezTo>
                          <a:pt x="155" y="9"/>
                          <a:pt x="197" y="51"/>
                          <a:pt x="197" y="103"/>
                        </a:cubicBezTo>
                        <a:cubicBezTo>
                          <a:pt x="197" y="155"/>
                          <a:pt x="155" y="197"/>
                          <a:pt x="103" y="197"/>
                        </a:cubicBezTo>
                        <a:cubicBezTo>
                          <a:pt x="52" y="197"/>
                          <a:pt x="10" y="155"/>
                          <a:pt x="10" y="103"/>
                        </a:cubicBezTo>
                        <a:cubicBezTo>
                          <a:pt x="10" y="51"/>
                          <a:pt x="52" y="9"/>
                          <a:pt x="103" y="9"/>
                        </a:cubicBezTo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Add">
                    <a:extLst>
                      <a:ext uri="{FF2B5EF4-FFF2-40B4-BE49-F238E27FC236}">
                        <a16:creationId xmlns:a16="http://schemas.microsoft.com/office/drawing/2014/main" id="{B41B28E0-CF03-4C99-A921-D077DC285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135275" y="2084387"/>
                    <a:ext cx="79375" cy="77787"/>
                  </a:xfrm>
                  <a:custGeom>
                    <a:avLst/>
                    <a:gdLst>
                      <a:gd name="T0" fmla="*/ 50 w 50"/>
                      <a:gd name="T1" fmla="*/ 22 h 49"/>
                      <a:gd name="T2" fmla="*/ 27 w 50"/>
                      <a:gd name="T3" fmla="*/ 22 h 49"/>
                      <a:gd name="T4" fmla="*/ 27 w 50"/>
                      <a:gd name="T5" fmla="*/ 0 h 49"/>
                      <a:gd name="T6" fmla="*/ 23 w 50"/>
                      <a:gd name="T7" fmla="*/ 0 h 49"/>
                      <a:gd name="T8" fmla="*/ 23 w 50"/>
                      <a:gd name="T9" fmla="*/ 22 h 49"/>
                      <a:gd name="T10" fmla="*/ 0 w 50"/>
                      <a:gd name="T11" fmla="*/ 22 h 49"/>
                      <a:gd name="T12" fmla="*/ 0 w 50"/>
                      <a:gd name="T13" fmla="*/ 27 h 49"/>
                      <a:gd name="T14" fmla="*/ 23 w 50"/>
                      <a:gd name="T15" fmla="*/ 27 h 49"/>
                      <a:gd name="T16" fmla="*/ 23 w 50"/>
                      <a:gd name="T17" fmla="*/ 49 h 49"/>
                      <a:gd name="T18" fmla="*/ 27 w 50"/>
                      <a:gd name="T19" fmla="*/ 49 h 49"/>
                      <a:gd name="T20" fmla="*/ 27 w 50"/>
                      <a:gd name="T21" fmla="*/ 27 h 49"/>
                      <a:gd name="T22" fmla="*/ 50 w 50"/>
                      <a:gd name="T23" fmla="*/ 27 h 49"/>
                      <a:gd name="T24" fmla="*/ 50 w 50"/>
                      <a:gd name="T25" fmla="*/ 22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0" h="49">
                        <a:moveTo>
                          <a:pt x="50" y="22"/>
                        </a:moveTo>
                        <a:lnTo>
                          <a:pt x="27" y="22"/>
                        </a:lnTo>
                        <a:lnTo>
                          <a:pt x="27" y="0"/>
                        </a:lnTo>
                        <a:lnTo>
                          <a:pt x="23" y="0"/>
                        </a:lnTo>
                        <a:lnTo>
                          <a:pt x="23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3" y="27"/>
                        </a:lnTo>
                        <a:lnTo>
                          <a:pt x="23" y="49"/>
                        </a:lnTo>
                        <a:lnTo>
                          <a:pt x="27" y="49"/>
                        </a:lnTo>
                        <a:lnTo>
                          <a:pt x="27" y="27"/>
                        </a:lnTo>
                        <a:lnTo>
                          <a:pt x="50" y="27"/>
                        </a:lnTo>
                        <a:lnTo>
                          <a:pt x="50" y="2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580" name="Phone">
                <a:extLst>
                  <a:ext uri="{FF2B5EF4-FFF2-40B4-BE49-F238E27FC236}">
                    <a16:creationId xmlns:a16="http://schemas.microsoft.com/office/drawing/2014/main" id="{E54A0BDC-F249-41DA-992E-92DDDA1F2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68145" y="6032725"/>
                <a:ext cx="232460" cy="244202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81" name="직사각형 580">
                <a:extLst>
                  <a:ext uri="{FF2B5EF4-FFF2-40B4-BE49-F238E27FC236}">
                    <a16:creationId xmlns:a16="http://schemas.microsoft.com/office/drawing/2014/main" id="{78857D77-3371-4378-BB97-49D189078A32}"/>
                  </a:ext>
                </a:extLst>
              </p:cNvPr>
              <p:cNvSpPr/>
              <p:nvPr/>
            </p:nvSpPr>
            <p:spPr>
              <a:xfrm>
                <a:off x="547579" y="1307135"/>
                <a:ext cx="2682490" cy="5150815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82" name="Scroll Indicator">
                <a:extLst>
                  <a:ext uri="{FF2B5EF4-FFF2-40B4-BE49-F238E27FC236}">
                    <a16:creationId xmlns:a16="http://schemas.microsoft.com/office/drawing/2014/main" id="{A92AB0D1-22DB-405B-8B10-5E7C4426042D}"/>
                  </a:ext>
                </a:extLst>
              </p:cNvPr>
              <p:cNvGrpSpPr/>
              <p:nvPr/>
            </p:nvGrpSpPr>
            <p:grpSpPr>
              <a:xfrm>
                <a:off x="3180246" y="1584835"/>
                <a:ext cx="25400" cy="4104000"/>
                <a:chOff x="892175" y="1261242"/>
                <a:chExt cx="25400" cy="3016250"/>
              </a:xfrm>
            </p:grpSpPr>
            <p:cxnSp>
              <p:nvCxnSpPr>
                <p:cNvPr id="583" name="Track">
                  <a:extLst>
                    <a:ext uri="{FF2B5EF4-FFF2-40B4-BE49-F238E27FC236}">
                      <a16:creationId xmlns:a16="http://schemas.microsoft.com/office/drawing/2014/main" id="{ED94D86B-773A-4C83-82A1-F5F59CD7EB45}"/>
                    </a:ext>
                  </a:extLst>
                </p:cNvPr>
                <p:cNvCxnSpPr/>
                <p:nvPr/>
              </p:nvCxnSpPr>
              <p:spPr>
                <a:xfrm>
                  <a:off x="904875" y="1261242"/>
                  <a:ext cx="0" cy="3016250"/>
                </a:xfrm>
                <a:prstGeom prst="line">
                  <a:avLst/>
                </a:prstGeom>
                <a:ln w="6350">
                  <a:solidFill>
                    <a:srgbClr val="000000">
                      <a:alpha val="12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4" name="Thumb">
                  <a:extLst>
                    <a:ext uri="{FF2B5EF4-FFF2-40B4-BE49-F238E27FC236}">
                      <a16:creationId xmlns:a16="http://schemas.microsoft.com/office/drawing/2014/main" id="{167A6FEA-3DBA-4F6D-9A14-5E213336FE43}"/>
                    </a:ext>
                  </a:extLst>
                </p:cNvPr>
                <p:cNvSpPr/>
                <p:nvPr/>
              </p:nvSpPr>
              <p:spPr>
                <a:xfrm>
                  <a:off x="892175" y="1718869"/>
                  <a:ext cx="25400" cy="508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85" name="직사각형 584">
                <a:extLst>
                  <a:ext uri="{FF2B5EF4-FFF2-40B4-BE49-F238E27FC236}">
                    <a16:creationId xmlns:a16="http://schemas.microsoft.com/office/drawing/2014/main" id="{89A26FB4-3B06-4322-9878-BD9B39586871}"/>
                  </a:ext>
                </a:extLst>
              </p:cNvPr>
              <p:cNvSpPr/>
              <p:nvPr/>
            </p:nvSpPr>
            <p:spPr>
              <a:xfrm flipV="1">
                <a:off x="3230072" y="1307740"/>
                <a:ext cx="4298400" cy="366517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86" name="직사각형 585">
                <a:extLst>
                  <a:ext uri="{FF2B5EF4-FFF2-40B4-BE49-F238E27FC236}">
                    <a16:creationId xmlns:a16="http://schemas.microsoft.com/office/drawing/2014/main" id="{91B8F1DA-0C8E-43C9-AD2C-DC09C8D28387}"/>
                  </a:ext>
                </a:extLst>
              </p:cNvPr>
              <p:cNvSpPr/>
              <p:nvPr/>
            </p:nvSpPr>
            <p:spPr>
              <a:xfrm>
                <a:off x="3268169" y="1314659"/>
                <a:ext cx="4082965" cy="37206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587" name="그룹 586">
                <a:extLst>
                  <a:ext uri="{FF2B5EF4-FFF2-40B4-BE49-F238E27FC236}">
                    <a16:creationId xmlns:a16="http://schemas.microsoft.com/office/drawing/2014/main" id="{EA859964-F8BC-43EC-972E-33EF119F187A}"/>
                  </a:ext>
                </a:extLst>
              </p:cNvPr>
              <p:cNvGrpSpPr/>
              <p:nvPr/>
            </p:nvGrpSpPr>
            <p:grpSpPr>
              <a:xfrm>
                <a:off x="3264693" y="133257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88" name="Profile Picture">
                  <a:extLst>
                    <a:ext uri="{FF2B5EF4-FFF2-40B4-BE49-F238E27FC236}">
                      <a16:creationId xmlns:a16="http://schemas.microsoft.com/office/drawing/2014/main" id="{6E9898E7-E0B7-4BEE-82C8-996B73EF9C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91" name="Background">
                    <a:extLst>
                      <a:ext uri="{FF2B5EF4-FFF2-40B4-BE49-F238E27FC236}">
                        <a16:creationId xmlns:a16="http://schemas.microsoft.com/office/drawing/2014/main" id="{5306074D-84DE-4553-9248-5A46FCD73A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92" name="Profile Icon">
                    <a:extLst>
                      <a:ext uri="{FF2B5EF4-FFF2-40B4-BE49-F238E27FC236}">
                        <a16:creationId xmlns:a16="http://schemas.microsoft.com/office/drawing/2014/main" id="{225ED852-9957-4EF1-9E84-A0EBED5797E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341581FC-90FC-459A-AA78-887C4F89E2F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0" name="그래픽 589" descr="스마트폰">
                  <a:extLst>
                    <a:ext uri="{FF2B5EF4-FFF2-40B4-BE49-F238E27FC236}">
                      <a16:creationId xmlns:a16="http://schemas.microsoft.com/office/drawing/2014/main" id="{13556928-CC1F-478B-871A-4B0AC3B199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sp>
            <p:nvSpPr>
              <p:cNvPr id="593" name="직사각형 592">
                <a:extLst>
                  <a:ext uri="{FF2B5EF4-FFF2-40B4-BE49-F238E27FC236}">
                    <a16:creationId xmlns:a16="http://schemas.microsoft.com/office/drawing/2014/main" id="{FDC26980-E156-442D-9BB8-F842255A6266}"/>
                  </a:ext>
                </a:extLst>
              </p:cNvPr>
              <p:cNvSpPr/>
              <p:nvPr/>
            </p:nvSpPr>
            <p:spPr>
              <a:xfrm>
                <a:off x="3611557" y="1399429"/>
                <a:ext cx="3236841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이사</a:t>
                </a:r>
              </a:p>
            </p:txBody>
          </p:sp>
          <p:cxnSp>
            <p:nvCxnSpPr>
              <p:cNvPr id="594" name="Track">
                <a:extLst>
                  <a:ext uri="{FF2B5EF4-FFF2-40B4-BE49-F238E27FC236}">
                    <a16:creationId xmlns:a16="http://schemas.microsoft.com/office/drawing/2014/main" id="{94AFEF5C-B88A-43B6-94D3-20DC08CCD444}"/>
                  </a:ext>
                </a:extLst>
              </p:cNvPr>
              <p:cNvCxnSpPr/>
              <p:nvPr/>
            </p:nvCxnSpPr>
            <p:spPr>
              <a:xfrm>
                <a:off x="7500355" y="1746423"/>
                <a:ext cx="0" cy="3816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98E1905-E306-486F-9BA9-532753FACB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7393200" y="1425065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96" name="Oval">
                  <a:extLst>
                    <a:ext uri="{FF2B5EF4-FFF2-40B4-BE49-F238E27FC236}">
                      <a16:creationId xmlns:a16="http://schemas.microsoft.com/office/drawing/2014/main" id="{D03BEA2E-1C14-4859-A3A5-103B1D86CA6C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7" name="Oval">
                  <a:extLst>
                    <a:ext uri="{FF2B5EF4-FFF2-40B4-BE49-F238E27FC236}">
                      <a16:creationId xmlns:a16="http://schemas.microsoft.com/office/drawing/2014/main" id="{1652D7F6-B3C2-44F8-93F7-1FE1347239CB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8" name="Oval">
                  <a:extLst>
                    <a:ext uri="{FF2B5EF4-FFF2-40B4-BE49-F238E27FC236}">
                      <a16:creationId xmlns:a16="http://schemas.microsoft.com/office/drawing/2014/main" id="{3E611BB6-24DC-40B8-B696-3AC821F1566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99" name="그룹 598">
                <a:extLst>
                  <a:ext uri="{FF2B5EF4-FFF2-40B4-BE49-F238E27FC236}">
                    <a16:creationId xmlns:a16="http://schemas.microsoft.com/office/drawing/2014/main" id="{0FECAB66-9CF8-4631-BA0A-D433B4F31995}"/>
                  </a:ext>
                </a:extLst>
              </p:cNvPr>
              <p:cNvGrpSpPr/>
              <p:nvPr/>
            </p:nvGrpSpPr>
            <p:grpSpPr>
              <a:xfrm>
                <a:off x="3273213" y="1744923"/>
                <a:ext cx="4163451" cy="485213"/>
                <a:chOff x="3273213" y="1744923"/>
                <a:chExt cx="4163451" cy="485213"/>
              </a:xfrm>
            </p:grpSpPr>
            <p:sp>
              <p:nvSpPr>
                <p:cNvPr id="600" name="Modal Dialog Overlay">
                  <a:extLst>
                    <a:ext uri="{FF2B5EF4-FFF2-40B4-BE49-F238E27FC236}">
                      <a16:creationId xmlns:a16="http://schemas.microsoft.com/office/drawing/2014/main" id="{B1177EE8-553F-49C5-A6ED-035675319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213" y="1744923"/>
                  <a:ext cx="4163451" cy="48521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01" name="그룹 600">
                  <a:extLst>
                    <a:ext uri="{FF2B5EF4-FFF2-40B4-BE49-F238E27FC236}">
                      <a16:creationId xmlns:a16="http://schemas.microsoft.com/office/drawing/2014/main" id="{C4699816-19E5-46F8-B45E-3D6AF3179433}"/>
                    </a:ext>
                  </a:extLst>
                </p:cNvPr>
                <p:cNvGrpSpPr/>
                <p:nvPr/>
              </p:nvGrpSpPr>
              <p:grpSpPr>
                <a:xfrm>
                  <a:off x="5519984" y="1768506"/>
                  <a:ext cx="1727306" cy="438047"/>
                  <a:chOff x="3317412" y="1838505"/>
                  <a:chExt cx="1727306" cy="438047"/>
                </a:xfrm>
              </p:grpSpPr>
              <p:grpSp>
                <p:nvGrpSpPr>
                  <p:cNvPr id="618" name="그룹 617">
                    <a:extLst>
                      <a:ext uri="{FF2B5EF4-FFF2-40B4-BE49-F238E27FC236}">
                        <a16:creationId xmlns:a16="http://schemas.microsoft.com/office/drawing/2014/main" id="{6D32CFB4-54DA-470B-9327-8BEE2690ED18}"/>
                      </a:ext>
                    </a:extLst>
                  </p:cNvPr>
                  <p:cNvGrpSpPr/>
                  <p:nvPr/>
                </p:nvGrpSpPr>
                <p:grpSpPr>
                  <a:xfrm>
                    <a:off x="4656646" y="1863492"/>
                    <a:ext cx="388072" cy="388072"/>
                    <a:chOff x="8317111" y="4767758"/>
                    <a:chExt cx="924232" cy="924232"/>
                  </a:xfrm>
                </p:grpSpPr>
                <p:sp>
                  <p:nvSpPr>
                    <p:cNvPr id="622" name="Oval">
                      <a:extLst>
                        <a:ext uri="{FF2B5EF4-FFF2-40B4-BE49-F238E27FC236}">
                          <a16:creationId xmlns:a16="http://schemas.microsoft.com/office/drawing/2014/main" id="{C988B179-6FB0-4D07-AA17-DFDFB11BA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7111" y="4767758"/>
                      <a:ext cx="924232" cy="924232"/>
                    </a:xfrm>
                    <a:prstGeom prst="ellipse">
                      <a:avLst/>
                    </a:prstGeom>
                    <a:solidFill>
                      <a:srgbClr val="A6A6A6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23" name="그래픽 622" descr="스피커 폰">
                      <a:extLst>
                        <a:ext uri="{FF2B5EF4-FFF2-40B4-BE49-F238E27FC236}">
                          <a16:creationId xmlns:a16="http://schemas.microsoft.com/office/drawing/2014/main" id="{D102A5F7-2CCB-4E9C-BAD3-B72281566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54945" y="4905592"/>
                      <a:ext cx="648564" cy="64856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19" name="그룹 618">
                    <a:extLst>
                      <a:ext uri="{FF2B5EF4-FFF2-40B4-BE49-F238E27FC236}">
                        <a16:creationId xmlns:a16="http://schemas.microsoft.com/office/drawing/2014/main" id="{9BC39FB1-3154-4737-8700-34232DB699E1}"/>
                      </a:ext>
                    </a:extLst>
                  </p:cNvPr>
                  <p:cNvGrpSpPr/>
                  <p:nvPr/>
                </p:nvGrpSpPr>
                <p:grpSpPr>
                  <a:xfrm>
                    <a:off x="3317412" y="1838505"/>
                    <a:ext cx="1027845" cy="438047"/>
                    <a:chOff x="3317412" y="1885810"/>
                    <a:chExt cx="1027845" cy="438047"/>
                  </a:xfrm>
                </p:grpSpPr>
                <p:sp>
                  <p:nvSpPr>
                    <p:cNvPr id="620" name="직사각형 619">
                      <a:extLst>
                        <a:ext uri="{FF2B5EF4-FFF2-40B4-BE49-F238E27FC236}">
                          <a16:creationId xmlns:a16="http://schemas.microsoft.com/office/drawing/2014/main" id="{ECA7644F-BE9A-4B0D-B71C-3CABD311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027845" cy="24622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02-1234-5678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21" name="직사각형 620">
                      <a:extLst>
                        <a:ext uri="{FF2B5EF4-FFF2-40B4-BE49-F238E27FC236}">
                          <a16:creationId xmlns:a16="http://schemas.microsoft.com/office/drawing/2014/main" id="{B424EE30-86DA-4858-B98E-AE990F687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사무실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E4D4C7CF-2CE2-4F55-A181-7C68C1FB3169}"/>
                    </a:ext>
                  </a:extLst>
                </p:cNvPr>
                <p:cNvGrpSpPr/>
                <p:nvPr/>
              </p:nvGrpSpPr>
              <p:grpSpPr>
                <a:xfrm>
                  <a:off x="3424486" y="1768506"/>
                  <a:ext cx="1725138" cy="438047"/>
                  <a:chOff x="3281493" y="1775705"/>
                  <a:chExt cx="1725138" cy="438047"/>
                </a:xfrm>
              </p:grpSpPr>
              <p:grpSp>
                <p:nvGrpSpPr>
                  <p:cNvPr id="603" name="그룹 602">
                    <a:extLst>
                      <a:ext uri="{FF2B5EF4-FFF2-40B4-BE49-F238E27FC236}">
                        <a16:creationId xmlns:a16="http://schemas.microsoft.com/office/drawing/2014/main" id="{6740A876-6229-47D0-8FE2-AA5124019C7F}"/>
                      </a:ext>
                    </a:extLst>
                  </p:cNvPr>
                  <p:cNvGrpSpPr/>
                  <p:nvPr/>
                </p:nvGrpSpPr>
                <p:grpSpPr>
                  <a:xfrm>
                    <a:off x="3281493" y="1775705"/>
                    <a:ext cx="1101584" cy="438047"/>
                    <a:chOff x="3317412" y="1885810"/>
                    <a:chExt cx="1101584" cy="438047"/>
                  </a:xfrm>
                </p:grpSpPr>
                <p:sp>
                  <p:nvSpPr>
                    <p:cNvPr id="616" name="직사각형 615">
                      <a:extLst>
                        <a:ext uri="{FF2B5EF4-FFF2-40B4-BE49-F238E27FC236}">
                          <a16:creationId xmlns:a16="http://schemas.microsoft.com/office/drawing/2014/main" id="{5409186B-FE6B-42DA-A45A-061C02E0C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101584" cy="24622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17" name="직사각형 616">
                      <a:extLst>
                        <a:ext uri="{FF2B5EF4-FFF2-40B4-BE49-F238E27FC236}">
                          <a16:creationId xmlns:a16="http://schemas.microsoft.com/office/drawing/2014/main" id="{3D3F2356-9137-4A0F-8508-8320F267B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휴대폰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7234803A-1853-4BF4-B872-78C9E258907F}"/>
                      </a:ext>
                    </a:extLst>
                  </p:cNvPr>
                  <p:cNvGrpSpPr/>
                  <p:nvPr/>
                </p:nvGrpSpPr>
                <p:grpSpPr>
                  <a:xfrm>
                    <a:off x="4618559" y="1800692"/>
                    <a:ext cx="388072" cy="388072"/>
                    <a:chOff x="5727769" y="2721864"/>
                    <a:chExt cx="903986" cy="903986"/>
                  </a:xfrm>
                </p:grpSpPr>
                <p:sp>
                  <p:nvSpPr>
                    <p:cNvPr id="614" name="Oval">
                      <a:extLst>
                        <a:ext uri="{FF2B5EF4-FFF2-40B4-BE49-F238E27FC236}">
                          <a16:creationId xmlns:a16="http://schemas.microsoft.com/office/drawing/2014/main" id="{8250D985-3765-45BA-8CBA-6E75FFA9E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7769" y="2721864"/>
                      <a:ext cx="903986" cy="90398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15" name="그래픽 614" descr="스마트폰">
                      <a:extLst>
                        <a:ext uri="{FF2B5EF4-FFF2-40B4-BE49-F238E27FC236}">
                          <a16:creationId xmlns:a16="http://schemas.microsoft.com/office/drawing/2014/main" id="{00C8BDD9-27C3-43F3-BAF6-42232A6E15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4">
                      <a:extLst>
                        <a:ext uri="{96DAC541-7B7A-43D3-8B79-37D633B846F1}">
                          <asvg:svgBlip xmlns:asvg="http://schemas.microsoft.com/office/drawing/2016/SVG/main" r:embed="rId2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38156" y="2932251"/>
                      <a:ext cx="483212" cy="483212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624" name="그룹 623">
                <a:extLst>
                  <a:ext uri="{FF2B5EF4-FFF2-40B4-BE49-F238E27FC236}">
                    <a16:creationId xmlns:a16="http://schemas.microsoft.com/office/drawing/2014/main" id="{6885B8C7-6F2B-4CB4-A033-77115F213526}"/>
                  </a:ext>
                </a:extLst>
              </p:cNvPr>
              <p:cNvGrpSpPr/>
              <p:nvPr/>
            </p:nvGrpSpPr>
            <p:grpSpPr>
              <a:xfrm>
                <a:off x="1255374" y="1367399"/>
                <a:ext cx="608822" cy="694482"/>
                <a:chOff x="1255374" y="1636342"/>
                <a:chExt cx="608822" cy="694482"/>
              </a:xfrm>
            </p:grpSpPr>
            <p:grpSp>
              <p:nvGrpSpPr>
                <p:cNvPr id="625" name="Thumbnail">
                  <a:extLst>
                    <a:ext uri="{FF2B5EF4-FFF2-40B4-BE49-F238E27FC236}">
                      <a16:creationId xmlns:a16="http://schemas.microsoft.com/office/drawing/2014/main" id="{9A88473C-F65D-477C-B475-5DB7DFF115B9}"/>
                    </a:ext>
                  </a:extLst>
                </p:cNvPr>
                <p:cNvGrpSpPr/>
                <p:nvPr/>
              </p:nvGrpSpPr>
              <p:grpSpPr>
                <a:xfrm>
                  <a:off x="125537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27" name="Border Outer">
                    <a:extLst>
                      <a:ext uri="{FF2B5EF4-FFF2-40B4-BE49-F238E27FC236}">
                        <a16:creationId xmlns:a16="http://schemas.microsoft.com/office/drawing/2014/main" id="{5D9BDF8E-81D9-49CD-AFB4-6DBC41322EC7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28" name="Image">
                    <a:extLst>
                      <a:ext uri="{FF2B5EF4-FFF2-40B4-BE49-F238E27FC236}">
                        <a16:creationId xmlns:a16="http://schemas.microsoft.com/office/drawing/2014/main" id="{22675877-9890-4589-851F-61008E55709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29" name="Border">
                      <a:extLst>
                        <a:ext uri="{FF2B5EF4-FFF2-40B4-BE49-F238E27FC236}">
                          <a16:creationId xmlns:a16="http://schemas.microsoft.com/office/drawing/2014/main" id="{FDB00C7C-BE4E-4831-8B4E-DD2BAB5B2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0" name="Line 2">
                      <a:extLst>
                        <a:ext uri="{FF2B5EF4-FFF2-40B4-BE49-F238E27FC236}">
                          <a16:creationId xmlns:a16="http://schemas.microsoft.com/office/drawing/2014/main" id="{16BA6EAD-8397-4748-88F0-D66CA2DB11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1" name="Line 1">
                      <a:extLst>
                        <a:ext uri="{FF2B5EF4-FFF2-40B4-BE49-F238E27FC236}">
                          <a16:creationId xmlns:a16="http://schemas.microsoft.com/office/drawing/2014/main" id="{DD9CDA1F-98F7-42EB-85A0-D913207FAE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26" name="h3">
                  <a:extLst>
                    <a:ext uri="{FF2B5EF4-FFF2-40B4-BE49-F238E27FC236}">
                      <a16:creationId xmlns:a16="http://schemas.microsoft.com/office/drawing/2014/main" id="{7A1DDDD9-90CE-4A4A-A662-69A3C8C90EE1}"/>
                    </a:ext>
                  </a:extLst>
                </p:cNvPr>
                <p:cNvSpPr txBox="1"/>
                <p:nvPr/>
              </p:nvSpPr>
              <p:spPr>
                <a:xfrm>
                  <a:off x="1354598" y="2177740"/>
                  <a:ext cx="410370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800" dirty="0">
                      <a:solidFill>
                        <a:srgbClr val="464646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통화기록</a:t>
                  </a:r>
                  <a:endParaRPr lang="en-US" altLang="ko-KR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8C59A891-5525-492D-85BB-0FB7610571F9}"/>
                  </a:ext>
                </a:extLst>
              </p:cNvPr>
              <p:cNvGrpSpPr/>
              <p:nvPr/>
            </p:nvGrpSpPr>
            <p:grpSpPr>
              <a:xfrm>
                <a:off x="630014" y="1367399"/>
                <a:ext cx="608822" cy="694482"/>
                <a:chOff x="630014" y="1636342"/>
                <a:chExt cx="608822" cy="694482"/>
              </a:xfrm>
            </p:grpSpPr>
            <p:grpSp>
              <p:nvGrpSpPr>
                <p:cNvPr id="633" name="Thumbnail">
                  <a:extLst>
                    <a:ext uri="{FF2B5EF4-FFF2-40B4-BE49-F238E27FC236}">
                      <a16:creationId xmlns:a16="http://schemas.microsoft.com/office/drawing/2014/main" id="{B264D93C-B677-4885-B7F6-9E19EA7E5AD3}"/>
                    </a:ext>
                  </a:extLst>
                </p:cNvPr>
                <p:cNvGrpSpPr/>
                <p:nvPr/>
              </p:nvGrpSpPr>
              <p:grpSpPr>
                <a:xfrm>
                  <a:off x="63001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35" name="Border Outer">
                    <a:extLst>
                      <a:ext uri="{FF2B5EF4-FFF2-40B4-BE49-F238E27FC236}">
                        <a16:creationId xmlns:a16="http://schemas.microsoft.com/office/drawing/2014/main" id="{1D039ECA-7C0D-4B59-8E8A-670144D0ADED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36" name="Image">
                    <a:extLst>
                      <a:ext uri="{FF2B5EF4-FFF2-40B4-BE49-F238E27FC236}">
                        <a16:creationId xmlns:a16="http://schemas.microsoft.com/office/drawing/2014/main" id="{6E8C7327-E039-4265-BBE0-3516C1B9A23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37" name="Border">
                      <a:extLst>
                        <a:ext uri="{FF2B5EF4-FFF2-40B4-BE49-F238E27FC236}">
                          <a16:creationId xmlns:a16="http://schemas.microsoft.com/office/drawing/2014/main" id="{E6BDA9D5-974B-4172-9FC7-7E3901E5D2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8" name="Line 2">
                      <a:extLst>
                        <a:ext uri="{FF2B5EF4-FFF2-40B4-BE49-F238E27FC236}">
                          <a16:creationId xmlns:a16="http://schemas.microsoft.com/office/drawing/2014/main" id="{61040B8B-5EFF-4F62-808B-817F50F7F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9" name="Line 1">
                      <a:extLst>
                        <a:ext uri="{FF2B5EF4-FFF2-40B4-BE49-F238E27FC236}">
                          <a16:creationId xmlns:a16="http://schemas.microsoft.com/office/drawing/2014/main" id="{FC87F27A-ED10-46DA-8353-38FEFBD24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34" name="h3">
                  <a:extLst>
                    <a:ext uri="{FF2B5EF4-FFF2-40B4-BE49-F238E27FC236}">
                      <a16:creationId xmlns:a16="http://schemas.microsoft.com/office/drawing/2014/main" id="{2106E72F-9136-4EE8-A3E1-126FF9034B37}"/>
                    </a:ext>
                  </a:extLst>
                </p:cNvPr>
                <p:cNvSpPr txBox="1"/>
                <p:nvPr/>
              </p:nvSpPr>
              <p:spPr>
                <a:xfrm>
                  <a:off x="729240" y="2177740"/>
                  <a:ext cx="410369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즐겨찾기</a:t>
                  </a:r>
                  <a:endParaRPr kumimoji="0" 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Thumbnail">
                <a:extLst>
                  <a:ext uri="{FF2B5EF4-FFF2-40B4-BE49-F238E27FC236}">
                    <a16:creationId xmlns:a16="http://schemas.microsoft.com/office/drawing/2014/main" id="{A182F827-E357-478B-A678-6D82162145C9}"/>
                  </a:ext>
                </a:extLst>
              </p:cNvPr>
              <p:cNvGrpSpPr/>
              <p:nvPr/>
            </p:nvGrpSpPr>
            <p:grpSpPr>
              <a:xfrm>
                <a:off x="2509270" y="1374158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641" name="Border Outer">
                  <a:extLst>
                    <a:ext uri="{FF2B5EF4-FFF2-40B4-BE49-F238E27FC236}">
                      <a16:creationId xmlns:a16="http://schemas.microsoft.com/office/drawing/2014/main" id="{1E92DDFA-13C4-4FB0-9E2C-A2AA8FDECB15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2" name="Image">
                  <a:extLst>
                    <a:ext uri="{FF2B5EF4-FFF2-40B4-BE49-F238E27FC236}">
                      <a16:creationId xmlns:a16="http://schemas.microsoft.com/office/drawing/2014/main" id="{4BA4FE4F-D90A-4006-9216-0FCCD56416A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643" name="Border">
                    <a:extLst>
                      <a:ext uri="{FF2B5EF4-FFF2-40B4-BE49-F238E27FC236}">
                        <a16:creationId xmlns:a16="http://schemas.microsoft.com/office/drawing/2014/main" id="{5286D244-5854-4CCE-B6E7-0E9E54B776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4" name="Line 2">
                    <a:extLst>
                      <a:ext uri="{FF2B5EF4-FFF2-40B4-BE49-F238E27FC236}">
                        <a16:creationId xmlns:a16="http://schemas.microsoft.com/office/drawing/2014/main" id="{BC8F1556-D68B-472D-90F5-A3CB88C984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5" name="Line 1">
                    <a:extLst>
                      <a:ext uri="{FF2B5EF4-FFF2-40B4-BE49-F238E27FC236}">
                        <a16:creationId xmlns:a16="http://schemas.microsoft.com/office/drawing/2014/main" id="{7B9DC02C-23F0-4568-B8FB-6A7B83A3F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646" name="그룹 645">
                <a:extLst>
                  <a:ext uri="{FF2B5EF4-FFF2-40B4-BE49-F238E27FC236}">
                    <a16:creationId xmlns:a16="http://schemas.microsoft.com/office/drawing/2014/main" id="{520F2BE0-1332-4297-BA7B-07DE95B11929}"/>
                  </a:ext>
                </a:extLst>
              </p:cNvPr>
              <p:cNvGrpSpPr/>
              <p:nvPr/>
            </p:nvGrpSpPr>
            <p:grpSpPr>
              <a:xfrm>
                <a:off x="564775" y="2689576"/>
                <a:ext cx="2589523" cy="963081"/>
                <a:chOff x="564775" y="2483389"/>
                <a:chExt cx="2589523" cy="963081"/>
              </a:xfrm>
            </p:grpSpPr>
            <p:sp>
              <p:nvSpPr>
                <p:cNvPr id="647" name="Modal Dialog Overlay">
                  <a:extLst>
                    <a:ext uri="{FF2B5EF4-FFF2-40B4-BE49-F238E27FC236}">
                      <a16:creationId xmlns:a16="http://schemas.microsoft.com/office/drawing/2014/main" id="{DAB39624-D3A8-49F5-9D6A-9C309D5A0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A336EA9C-2C62-46E7-8837-2A1762D3F0C8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75" name="그룹 674">
                    <a:extLst>
                      <a:ext uri="{FF2B5EF4-FFF2-40B4-BE49-F238E27FC236}">
                        <a16:creationId xmlns:a16="http://schemas.microsoft.com/office/drawing/2014/main" id="{9C5B074F-A6D0-4211-99BE-F1FB5890DA05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90" name="그룹 689">
                      <a:extLst>
                        <a:ext uri="{FF2B5EF4-FFF2-40B4-BE49-F238E27FC236}">
                          <a16:creationId xmlns:a16="http://schemas.microsoft.com/office/drawing/2014/main" id="{9D482C0C-A116-487F-A6E4-AC7751DC5A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94" name="Oval">
                        <a:extLst>
                          <a:ext uri="{FF2B5EF4-FFF2-40B4-BE49-F238E27FC236}">
                            <a16:creationId xmlns:a16="http://schemas.microsoft.com/office/drawing/2014/main" id="{C0C917B6-F529-4503-B4CA-CF1F6D1960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5" name="그래픽 694" descr="스피커 폰">
                        <a:extLst>
                          <a:ext uri="{FF2B5EF4-FFF2-40B4-BE49-F238E27FC236}">
                            <a16:creationId xmlns:a16="http://schemas.microsoft.com/office/drawing/2014/main" id="{0E0C61DD-36BC-4A6D-980D-507ECDB142F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91" name="그룹 690">
                      <a:extLst>
                        <a:ext uri="{FF2B5EF4-FFF2-40B4-BE49-F238E27FC236}">
                          <a16:creationId xmlns:a16="http://schemas.microsoft.com/office/drawing/2014/main" id="{1FECBC81-499F-471B-A284-2D92EAAEE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92" name="Oval">
                        <a:extLst>
                          <a:ext uri="{FF2B5EF4-FFF2-40B4-BE49-F238E27FC236}">
                            <a16:creationId xmlns:a16="http://schemas.microsoft.com/office/drawing/2014/main" id="{00CDAA36-CA4F-48AA-BE18-4B55A582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3" name="그래픽 692" descr="스마트폰">
                        <a:extLst>
                          <a:ext uri="{FF2B5EF4-FFF2-40B4-BE49-F238E27FC236}">
                            <a16:creationId xmlns:a16="http://schemas.microsoft.com/office/drawing/2014/main" id="{DB780445-80BD-476E-BAFE-E58D368FDF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76" name="그룹 675">
                    <a:extLst>
                      <a:ext uri="{FF2B5EF4-FFF2-40B4-BE49-F238E27FC236}">
                        <a16:creationId xmlns:a16="http://schemas.microsoft.com/office/drawing/2014/main" id="{87D08FC4-DD8D-4EC9-83A5-E2C6C489B48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85" name="Profile Picture">
                      <a:extLst>
                        <a:ext uri="{FF2B5EF4-FFF2-40B4-BE49-F238E27FC236}">
                          <a16:creationId xmlns:a16="http://schemas.microsoft.com/office/drawing/2014/main" id="{02321E48-89B0-481B-BA2A-514FDD5609C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88" name="Background">
                        <a:extLst>
                          <a:ext uri="{FF2B5EF4-FFF2-40B4-BE49-F238E27FC236}">
                            <a16:creationId xmlns:a16="http://schemas.microsoft.com/office/drawing/2014/main" id="{B73DE31C-5D86-48D4-98EF-75136CFCA6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89" name="Profile Icon">
                        <a:extLst>
                          <a:ext uri="{FF2B5EF4-FFF2-40B4-BE49-F238E27FC236}">
                            <a16:creationId xmlns:a16="http://schemas.microsoft.com/office/drawing/2014/main" id="{3FFBF43F-5AD2-4413-9604-085D984D1E9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86" name="타원 685">
                      <a:extLst>
                        <a:ext uri="{FF2B5EF4-FFF2-40B4-BE49-F238E27FC236}">
                          <a16:creationId xmlns:a16="http://schemas.microsoft.com/office/drawing/2014/main" id="{EA82575B-4749-45C9-8D29-87DC2067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87" name="그래픽 686" descr="스마트폰">
                      <a:extLst>
                        <a:ext uri="{FF2B5EF4-FFF2-40B4-BE49-F238E27FC236}">
                          <a16:creationId xmlns:a16="http://schemas.microsoft.com/office/drawing/2014/main" id="{D9FA8CC8-7D2A-42FE-AA22-7B8EFB2AF7F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9F4281A1-855F-4382-B701-D05BF37714BF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79" name="그룹 678">
                      <a:extLst>
                        <a:ext uri="{FF2B5EF4-FFF2-40B4-BE49-F238E27FC236}">
                          <a16:creationId xmlns:a16="http://schemas.microsoft.com/office/drawing/2014/main" id="{5D0B5113-6C6A-4C5A-A5EE-4E30FFA776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83" name="직사각형 682">
                        <a:extLst>
                          <a:ext uri="{FF2B5EF4-FFF2-40B4-BE49-F238E27FC236}">
                            <a16:creationId xmlns:a16="http://schemas.microsoft.com/office/drawing/2014/main" id="{8C78BD87-F401-4ABD-BA99-A11F038AD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684" name="직사각형 683">
                        <a:extLst>
                          <a:ext uri="{FF2B5EF4-FFF2-40B4-BE49-F238E27FC236}">
                            <a16:creationId xmlns:a16="http://schemas.microsoft.com/office/drawing/2014/main" id="{D61871CA-E118-4C98-9CC3-DF2BB6D61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80" name="그룹 679">
                      <a:extLst>
                        <a:ext uri="{FF2B5EF4-FFF2-40B4-BE49-F238E27FC236}">
                          <a16:creationId xmlns:a16="http://schemas.microsoft.com/office/drawing/2014/main" id="{D0CB92EC-5A04-4CBD-AD4D-8BFD9B14D4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81" name="직사각형 680">
                        <a:extLst>
                          <a:ext uri="{FF2B5EF4-FFF2-40B4-BE49-F238E27FC236}">
                            <a16:creationId xmlns:a16="http://schemas.microsoft.com/office/drawing/2014/main" id="{F2DA6883-7C37-4980-BA43-995C4C249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82" name="직사각형 681">
                        <a:extLst>
                          <a:ext uri="{FF2B5EF4-FFF2-40B4-BE49-F238E27FC236}">
                            <a16:creationId xmlns:a16="http://schemas.microsoft.com/office/drawing/2014/main" id="{74B24FFF-4309-4F6C-9481-5E3164E6B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49" name="Line">
                  <a:extLst>
                    <a:ext uri="{FF2B5EF4-FFF2-40B4-BE49-F238E27FC236}">
                      <a16:creationId xmlns:a16="http://schemas.microsoft.com/office/drawing/2014/main" id="{BC4304A0-D84C-4B31-B075-1C4DBCBFDE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0" name="그룹 649">
                  <a:extLst>
                    <a:ext uri="{FF2B5EF4-FFF2-40B4-BE49-F238E27FC236}">
                      <a16:creationId xmlns:a16="http://schemas.microsoft.com/office/drawing/2014/main" id="{0E3F4832-F5FF-4BF5-8AA2-E507652F2635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0F596F40-8043-41A0-A60B-D144A7B4F890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69" name="그룹 668">
                      <a:extLst>
                        <a:ext uri="{FF2B5EF4-FFF2-40B4-BE49-F238E27FC236}">
                          <a16:creationId xmlns:a16="http://schemas.microsoft.com/office/drawing/2014/main" id="{33C43DDD-D84C-4B21-9B5B-3959519204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73" name="Oval">
                        <a:extLst>
                          <a:ext uri="{FF2B5EF4-FFF2-40B4-BE49-F238E27FC236}">
                            <a16:creationId xmlns:a16="http://schemas.microsoft.com/office/drawing/2014/main" id="{4404CEC2-40D8-4FED-AB72-C2BDB7A6C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4" name="그래픽 673" descr="스피커 폰">
                        <a:extLst>
                          <a:ext uri="{FF2B5EF4-FFF2-40B4-BE49-F238E27FC236}">
                            <a16:creationId xmlns:a16="http://schemas.microsoft.com/office/drawing/2014/main" id="{ACFE50AF-5E8E-4718-A20B-4BE81E2880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70" name="그룹 669">
                      <a:extLst>
                        <a:ext uri="{FF2B5EF4-FFF2-40B4-BE49-F238E27FC236}">
                          <a16:creationId xmlns:a16="http://schemas.microsoft.com/office/drawing/2014/main" id="{BDD89249-32CB-49BE-890E-A5127A751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71" name="Oval">
                        <a:extLst>
                          <a:ext uri="{FF2B5EF4-FFF2-40B4-BE49-F238E27FC236}">
                            <a16:creationId xmlns:a16="http://schemas.microsoft.com/office/drawing/2014/main" id="{737D381F-1973-4408-A42F-A080B5EAC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2" name="그래픽 671" descr="스마트폰">
                        <a:extLst>
                          <a:ext uri="{FF2B5EF4-FFF2-40B4-BE49-F238E27FC236}">
                            <a16:creationId xmlns:a16="http://schemas.microsoft.com/office/drawing/2014/main" id="{CB6798AB-253D-482C-B70F-48ADBD4290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9204D677-9339-47AB-AE6A-336D3398F5B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64" name="Profile Picture">
                      <a:extLst>
                        <a:ext uri="{FF2B5EF4-FFF2-40B4-BE49-F238E27FC236}">
                          <a16:creationId xmlns:a16="http://schemas.microsoft.com/office/drawing/2014/main" id="{DFA55777-1888-4080-B58B-F50F0FC6E33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67" name="Background">
                        <a:extLst>
                          <a:ext uri="{FF2B5EF4-FFF2-40B4-BE49-F238E27FC236}">
                            <a16:creationId xmlns:a16="http://schemas.microsoft.com/office/drawing/2014/main" id="{B8306A12-2CE4-4C53-89AD-DF9527E298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68" name="Profile Icon">
                        <a:extLst>
                          <a:ext uri="{FF2B5EF4-FFF2-40B4-BE49-F238E27FC236}">
                            <a16:creationId xmlns:a16="http://schemas.microsoft.com/office/drawing/2014/main" id="{9467FD7C-53F2-47CB-83A5-F9399991E301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65" name="타원 664">
                      <a:extLst>
                        <a:ext uri="{FF2B5EF4-FFF2-40B4-BE49-F238E27FC236}">
                          <a16:creationId xmlns:a16="http://schemas.microsoft.com/office/drawing/2014/main" id="{E67CBD1C-6D30-4461-9AC3-ADBCF9953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66" name="그래픽 665" descr="스마트폰">
                      <a:extLst>
                        <a:ext uri="{FF2B5EF4-FFF2-40B4-BE49-F238E27FC236}">
                          <a16:creationId xmlns:a16="http://schemas.microsoft.com/office/drawing/2014/main" id="{0503A7E7-B16D-40C6-8C63-8D55BC5D3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098C7C84-E8B3-4737-B41E-130D42F18D31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54" name="그룹 653">
                      <a:extLst>
                        <a:ext uri="{FF2B5EF4-FFF2-40B4-BE49-F238E27FC236}">
                          <a16:creationId xmlns:a16="http://schemas.microsoft.com/office/drawing/2014/main" id="{137249EA-1563-42BC-82B8-E528D510CA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62" name="직사각형 661">
                        <a:extLst>
                          <a:ext uri="{FF2B5EF4-FFF2-40B4-BE49-F238E27FC236}">
                            <a16:creationId xmlns:a16="http://schemas.microsoft.com/office/drawing/2014/main" id="{22B3B348-BCA3-429D-86D2-57CDA6262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663" name="직사각형 662">
                        <a:extLst>
                          <a:ext uri="{FF2B5EF4-FFF2-40B4-BE49-F238E27FC236}">
                            <a16:creationId xmlns:a16="http://schemas.microsoft.com/office/drawing/2014/main" id="{A27D909A-58AA-41EB-AC50-CC7F89189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55" name="그룹 654">
                      <a:extLst>
                        <a:ext uri="{FF2B5EF4-FFF2-40B4-BE49-F238E27FC236}">
                          <a16:creationId xmlns:a16="http://schemas.microsoft.com/office/drawing/2014/main" id="{2FB1052F-53FA-43F3-A3EA-939835A937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60" name="직사각형 659">
                        <a:extLst>
                          <a:ext uri="{FF2B5EF4-FFF2-40B4-BE49-F238E27FC236}">
                            <a16:creationId xmlns:a16="http://schemas.microsoft.com/office/drawing/2014/main" id="{8C6F2642-17D1-47A9-BDEC-7595884195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61" name="직사각형 660">
                        <a:extLst>
                          <a:ext uri="{FF2B5EF4-FFF2-40B4-BE49-F238E27FC236}">
                            <a16:creationId xmlns:a16="http://schemas.microsoft.com/office/drawing/2014/main" id="{F5972BDC-2746-494D-802A-BDDFB5DF11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696" name="Star">
                <a:extLst>
                  <a:ext uri="{FF2B5EF4-FFF2-40B4-BE49-F238E27FC236}">
                    <a16:creationId xmlns:a16="http://schemas.microsoft.com/office/drawing/2014/main" id="{34C2C0D7-3D8B-412B-ADA9-0D96D93562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82005" y="1429382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697" name="Image">
                <a:extLst>
                  <a:ext uri="{FF2B5EF4-FFF2-40B4-BE49-F238E27FC236}">
                    <a16:creationId xmlns:a16="http://schemas.microsoft.com/office/drawing/2014/main" id="{5F180548-84B0-4723-B9CC-AE1261F6D634}"/>
                  </a:ext>
                </a:extLst>
              </p:cNvPr>
              <p:cNvGrpSpPr/>
              <p:nvPr/>
            </p:nvGrpSpPr>
            <p:grpSpPr>
              <a:xfrm>
                <a:off x="4834103" y="2654680"/>
                <a:ext cx="1064268" cy="1064268"/>
                <a:chOff x="9600101" y="1622168"/>
                <a:chExt cx="1333500" cy="1333500"/>
              </a:xfrm>
            </p:grpSpPr>
            <p:sp>
              <p:nvSpPr>
                <p:cNvPr id="698" name="Border">
                  <a:extLst>
                    <a:ext uri="{FF2B5EF4-FFF2-40B4-BE49-F238E27FC236}">
                      <a16:creationId xmlns:a16="http://schemas.microsoft.com/office/drawing/2014/main" id="{9FDEFFEB-FA02-43ED-BFF6-7B827CDBC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699" name="Line">
                  <a:extLst>
                    <a:ext uri="{FF2B5EF4-FFF2-40B4-BE49-F238E27FC236}">
                      <a16:creationId xmlns:a16="http://schemas.microsoft.com/office/drawing/2014/main" id="{59727E0C-5022-49E0-95F4-61B4963A191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Line">
                  <a:extLst>
                    <a:ext uri="{FF2B5EF4-FFF2-40B4-BE49-F238E27FC236}">
                      <a16:creationId xmlns:a16="http://schemas.microsoft.com/office/drawing/2014/main" id="{73F7A236-D6A2-4EE6-8EFB-CB73A5A01699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1" name="직사각형 700">
                <a:extLst>
                  <a:ext uri="{FF2B5EF4-FFF2-40B4-BE49-F238E27FC236}">
                    <a16:creationId xmlns:a16="http://schemas.microsoft.com/office/drawing/2014/main" id="{B641A74A-19CB-4684-98CF-5A71327BB283}"/>
                  </a:ext>
                </a:extLst>
              </p:cNvPr>
              <p:cNvSpPr/>
              <p:nvPr/>
            </p:nvSpPr>
            <p:spPr>
              <a:xfrm>
                <a:off x="4781566" y="3778252"/>
                <a:ext cx="11673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통화내역이 없습니다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h3">
                <a:extLst>
                  <a:ext uri="{FF2B5EF4-FFF2-40B4-BE49-F238E27FC236}">
                    <a16:creationId xmlns:a16="http://schemas.microsoft.com/office/drawing/2014/main" id="{DCA185DB-D68F-4FB6-AB21-884CEF554281}"/>
                  </a:ext>
                </a:extLst>
              </p:cNvPr>
              <p:cNvSpPr txBox="1"/>
              <p:nvPr/>
            </p:nvSpPr>
            <p:spPr>
              <a:xfrm>
                <a:off x="2590896" y="1908797"/>
                <a:ext cx="439223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내 연락처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03" name="Thumbnail">
                <a:extLst>
                  <a:ext uri="{FF2B5EF4-FFF2-40B4-BE49-F238E27FC236}">
                    <a16:creationId xmlns:a16="http://schemas.microsoft.com/office/drawing/2014/main" id="{51806ED7-4B26-473F-99C6-CE0748C9DB58}"/>
                  </a:ext>
                </a:extLst>
              </p:cNvPr>
              <p:cNvGrpSpPr/>
              <p:nvPr/>
            </p:nvGrpSpPr>
            <p:grpSpPr>
              <a:xfrm>
                <a:off x="1880734" y="1367400"/>
                <a:ext cx="608822" cy="694482"/>
                <a:chOff x="595686" y="1261242"/>
                <a:chExt cx="2433264" cy="2786694"/>
              </a:xfrm>
              <a:noFill/>
            </p:grpSpPr>
            <p:sp>
              <p:nvSpPr>
                <p:cNvPr id="704" name="Border Outer">
                  <a:extLst>
                    <a:ext uri="{FF2B5EF4-FFF2-40B4-BE49-F238E27FC236}">
                      <a16:creationId xmlns:a16="http://schemas.microsoft.com/office/drawing/2014/main" id="{11D7B31A-E993-4FD6-B17D-2808B96EE633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05" name="Image">
                  <a:extLst>
                    <a:ext uri="{FF2B5EF4-FFF2-40B4-BE49-F238E27FC236}">
                      <a16:creationId xmlns:a16="http://schemas.microsoft.com/office/drawing/2014/main" id="{944E7C57-9366-4428-AFA6-F573CAB7AA76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706" name="Border">
                    <a:extLst>
                      <a:ext uri="{FF2B5EF4-FFF2-40B4-BE49-F238E27FC236}">
                        <a16:creationId xmlns:a16="http://schemas.microsoft.com/office/drawing/2014/main" id="{3F2B615F-2DAE-422C-9D65-2613CEC4C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Line 2">
                    <a:extLst>
                      <a:ext uri="{FF2B5EF4-FFF2-40B4-BE49-F238E27FC236}">
                        <a16:creationId xmlns:a16="http://schemas.microsoft.com/office/drawing/2014/main" id="{E3CD2BD9-FA5A-427D-A601-55938D9D6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8" name="Line 1">
                    <a:extLst>
                      <a:ext uri="{FF2B5EF4-FFF2-40B4-BE49-F238E27FC236}">
                        <a16:creationId xmlns:a16="http://schemas.microsoft.com/office/drawing/2014/main" id="{2B4CF338-FB5C-40D3-8FC6-5D34C8985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709" name="h3">
                <a:extLst>
                  <a:ext uri="{FF2B5EF4-FFF2-40B4-BE49-F238E27FC236}">
                    <a16:creationId xmlns:a16="http://schemas.microsoft.com/office/drawing/2014/main" id="{A46E46B9-60B3-4DA5-BC75-1A303C7FF7D4}"/>
                  </a:ext>
                </a:extLst>
              </p:cNvPr>
              <p:cNvSpPr txBox="1"/>
              <p:nvPr/>
            </p:nvSpPr>
            <p:spPr>
              <a:xfrm>
                <a:off x="1953193" y="1908798"/>
                <a:ext cx="463904" cy="18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0066956F-DF51-4917-9811-04F4484AA02E}"/>
                  </a:ext>
                </a:extLst>
              </p:cNvPr>
              <p:cNvSpPr/>
              <p:nvPr/>
            </p:nvSpPr>
            <p:spPr>
              <a:xfrm>
                <a:off x="662648" y="2399457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1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A1A33B8F-48D2-49B7-9BF6-8EED73C73A71}"/>
                  </a:ext>
                </a:extLst>
              </p:cNvPr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 rot="10800000">
                <a:off x="637436" y="252225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12" name="Password Box">
                <a:extLst>
                  <a:ext uri="{FF2B5EF4-FFF2-40B4-BE49-F238E27FC236}">
                    <a16:creationId xmlns:a16="http://schemas.microsoft.com/office/drawing/2014/main" id="{E6429FCB-C782-4F25-830F-DC28BC1A90D7}"/>
                  </a:ext>
                </a:extLst>
              </p:cNvPr>
              <p:cNvSpPr/>
              <p:nvPr/>
            </p:nvSpPr>
            <p:spPr>
              <a:xfrm>
                <a:off x="584472" y="2132134"/>
                <a:ext cx="2565128" cy="266797"/>
              </a:xfrm>
              <a:prstGeom prst="rect">
                <a:avLst/>
              </a:prstGeom>
              <a:solidFill>
                <a:srgbClr val="F2F2F2"/>
              </a:solidFill>
              <a:ln w="3175">
                <a:solidFill>
                  <a:srgbClr val="DDDD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286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13" name="그룹 712">
                <a:extLst>
                  <a:ext uri="{FF2B5EF4-FFF2-40B4-BE49-F238E27FC236}">
                    <a16:creationId xmlns:a16="http://schemas.microsoft.com/office/drawing/2014/main" id="{CC70D463-A475-445A-BDA1-A6CD1642EDF2}"/>
                  </a:ext>
                </a:extLst>
              </p:cNvPr>
              <p:cNvGrpSpPr/>
              <p:nvPr/>
            </p:nvGrpSpPr>
            <p:grpSpPr>
              <a:xfrm>
                <a:off x="638415" y="2130008"/>
                <a:ext cx="1126315" cy="271049"/>
                <a:chOff x="229668" y="651840"/>
                <a:chExt cx="1126315" cy="271049"/>
              </a:xfrm>
            </p:grpSpPr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4E2DB7CB-509F-4DBC-805E-2D87744FAC3C}"/>
                    </a:ext>
                  </a:extLst>
                </p:cNvPr>
                <p:cNvSpPr/>
                <p:nvPr/>
              </p:nvSpPr>
              <p:spPr>
                <a:xfrm>
                  <a:off x="427904" y="651840"/>
                  <a:ext cx="928079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내 연락처 </a:t>
                  </a: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N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sym typeface="Arial"/>
                  </a:endParaRPr>
                </a:p>
              </p:txBody>
            </p:sp>
            <p:grpSp>
              <p:nvGrpSpPr>
                <p:cNvPr id="715" name="Image">
                  <a:extLst>
                    <a:ext uri="{FF2B5EF4-FFF2-40B4-BE49-F238E27FC236}">
                      <a16:creationId xmlns:a16="http://schemas.microsoft.com/office/drawing/2014/main" id="{7BB24506-CC25-40EA-ACD0-924A239706B6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716" name="Border">
                    <a:extLst>
                      <a:ext uri="{FF2B5EF4-FFF2-40B4-BE49-F238E27FC236}">
                        <a16:creationId xmlns:a16="http://schemas.microsoft.com/office/drawing/2014/main" id="{19537B04-1D5A-44E1-BBBB-69E36433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717" name="Line">
                    <a:extLst>
                      <a:ext uri="{FF2B5EF4-FFF2-40B4-BE49-F238E27FC236}">
                        <a16:creationId xmlns:a16="http://schemas.microsoft.com/office/drawing/2014/main" id="{FDBBBE12-4A0A-483C-85F7-04576322F9F9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Line">
                    <a:extLst>
                      <a:ext uri="{FF2B5EF4-FFF2-40B4-BE49-F238E27FC236}">
                        <a16:creationId xmlns:a16="http://schemas.microsoft.com/office/drawing/2014/main" id="{809C46AB-231A-42DB-83B2-65ADF1E02F2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9" name="그룹 718">
                <a:extLst>
                  <a:ext uri="{FF2B5EF4-FFF2-40B4-BE49-F238E27FC236}">
                    <a16:creationId xmlns:a16="http://schemas.microsoft.com/office/drawing/2014/main" id="{BFAF7ADE-4FE6-491E-AA40-9185BC8CD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3081386" y="2188389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0" name="Oval">
                  <a:extLst>
                    <a:ext uri="{FF2B5EF4-FFF2-40B4-BE49-F238E27FC236}">
                      <a16:creationId xmlns:a16="http://schemas.microsoft.com/office/drawing/2014/main" id="{B8E10600-AE5E-46D9-8C24-3477230E0272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1" name="Oval">
                  <a:extLst>
                    <a:ext uri="{FF2B5EF4-FFF2-40B4-BE49-F238E27FC236}">
                      <a16:creationId xmlns:a16="http://schemas.microsoft.com/office/drawing/2014/main" id="{FBF3BBA9-F3F3-4456-87CC-8AAC0C3A39DE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2" name="Oval">
                  <a:extLst>
                    <a:ext uri="{FF2B5EF4-FFF2-40B4-BE49-F238E27FC236}">
                      <a16:creationId xmlns:a16="http://schemas.microsoft.com/office/drawing/2014/main" id="{A92C57BE-7AEA-47EC-8978-4386830DD21B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23" name="Add User">
                <a:extLst>
                  <a:ext uri="{FF2B5EF4-FFF2-40B4-BE49-F238E27FC236}">
                    <a16:creationId xmlns:a16="http://schemas.microsoft.com/office/drawing/2014/main" id="{3ECA7E98-584E-4919-BBDB-A245EEFD59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2010" y="2197463"/>
                <a:ext cx="127570" cy="127570"/>
              </a:xfrm>
              <a:custGeom>
                <a:avLst/>
                <a:gdLst>
                  <a:gd name="T0" fmla="*/ 567 w 1398"/>
                  <a:gd name="T1" fmla="*/ 0 h 1392"/>
                  <a:gd name="T2" fmla="*/ 272 w 1398"/>
                  <a:gd name="T3" fmla="*/ 327 h 1392"/>
                  <a:gd name="T4" fmla="*/ 412 w 1398"/>
                  <a:gd name="T5" fmla="*/ 698 h 1392"/>
                  <a:gd name="T6" fmla="*/ 373 w 1398"/>
                  <a:gd name="T7" fmla="*/ 822 h 1392"/>
                  <a:gd name="T8" fmla="*/ 0 w 1398"/>
                  <a:gd name="T9" fmla="*/ 1114 h 1392"/>
                  <a:gd name="T10" fmla="*/ 0 w 1398"/>
                  <a:gd name="T11" fmla="*/ 1156 h 1392"/>
                  <a:gd name="T12" fmla="*/ 568 w 1398"/>
                  <a:gd name="T13" fmla="*/ 1346 h 1392"/>
                  <a:gd name="T14" fmla="*/ 747 w 1398"/>
                  <a:gd name="T15" fmla="*/ 1340 h 1392"/>
                  <a:gd name="T16" fmla="*/ 631 w 1398"/>
                  <a:gd name="T17" fmla="*/ 1050 h 1392"/>
                  <a:gd name="T18" fmla="*/ 719 w 1398"/>
                  <a:gd name="T19" fmla="*/ 790 h 1392"/>
                  <a:gd name="T20" fmla="*/ 723 w 1398"/>
                  <a:gd name="T21" fmla="*/ 697 h 1392"/>
                  <a:gd name="T22" fmla="*/ 721 w 1398"/>
                  <a:gd name="T23" fmla="*/ 697 h 1392"/>
                  <a:gd name="T24" fmla="*/ 862 w 1398"/>
                  <a:gd name="T25" fmla="*/ 327 h 1392"/>
                  <a:gd name="T26" fmla="*/ 567 w 1398"/>
                  <a:gd name="T27" fmla="*/ 0 h 1392"/>
                  <a:gd name="T28" fmla="*/ 1055 w 1398"/>
                  <a:gd name="T29" fmla="*/ 707 h 1392"/>
                  <a:gd name="T30" fmla="*/ 713 w 1398"/>
                  <a:gd name="T31" fmla="*/ 1050 h 1392"/>
                  <a:gd name="T32" fmla="*/ 1055 w 1398"/>
                  <a:gd name="T33" fmla="*/ 1392 h 1392"/>
                  <a:gd name="T34" fmla="*/ 1398 w 1398"/>
                  <a:gd name="T35" fmla="*/ 1050 h 1392"/>
                  <a:gd name="T36" fmla="*/ 1055 w 1398"/>
                  <a:gd name="T37" fmla="*/ 707 h 1392"/>
                  <a:gd name="T38" fmla="*/ 1006 w 1398"/>
                  <a:gd name="T39" fmla="*/ 860 h 1392"/>
                  <a:gd name="T40" fmla="*/ 1103 w 1398"/>
                  <a:gd name="T41" fmla="*/ 860 h 1392"/>
                  <a:gd name="T42" fmla="*/ 1103 w 1398"/>
                  <a:gd name="T43" fmla="*/ 1000 h 1392"/>
                  <a:gd name="T44" fmla="*/ 1243 w 1398"/>
                  <a:gd name="T45" fmla="*/ 1000 h 1392"/>
                  <a:gd name="T46" fmla="*/ 1243 w 1398"/>
                  <a:gd name="T47" fmla="*/ 1097 h 1392"/>
                  <a:gd name="T48" fmla="*/ 1103 w 1398"/>
                  <a:gd name="T49" fmla="*/ 1097 h 1392"/>
                  <a:gd name="T50" fmla="*/ 1103 w 1398"/>
                  <a:gd name="T51" fmla="*/ 1238 h 1392"/>
                  <a:gd name="T52" fmla="*/ 1006 w 1398"/>
                  <a:gd name="T53" fmla="*/ 1238 h 1392"/>
                  <a:gd name="T54" fmla="*/ 1006 w 1398"/>
                  <a:gd name="T55" fmla="*/ 1097 h 1392"/>
                  <a:gd name="T56" fmla="*/ 865 w 1398"/>
                  <a:gd name="T57" fmla="*/ 1097 h 1392"/>
                  <a:gd name="T58" fmla="*/ 865 w 1398"/>
                  <a:gd name="T59" fmla="*/ 1000 h 1392"/>
                  <a:gd name="T60" fmla="*/ 1006 w 1398"/>
                  <a:gd name="T61" fmla="*/ 1000 h 1392"/>
                  <a:gd name="T62" fmla="*/ 1006 w 1398"/>
                  <a:gd name="T63" fmla="*/ 860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8" h="1392">
                    <a:moveTo>
                      <a:pt x="567" y="0"/>
                    </a:moveTo>
                    <a:cubicBezTo>
                      <a:pt x="403" y="0"/>
                      <a:pt x="272" y="112"/>
                      <a:pt x="272" y="327"/>
                    </a:cubicBezTo>
                    <a:cubicBezTo>
                      <a:pt x="272" y="467"/>
                      <a:pt x="327" y="610"/>
                      <a:pt x="412" y="698"/>
                    </a:cubicBezTo>
                    <a:cubicBezTo>
                      <a:pt x="445" y="787"/>
                      <a:pt x="386" y="818"/>
                      <a:pt x="373" y="822"/>
                    </a:cubicBezTo>
                    <a:cubicBezTo>
                      <a:pt x="202" y="885"/>
                      <a:pt x="0" y="1001"/>
                      <a:pt x="0" y="1114"/>
                    </a:cubicBezTo>
                    <a:lnTo>
                      <a:pt x="0" y="1156"/>
                    </a:lnTo>
                    <a:cubicBezTo>
                      <a:pt x="0" y="1311"/>
                      <a:pt x="296" y="1346"/>
                      <a:pt x="568" y="1346"/>
                    </a:cubicBezTo>
                    <a:cubicBezTo>
                      <a:pt x="628" y="1346"/>
                      <a:pt x="688" y="1344"/>
                      <a:pt x="747" y="1340"/>
                    </a:cubicBezTo>
                    <a:cubicBezTo>
                      <a:pt x="675" y="1264"/>
                      <a:pt x="631" y="1162"/>
                      <a:pt x="631" y="1050"/>
                    </a:cubicBezTo>
                    <a:cubicBezTo>
                      <a:pt x="631" y="952"/>
                      <a:pt x="664" y="862"/>
                      <a:pt x="719" y="790"/>
                    </a:cubicBezTo>
                    <a:cubicBezTo>
                      <a:pt x="711" y="771"/>
                      <a:pt x="708" y="743"/>
                      <a:pt x="723" y="697"/>
                    </a:cubicBezTo>
                    <a:lnTo>
                      <a:pt x="721" y="697"/>
                    </a:lnTo>
                    <a:cubicBezTo>
                      <a:pt x="805" y="609"/>
                      <a:pt x="862" y="467"/>
                      <a:pt x="862" y="327"/>
                    </a:cubicBezTo>
                    <a:cubicBezTo>
                      <a:pt x="862" y="112"/>
                      <a:pt x="730" y="0"/>
                      <a:pt x="567" y="0"/>
                    </a:cubicBezTo>
                    <a:close/>
                    <a:moveTo>
                      <a:pt x="1055" y="707"/>
                    </a:moveTo>
                    <a:cubicBezTo>
                      <a:pt x="866" y="707"/>
                      <a:pt x="713" y="860"/>
                      <a:pt x="713" y="1050"/>
                    </a:cubicBezTo>
                    <a:cubicBezTo>
                      <a:pt x="713" y="1239"/>
                      <a:pt x="866" y="1392"/>
                      <a:pt x="1055" y="1392"/>
                    </a:cubicBezTo>
                    <a:cubicBezTo>
                      <a:pt x="1244" y="1392"/>
                      <a:pt x="1398" y="1239"/>
                      <a:pt x="1398" y="1050"/>
                    </a:cubicBezTo>
                    <a:cubicBezTo>
                      <a:pt x="1398" y="860"/>
                      <a:pt x="1244" y="707"/>
                      <a:pt x="1055" y="707"/>
                    </a:cubicBezTo>
                    <a:close/>
                    <a:moveTo>
                      <a:pt x="1006" y="860"/>
                    </a:moveTo>
                    <a:lnTo>
                      <a:pt x="1103" y="860"/>
                    </a:lnTo>
                    <a:lnTo>
                      <a:pt x="1103" y="1000"/>
                    </a:lnTo>
                    <a:lnTo>
                      <a:pt x="1243" y="1000"/>
                    </a:lnTo>
                    <a:lnTo>
                      <a:pt x="1243" y="1097"/>
                    </a:lnTo>
                    <a:lnTo>
                      <a:pt x="1103" y="1097"/>
                    </a:lnTo>
                    <a:lnTo>
                      <a:pt x="1103" y="1238"/>
                    </a:lnTo>
                    <a:lnTo>
                      <a:pt x="1006" y="1238"/>
                    </a:lnTo>
                    <a:lnTo>
                      <a:pt x="1006" y="1097"/>
                    </a:lnTo>
                    <a:lnTo>
                      <a:pt x="865" y="1097"/>
                    </a:lnTo>
                    <a:lnTo>
                      <a:pt x="865" y="1000"/>
                    </a:lnTo>
                    <a:lnTo>
                      <a:pt x="1006" y="1000"/>
                    </a:lnTo>
                    <a:lnTo>
                      <a:pt x="1006" y="86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C2ADC1A6-98C5-4A69-B979-948EAAE585DC}"/>
                  </a:ext>
                </a:extLst>
              </p:cNvPr>
              <p:cNvGrpSpPr/>
              <p:nvPr/>
            </p:nvGrpSpPr>
            <p:grpSpPr>
              <a:xfrm>
                <a:off x="564775" y="4025317"/>
                <a:ext cx="2589523" cy="963081"/>
                <a:chOff x="564775" y="2483389"/>
                <a:chExt cx="2589523" cy="963081"/>
              </a:xfrm>
            </p:grpSpPr>
            <p:sp>
              <p:nvSpPr>
                <p:cNvPr id="725" name="Modal Dialog Overlay">
                  <a:extLst>
                    <a:ext uri="{FF2B5EF4-FFF2-40B4-BE49-F238E27FC236}">
                      <a16:creationId xmlns:a16="http://schemas.microsoft.com/office/drawing/2014/main" id="{666AFDAB-4EA8-440D-95ED-96AB814FA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26" name="그룹 725">
                  <a:extLst>
                    <a:ext uri="{FF2B5EF4-FFF2-40B4-BE49-F238E27FC236}">
                      <a16:creationId xmlns:a16="http://schemas.microsoft.com/office/drawing/2014/main" id="{80972109-7068-4D14-B472-F012FDB878A1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49" name="그룹 748">
                    <a:extLst>
                      <a:ext uri="{FF2B5EF4-FFF2-40B4-BE49-F238E27FC236}">
                        <a16:creationId xmlns:a16="http://schemas.microsoft.com/office/drawing/2014/main" id="{E5417319-D4C7-4B4B-8243-72E0F1A78C6F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63" name="그룹 762">
                      <a:extLst>
                        <a:ext uri="{FF2B5EF4-FFF2-40B4-BE49-F238E27FC236}">
                          <a16:creationId xmlns:a16="http://schemas.microsoft.com/office/drawing/2014/main" id="{C2CE2E33-B282-4B85-9ACF-0517AA73D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67" name="Oval">
                        <a:extLst>
                          <a:ext uri="{FF2B5EF4-FFF2-40B4-BE49-F238E27FC236}">
                            <a16:creationId xmlns:a16="http://schemas.microsoft.com/office/drawing/2014/main" id="{7E5E1A66-7F00-4F12-8789-30172A779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8" name="그래픽 767" descr="스피커 폰">
                        <a:extLst>
                          <a:ext uri="{FF2B5EF4-FFF2-40B4-BE49-F238E27FC236}">
                            <a16:creationId xmlns:a16="http://schemas.microsoft.com/office/drawing/2014/main" id="{BFA95EE6-16D7-458F-8025-E439AD57D1E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64" name="그룹 763">
                      <a:extLst>
                        <a:ext uri="{FF2B5EF4-FFF2-40B4-BE49-F238E27FC236}">
                          <a16:creationId xmlns:a16="http://schemas.microsoft.com/office/drawing/2014/main" id="{FA35C479-81A9-48B6-9CA1-8816A2C63E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65" name="Oval">
                        <a:extLst>
                          <a:ext uri="{FF2B5EF4-FFF2-40B4-BE49-F238E27FC236}">
                            <a16:creationId xmlns:a16="http://schemas.microsoft.com/office/drawing/2014/main" id="{A9075CC4-09D4-45F8-A419-EC6DB2C9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6" name="그래픽 765" descr="스마트폰">
                        <a:extLst>
                          <a:ext uri="{FF2B5EF4-FFF2-40B4-BE49-F238E27FC236}">
                            <a16:creationId xmlns:a16="http://schemas.microsoft.com/office/drawing/2014/main" id="{2F518571-A5E2-4B86-8B72-1D070D7C265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50" name="그룹 749">
                    <a:extLst>
                      <a:ext uri="{FF2B5EF4-FFF2-40B4-BE49-F238E27FC236}">
                        <a16:creationId xmlns:a16="http://schemas.microsoft.com/office/drawing/2014/main" id="{B33EDA46-1F9E-469D-B824-FAE7F65906B4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58" name="Profile Picture">
                      <a:extLst>
                        <a:ext uri="{FF2B5EF4-FFF2-40B4-BE49-F238E27FC236}">
                          <a16:creationId xmlns:a16="http://schemas.microsoft.com/office/drawing/2014/main" id="{0FF05676-9CDA-447A-8169-AA6C23BD7FD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61" name="Background">
                        <a:extLst>
                          <a:ext uri="{FF2B5EF4-FFF2-40B4-BE49-F238E27FC236}">
                            <a16:creationId xmlns:a16="http://schemas.microsoft.com/office/drawing/2014/main" id="{BB6A7B3D-6AC5-4319-895A-03DC747A26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62" name="Profile Icon">
                        <a:extLst>
                          <a:ext uri="{FF2B5EF4-FFF2-40B4-BE49-F238E27FC236}">
                            <a16:creationId xmlns:a16="http://schemas.microsoft.com/office/drawing/2014/main" id="{89187DDC-4088-48A5-BE4A-91521888DF8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59" name="타원 758">
                      <a:extLst>
                        <a:ext uri="{FF2B5EF4-FFF2-40B4-BE49-F238E27FC236}">
                          <a16:creationId xmlns:a16="http://schemas.microsoft.com/office/drawing/2014/main" id="{70CF3659-DEC8-4253-ABDF-95926789B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60" name="그래픽 759" descr="스마트폰">
                      <a:extLst>
                        <a:ext uri="{FF2B5EF4-FFF2-40B4-BE49-F238E27FC236}">
                          <a16:creationId xmlns:a16="http://schemas.microsoft.com/office/drawing/2014/main" id="{1B0C817B-EA88-4607-B84A-8AE220B3AA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51" name="그룹 750">
                    <a:extLst>
                      <a:ext uri="{FF2B5EF4-FFF2-40B4-BE49-F238E27FC236}">
                        <a16:creationId xmlns:a16="http://schemas.microsoft.com/office/drawing/2014/main" id="{09F82B82-E436-4859-895F-1113E90F1650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52" name="그룹 751">
                      <a:extLst>
                        <a:ext uri="{FF2B5EF4-FFF2-40B4-BE49-F238E27FC236}">
                          <a16:creationId xmlns:a16="http://schemas.microsoft.com/office/drawing/2014/main" id="{22CC4689-9396-4513-90D9-F575D46FE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56" name="직사각형 755">
                        <a:extLst>
                          <a:ext uri="{FF2B5EF4-FFF2-40B4-BE49-F238E27FC236}">
                            <a16:creationId xmlns:a16="http://schemas.microsoft.com/office/drawing/2014/main" id="{13D27DD1-D1E7-4E91-80CF-5BC74ACE7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757" name="직사각형 756">
                        <a:extLst>
                          <a:ext uri="{FF2B5EF4-FFF2-40B4-BE49-F238E27FC236}">
                            <a16:creationId xmlns:a16="http://schemas.microsoft.com/office/drawing/2014/main" id="{461F8297-62AB-4EA0-B613-0008793F29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53" name="그룹 752">
                      <a:extLst>
                        <a:ext uri="{FF2B5EF4-FFF2-40B4-BE49-F238E27FC236}">
                          <a16:creationId xmlns:a16="http://schemas.microsoft.com/office/drawing/2014/main" id="{7779E8F2-B55D-4CF3-982F-7AE4B4316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54" name="직사각형 753">
                        <a:extLst>
                          <a:ext uri="{FF2B5EF4-FFF2-40B4-BE49-F238E27FC236}">
                            <a16:creationId xmlns:a16="http://schemas.microsoft.com/office/drawing/2014/main" id="{A3606A70-6BB8-4CCB-B4D9-4B932CCC3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55" name="직사각형 754">
                        <a:extLst>
                          <a:ext uri="{FF2B5EF4-FFF2-40B4-BE49-F238E27FC236}">
                            <a16:creationId xmlns:a16="http://schemas.microsoft.com/office/drawing/2014/main" id="{183B5289-BE96-4A05-B118-A5F299A0A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727" name="Line">
                  <a:extLst>
                    <a:ext uri="{FF2B5EF4-FFF2-40B4-BE49-F238E27FC236}">
                      <a16:creationId xmlns:a16="http://schemas.microsoft.com/office/drawing/2014/main" id="{1DE19258-C64F-43E5-8637-AC7945B213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8" name="그룹 727">
                  <a:extLst>
                    <a:ext uri="{FF2B5EF4-FFF2-40B4-BE49-F238E27FC236}">
                      <a16:creationId xmlns:a16="http://schemas.microsoft.com/office/drawing/2014/main" id="{BBB40177-8443-462F-AFB5-EFD76A341949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29" name="그룹 728">
                    <a:extLst>
                      <a:ext uri="{FF2B5EF4-FFF2-40B4-BE49-F238E27FC236}">
                        <a16:creationId xmlns:a16="http://schemas.microsoft.com/office/drawing/2014/main" id="{7BD2814A-4004-4204-8B86-C87090E2441B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43" name="그룹 742">
                      <a:extLst>
                        <a:ext uri="{FF2B5EF4-FFF2-40B4-BE49-F238E27FC236}">
                          <a16:creationId xmlns:a16="http://schemas.microsoft.com/office/drawing/2014/main" id="{5695BA31-3543-4275-B431-8E126A537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47" name="Oval">
                        <a:extLst>
                          <a:ext uri="{FF2B5EF4-FFF2-40B4-BE49-F238E27FC236}">
                            <a16:creationId xmlns:a16="http://schemas.microsoft.com/office/drawing/2014/main" id="{457FDC20-BF47-4A33-891E-3D93CEA61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8" name="그래픽 747" descr="스피커 폰">
                        <a:extLst>
                          <a:ext uri="{FF2B5EF4-FFF2-40B4-BE49-F238E27FC236}">
                            <a16:creationId xmlns:a16="http://schemas.microsoft.com/office/drawing/2014/main" id="{C7C23AB9-A5FB-4584-B26E-E044F4A63A5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44" name="그룹 743">
                      <a:extLst>
                        <a:ext uri="{FF2B5EF4-FFF2-40B4-BE49-F238E27FC236}">
                          <a16:creationId xmlns:a16="http://schemas.microsoft.com/office/drawing/2014/main" id="{84392030-67F6-4CDD-947D-ADFC4B8207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45" name="Oval">
                        <a:extLst>
                          <a:ext uri="{FF2B5EF4-FFF2-40B4-BE49-F238E27FC236}">
                            <a16:creationId xmlns:a16="http://schemas.microsoft.com/office/drawing/2014/main" id="{67F165F3-72B1-438F-808E-016F873487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6" name="그래픽 745" descr="스마트폰">
                        <a:extLst>
                          <a:ext uri="{FF2B5EF4-FFF2-40B4-BE49-F238E27FC236}">
                            <a16:creationId xmlns:a16="http://schemas.microsoft.com/office/drawing/2014/main" id="{3F3BE166-A098-4F31-8B92-E0016A6CDE3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30" name="그룹 729">
                    <a:extLst>
                      <a:ext uri="{FF2B5EF4-FFF2-40B4-BE49-F238E27FC236}">
                        <a16:creationId xmlns:a16="http://schemas.microsoft.com/office/drawing/2014/main" id="{FC4B7B26-797F-47C8-94EA-6C62AE0DC567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38" name="Profile Picture">
                      <a:extLst>
                        <a:ext uri="{FF2B5EF4-FFF2-40B4-BE49-F238E27FC236}">
                          <a16:creationId xmlns:a16="http://schemas.microsoft.com/office/drawing/2014/main" id="{90178A35-40FE-400E-A2DC-79FEC4BC7EE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41" name="Background">
                        <a:extLst>
                          <a:ext uri="{FF2B5EF4-FFF2-40B4-BE49-F238E27FC236}">
                            <a16:creationId xmlns:a16="http://schemas.microsoft.com/office/drawing/2014/main" id="{115211CF-74DC-44ED-8944-57F9C1943A2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42" name="Profile Icon">
                        <a:extLst>
                          <a:ext uri="{FF2B5EF4-FFF2-40B4-BE49-F238E27FC236}">
                            <a16:creationId xmlns:a16="http://schemas.microsoft.com/office/drawing/2014/main" id="{79806A21-6350-4274-8C1D-6BBD3D4A559A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39" name="타원 738">
                      <a:extLst>
                        <a:ext uri="{FF2B5EF4-FFF2-40B4-BE49-F238E27FC236}">
                          <a16:creationId xmlns:a16="http://schemas.microsoft.com/office/drawing/2014/main" id="{C929AF3E-4C65-41BC-AFBA-6B06897A1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40" name="그래픽 739" descr="스마트폰">
                      <a:extLst>
                        <a:ext uri="{FF2B5EF4-FFF2-40B4-BE49-F238E27FC236}">
                          <a16:creationId xmlns:a16="http://schemas.microsoft.com/office/drawing/2014/main" id="{754E916A-C13B-48C3-93EB-6BD06DD9CC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31" name="그룹 730">
                    <a:extLst>
                      <a:ext uri="{FF2B5EF4-FFF2-40B4-BE49-F238E27FC236}">
                        <a16:creationId xmlns:a16="http://schemas.microsoft.com/office/drawing/2014/main" id="{68C0BF50-E310-4870-AC2F-CC1380050D2D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32" name="그룹 731">
                      <a:extLst>
                        <a:ext uri="{FF2B5EF4-FFF2-40B4-BE49-F238E27FC236}">
                          <a16:creationId xmlns:a16="http://schemas.microsoft.com/office/drawing/2014/main" id="{D22C496D-203B-46B5-A621-C494B8AF1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36" name="직사각형 735">
                        <a:extLst>
                          <a:ext uri="{FF2B5EF4-FFF2-40B4-BE49-F238E27FC236}">
                            <a16:creationId xmlns:a16="http://schemas.microsoft.com/office/drawing/2014/main" id="{33A5D5A3-345E-465D-BC10-153866F99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직사각형 736">
                        <a:extLst>
                          <a:ext uri="{FF2B5EF4-FFF2-40B4-BE49-F238E27FC236}">
                            <a16:creationId xmlns:a16="http://schemas.microsoft.com/office/drawing/2014/main" id="{89E01C66-8D59-4C71-B883-D10D99FF7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33" name="그룹 732">
                      <a:extLst>
                        <a:ext uri="{FF2B5EF4-FFF2-40B4-BE49-F238E27FC236}">
                          <a16:creationId xmlns:a16="http://schemas.microsoft.com/office/drawing/2014/main" id="{96DA09BC-5BD5-49A5-A50D-E797B69F7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34" name="직사각형 733">
                        <a:extLst>
                          <a:ext uri="{FF2B5EF4-FFF2-40B4-BE49-F238E27FC236}">
                            <a16:creationId xmlns:a16="http://schemas.microsoft.com/office/drawing/2014/main" id="{FC9C0128-CE62-46A1-A8DA-EF11A010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35" name="직사각형 734">
                        <a:extLst>
                          <a:ext uri="{FF2B5EF4-FFF2-40B4-BE49-F238E27FC236}">
                            <a16:creationId xmlns:a16="http://schemas.microsoft.com/office/drawing/2014/main" id="{E0D15A60-40AC-4972-99B2-58CDDF0ED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1BB43E03-8A29-4371-B810-965B27ACA3C2}"/>
                  </a:ext>
                </a:extLst>
              </p:cNvPr>
              <p:cNvSpPr/>
              <p:nvPr/>
            </p:nvSpPr>
            <p:spPr>
              <a:xfrm>
                <a:off x="662648" y="3735198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0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60C34C1-95D8-48C3-A988-FF9E5125941D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 rot="10800000">
                <a:off x="637436" y="3857997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8264D65-1A7A-45E7-8A2B-115746C3F5A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571499"/>
              <a:ext cx="7401600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D5B330D9-BE00-4538-A4B1-B923080C20D5}"/>
                </a:ext>
              </a:extLst>
            </p:cNvPr>
            <p:cNvGrpSpPr/>
            <p:nvPr/>
          </p:nvGrpSpPr>
          <p:grpSpPr>
            <a:xfrm>
              <a:off x="6848398" y="711461"/>
              <a:ext cx="562041" cy="104550"/>
              <a:chOff x="6022613" y="642210"/>
              <a:chExt cx="427038" cy="79437"/>
            </a:xfrm>
          </p:grpSpPr>
          <p:sp>
            <p:nvSpPr>
              <p:cNvPr id="775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5006F976-B48E-471F-804E-307C848AF3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D83F0A86-0F0B-4A87-B66E-475B03C73E0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7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7E908509-5B29-413E-9E37-6C4A315A6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78" name="그래픽 777" descr="사용자">
              <a:extLst>
                <a:ext uri="{FF2B5EF4-FFF2-40B4-BE49-F238E27FC236}">
                  <a16:creationId xmlns:a16="http://schemas.microsoft.com/office/drawing/2014/main" id="{3B2FA397-048F-4D9A-8071-9781419C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351993" y="642332"/>
              <a:ext cx="252000" cy="252000"/>
            </a:xfrm>
            <a:prstGeom prst="rect">
              <a:avLst/>
            </a:prstGeom>
          </p:spPr>
        </p:pic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B5573CB5-0CD1-42F5-A5DA-EA75E20BBDCD}"/>
                </a:ext>
              </a:extLst>
            </p:cNvPr>
            <p:cNvSpPr/>
            <p:nvPr/>
          </p:nvSpPr>
          <p:spPr>
            <a:xfrm>
              <a:off x="6525596" y="772753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780" name="그림 779">
              <a:extLst>
                <a:ext uri="{FF2B5EF4-FFF2-40B4-BE49-F238E27FC236}">
                  <a16:creationId xmlns:a16="http://schemas.microsoft.com/office/drawing/2014/main" id="{DDB3273C-9FB4-431C-BA10-A89007AB1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8"/>
                </a:ext>
              </a:extLst>
            </a:blip>
            <a:stretch>
              <a:fillRect/>
            </a:stretch>
          </p:blipFill>
          <p:spPr>
            <a:xfrm>
              <a:off x="6099291" y="682942"/>
              <a:ext cx="180000" cy="17943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6977C2A3-9A36-4EDC-A9EA-12EB21AAE018}"/>
                </a:ext>
              </a:extLst>
            </p:cNvPr>
            <p:cNvGrpSpPr/>
            <p:nvPr/>
          </p:nvGrpSpPr>
          <p:grpSpPr>
            <a:xfrm>
              <a:off x="229668" y="628212"/>
              <a:ext cx="1648505" cy="271049"/>
              <a:chOff x="229668" y="651840"/>
              <a:chExt cx="1648505" cy="271049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FDF4C4D7-5195-4C72-88C9-772A045A9935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783" name="Image">
                <a:extLst>
                  <a:ext uri="{FF2B5EF4-FFF2-40B4-BE49-F238E27FC236}">
                    <a16:creationId xmlns:a16="http://schemas.microsoft.com/office/drawing/2014/main" id="{91E60A29-9F37-4B72-A33C-41AE8B68B7B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784" name="Border">
                  <a:extLst>
                    <a:ext uri="{FF2B5EF4-FFF2-40B4-BE49-F238E27FC236}">
                      <a16:creationId xmlns:a16="http://schemas.microsoft.com/office/drawing/2014/main" id="{708D156B-8718-4CB8-9072-D1ADF5C1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785" name="Line">
                  <a:extLst>
                    <a:ext uri="{FF2B5EF4-FFF2-40B4-BE49-F238E27FC236}">
                      <a16:creationId xmlns:a16="http://schemas.microsoft.com/office/drawing/2014/main" id="{AFB72FE8-324D-4766-A9B2-CDDD1FE65E4A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6" name="Line">
                  <a:extLst>
                    <a:ext uri="{FF2B5EF4-FFF2-40B4-BE49-F238E27FC236}">
                      <a16:creationId xmlns:a16="http://schemas.microsoft.com/office/drawing/2014/main" id="{AC499C4B-90B2-47CD-BC7B-CCDEDE1BA130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7" name="Modal Dialog Overlay">
              <a:extLst>
                <a:ext uri="{FF2B5EF4-FFF2-40B4-BE49-F238E27FC236}">
                  <a16:creationId xmlns:a16="http://schemas.microsoft.com/office/drawing/2014/main" id="{B1222ECC-80CC-4B6B-BCDB-85993943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72" y="955974"/>
              <a:ext cx="7401599" cy="5516543"/>
            </a:xfrm>
            <a:prstGeom prst="rect">
              <a:avLst/>
            </a:prstGeom>
            <a:solidFill>
              <a:srgbClr val="808080">
                <a:alpha val="60000"/>
              </a:srgbClr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865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06267" y="1437852"/>
            <a:ext cx="3480524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ko-KR" altLang="en-US" sz="1200" b="1" kern="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← 검색</a:t>
            </a:r>
            <a:endParaRPr lang="en-US" altLang="ko-KR" sz="12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8" name="Close">
            <a:extLst>
              <a:ext uri="{FF2B5EF4-FFF2-40B4-BE49-F238E27FC236}">
                <a16:creationId xmlns:a16="http://schemas.microsoft.com/office/drawing/2014/main" id="{EC5D58A8-08AA-42F1-96FA-2A7A97EC051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96249" y="15025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EE237944-85E3-47B4-A649-CEF19D251141}"/>
              </a:ext>
            </a:extLst>
          </p:cNvPr>
          <p:cNvGrpSpPr/>
          <p:nvPr/>
        </p:nvGrpSpPr>
        <p:grpSpPr>
          <a:xfrm>
            <a:off x="4347739" y="1485949"/>
            <a:ext cx="968627" cy="277906"/>
            <a:chOff x="4643279" y="2992024"/>
            <a:chExt cx="968627" cy="277906"/>
          </a:xfrm>
        </p:grpSpPr>
        <p:grpSp>
          <p:nvGrpSpPr>
            <p:cNvPr id="251" name="그룹 250">
              <a:extLst>
                <a:ext uri="{FF2B5EF4-FFF2-40B4-BE49-F238E27FC236}">
                  <a16:creationId xmlns:a16="http://schemas.microsoft.com/office/drawing/2014/main" id="{3DFCA537-8D73-4AF5-A9A9-13888BC4ABE8}"/>
                </a:ext>
              </a:extLst>
            </p:cNvPr>
            <p:cNvGrpSpPr/>
            <p:nvPr/>
          </p:nvGrpSpPr>
          <p:grpSpPr>
            <a:xfrm>
              <a:off x="4643279" y="2992024"/>
              <a:ext cx="968627" cy="277906"/>
              <a:chOff x="4563035" y="1837765"/>
              <a:chExt cx="968627" cy="277906"/>
            </a:xfrm>
          </p:grpSpPr>
          <p:sp>
            <p:nvSpPr>
              <p:cNvPr id="253" name="직사각형 252">
                <a:extLst>
                  <a:ext uri="{FF2B5EF4-FFF2-40B4-BE49-F238E27FC236}">
                    <a16:creationId xmlns:a16="http://schemas.microsoft.com/office/drawing/2014/main" id="{9CE7271B-F6F2-4307-B914-25D70C1DC9E4}"/>
                  </a:ext>
                </a:extLst>
              </p:cNvPr>
              <p:cNvSpPr/>
              <p:nvPr/>
            </p:nvSpPr>
            <p:spPr>
              <a:xfrm>
                <a:off x="4563035" y="1837765"/>
                <a:ext cx="968627" cy="27790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54" name="그래픽 253" descr="브라유 점자">
                <a:extLst>
                  <a:ext uri="{FF2B5EF4-FFF2-40B4-BE49-F238E27FC236}">
                    <a16:creationId xmlns:a16="http://schemas.microsoft.com/office/drawing/2014/main" id="{B9B94C21-EA88-4D4A-BDF3-1DD87B26B2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4638683" y="1844293"/>
                <a:ext cx="264850" cy="264850"/>
              </a:xfrm>
              <a:prstGeom prst="rect">
                <a:avLst/>
              </a:prstGeom>
            </p:spPr>
          </p:pic>
        </p:grpSp>
        <p:sp>
          <p:nvSpPr>
            <p:cNvPr id="252" name="직사각형 251">
              <a:extLst>
                <a:ext uri="{FF2B5EF4-FFF2-40B4-BE49-F238E27FC236}">
                  <a16:creationId xmlns:a16="http://schemas.microsoft.com/office/drawing/2014/main" id="{E1ABFEC6-C5D5-4186-B57F-B81FB898944F}"/>
                </a:ext>
              </a:extLst>
            </p:cNvPr>
            <p:cNvSpPr/>
            <p:nvPr/>
          </p:nvSpPr>
          <p:spPr>
            <a:xfrm>
              <a:off x="4912005" y="3023255"/>
              <a:ext cx="697627" cy="2154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800" b="1" dirty="0">
                  <a:solidFill>
                    <a:schemeClr val="bg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다이얼패드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2B166773-E7C3-44B7-8678-A77B2F2DDC37}"/>
              </a:ext>
            </a:extLst>
          </p:cNvPr>
          <p:cNvGrpSpPr/>
          <p:nvPr/>
        </p:nvGrpSpPr>
        <p:grpSpPr>
          <a:xfrm>
            <a:off x="3193243" y="2197836"/>
            <a:ext cx="2428112" cy="204311"/>
            <a:chOff x="6889860" y="2355449"/>
            <a:chExt cx="2998907" cy="204311"/>
          </a:xfrm>
        </p:grpSpPr>
        <p:sp>
          <p:nvSpPr>
            <p:cNvPr id="300" name="사각형: 둥근 모서리 299">
              <a:extLst>
                <a:ext uri="{FF2B5EF4-FFF2-40B4-BE49-F238E27FC236}">
                  <a16:creationId xmlns:a16="http://schemas.microsoft.com/office/drawing/2014/main" id="{CF10C995-F3CB-43CC-80CC-9376AE000648}"/>
                </a:ext>
              </a:extLst>
            </p:cNvPr>
            <p:cNvSpPr/>
            <p:nvPr/>
          </p:nvSpPr>
          <p:spPr>
            <a:xfrm>
              <a:off x="6889860" y="2355449"/>
              <a:ext cx="361441" cy="20431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bg1"/>
                  </a:solidFill>
                  <a:latin typeface="맑은 고딕"/>
                  <a:ea typeface="맑은 고딕" panose="020B0503020000020004" pitchFamily="50" charset="-127"/>
                </a:rPr>
                <a:t>전체</a:t>
              </a:r>
              <a:endParaRPr kumimoji="1" lang="en-US" altLang="ko-KR" sz="500" b="1" kern="1200" dirty="0">
                <a:solidFill>
                  <a:schemeClr val="bg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01" name="사각형: 둥근 모서리 300">
              <a:extLst>
                <a:ext uri="{FF2B5EF4-FFF2-40B4-BE49-F238E27FC236}">
                  <a16:creationId xmlns:a16="http://schemas.microsoft.com/office/drawing/2014/main" id="{EEE3A10A-37C1-453D-8669-C595C3384CA7}"/>
                </a:ext>
              </a:extLst>
            </p:cNvPr>
            <p:cNvSpPr/>
            <p:nvPr/>
          </p:nvSpPr>
          <p:spPr>
            <a:xfrm>
              <a:off x="7958903" y="2355449"/>
              <a:ext cx="660485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최근 통화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02" name="사각형: 둥근 모서리 301">
              <a:extLst>
                <a:ext uri="{FF2B5EF4-FFF2-40B4-BE49-F238E27FC236}">
                  <a16:creationId xmlns:a16="http://schemas.microsoft.com/office/drawing/2014/main" id="{82E969F2-8681-49B5-9078-4F876ACD530E}"/>
                </a:ext>
              </a:extLst>
            </p:cNvPr>
            <p:cNvSpPr/>
            <p:nvPr/>
          </p:nvSpPr>
          <p:spPr>
            <a:xfrm>
              <a:off x="8657322" y="2355449"/>
              <a:ext cx="660485" cy="20431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내 연락처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03" name="사각형: 둥근 모서리 302">
              <a:extLst>
                <a:ext uri="{FF2B5EF4-FFF2-40B4-BE49-F238E27FC236}">
                  <a16:creationId xmlns:a16="http://schemas.microsoft.com/office/drawing/2014/main" id="{461F0ADD-274B-43E6-BEEB-FED73878F774}"/>
                </a:ext>
              </a:extLst>
            </p:cNvPr>
            <p:cNvSpPr/>
            <p:nvPr/>
          </p:nvSpPr>
          <p:spPr>
            <a:xfrm>
              <a:off x="9355742" y="2355449"/>
              <a:ext cx="533025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조직도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04" name="사각형: 둥근 모서리 303">
              <a:extLst>
                <a:ext uri="{FF2B5EF4-FFF2-40B4-BE49-F238E27FC236}">
                  <a16:creationId xmlns:a16="http://schemas.microsoft.com/office/drawing/2014/main" id="{F7412A4F-6820-4BEA-B853-E8DD842D19CD}"/>
                </a:ext>
              </a:extLst>
            </p:cNvPr>
            <p:cNvSpPr/>
            <p:nvPr/>
          </p:nvSpPr>
          <p:spPr>
            <a:xfrm>
              <a:off x="7289235" y="2355449"/>
              <a:ext cx="631734" cy="20431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6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즐겨찾기</a:t>
              </a:r>
              <a:endParaRPr kumimoji="1" lang="en-US" altLang="ko-KR" sz="5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305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CCC37CDE-5D5E-47EC-A884-BB961265EA03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8CEA537-3547-4EF5-9AEE-15511509559D}"/>
              </a:ext>
            </a:extLst>
          </p:cNvPr>
          <p:cNvGrpSpPr/>
          <p:nvPr/>
        </p:nvGrpSpPr>
        <p:grpSpPr>
          <a:xfrm>
            <a:off x="2249175" y="2445032"/>
            <a:ext cx="3310404" cy="730322"/>
            <a:chOff x="2222280" y="2713973"/>
            <a:chExt cx="3310404" cy="730322"/>
          </a:xfrm>
        </p:grpSpPr>
        <p:sp>
          <p:nvSpPr>
            <p:cNvPr id="255" name="Modal Dialog Overlay">
              <a:extLst>
                <a:ext uri="{FF2B5EF4-FFF2-40B4-BE49-F238E27FC236}">
                  <a16:creationId xmlns:a16="http://schemas.microsoft.com/office/drawing/2014/main" id="{D91B7682-D007-4A58-BA9B-F00BF5C68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471" y="2959082"/>
              <a:ext cx="3219213" cy="48521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256" name="그룹 255">
              <a:extLst>
                <a:ext uri="{FF2B5EF4-FFF2-40B4-BE49-F238E27FC236}">
                  <a16:creationId xmlns:a16="http://schemas.microsoft.com/office/drawing/2014/main" id="{E9E62D4A-800F-4CEA-84B9-DB698C34FEF9}"/>
                </a:ext>
              </a:extLst>
            </p:cNvPr>
            <p:cNvGrpSpPr/>
            <p:nvPr/>
          </p:nvGrpSpPr>
          <p:grpSpPr>
            <a:xfrm>
              <a:off x="4863022" y="3077880"/>
              <a:ext cx="252000" cy="252000"/>
              <a:chOff x="8317111" y="4767758"/>
              <a:chExt cx="924232" cy="924232"/>
            </a:xfrm>
          </p:grpSpPr>
          <p:sp>
            <p:nvSpPr>
              <p:cNvPr id="257" name="Oval">
                <a:extLst>
                  <a:ext uri="{FF2B5EF4-FFF2-40B4-BE49-F238E27FC236}">
                    <a16:creationId xmlns:a16="http://schemas.microsoft.com/office/drawing/2014/main" id="{E37AFCAD-1942-43A9-BE7B-EC7208E002A3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258" name="그래픽 257" descr="스피커 폰">
                <a:extLst>
                  <a:ext uri="{FF2B5EF4-FFF2-40B4-BE49-F238E27FC236}">
                    <a16:creationId xmlns:a16="http://schemas.microsoft.com/office/drawing/2014/main" id="{543FB8F1-0360-48FC-AD2E-424D12B86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C245D19C-0497-4D49-BB31-E86A0433E6A8}"/>
                </a:ext>
              </a:extLst>
            </p:cNvPr>
            <p:cNvGrpSpPr/>
            <p:nvPr/>
          </p:nvGrpSpPr>
          <p:grpSpPr>
            <a:xfrm>
              <a:off x="5145619" y="3077880"/>
              <a:ext cx="252000" cy="252000"/>
              <a:chOff x="5727769" y="2721864"/>
              <a:chExt cx="903986" cy="903986"/>
            </a:xfrm>
          </p:grpSpPr>
          <p:sp>
            <p:nvSpPr>
              <p:cNvPr id="260" name="Oval">
                <a:extLst>
                  <a:ext uri="{FF2B5EF4-FFF2-40B4-BE49-F238E27FC236}">
                    <a16:creationId xmlns:a16="http://schemas.microsoft.com/office/drawing/2014/main" id="{854DDA65-801B-43D8-8B7B-3E7E4B457240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261" name="그래픽 260" descr="스마트폰">
                <a:extLst>
                  <a:ext uri="{FF2B5EF4-FFF2-40B4-BE49-F238E27FC236}">
                    <a16:creationId xmlns:a16="http://schemas.microsoft.com/office/drawing/2014/main" id="{C867D223-E155-4312-B440-4F1A5C7EA0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262" name="그룹 261">
              <a:extLst>
                <a:ext uri="{FF2B5EF4-FFF2-40B4-BE49-F238E27FC236}">
                  <a16:creationId xmlns:a16="http://schemas.microsoft.com/office/drawing/2014/main" id="{0F6BA5A1-BDB6-450D-96EA-FDAEE193C893}"/>
                </a:ext>
              </a:extLst>
            </p:cNvPr>
            <p:cNvGrpSpPr/>
            <p:nvPr/>
          </p:nvGrpSpPr>
          <p:grpSpPr>
            <a:xfrm>
              <a:off x="2367596" y="3029304"/>
              <a:ext cx="373160" cy="349152"/>
              <a:chOff x="3301748" y="2229240"/>
              <a:chExt cx="373160" cy="349152"/>
            </a:xfrm>
          </p:grpSpPr>
          <p:grpSp>
            <p:nvGrpSpPr>
              <p:cNvPr id="263" name="Profile Picture">
                <a:extLst>
                  <a:ext uri="{FF2B5EF4-FFF2-40B4-BE49-F238E27FC236}">
                    <a16:creationId xmlns:a16="http://schemas.microsoft.com/office/drawing/2014/main" id="{9904207E-AD12-4504-84B0-C02A0290E5B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66" name="Background">
                  <a:extLst>
                    <a:ext uri="{FF2B5EF4-FFF2-40B4-BE49-F238E27FC236}">
                      <a16:creationId xmlns:a16="http://schemas.microsoft.com/office/drawing/2014/main" id="{3C34EB4B-25FB-45F0-AAD3-DE6760CAAA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67" name="Profile Icon">
                  <a:extLst>
                    <a:ext uri="{FF2B5EF4-FFF2-40B4-BE49-F238E27FC236}">
                      <a16:creationId xmlns:a16="http://schemas.microsoft.com/office/drawing/2014/main" id="{5DB76448-CA68-4862-880F-7A1B839D73D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64" name="타원 263">
                <a:extLst>
                  <a:ext uri="{FF2B5EF4-FFF2-40B4-BE49-F238E27FC236}">
                    <a16:creationId xmlns:a16="http://schemas.microsoft.com/office/drawing/2014/main" id="{757ADF47-367A-40ED-81F3-4BCEAD6A9E6A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265" name="그래픽 264" descr="스마트폰">
                <a:extLst>
                  <a:ext uri="{FF2B5EF4-FFF2-40B4-BE49-F238E27FC236}">
                    <a16:creationId xmlns:a16="http://schemas.microsoft.com/office/drawing/2014/main" id="{9015A9C3-491D-47C8-825F-11628F704A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268" name="그룹 267">
              <a:extLst>
                <a:ext uri="{FF2B5EF4-FFF2-40B4-BE49-F238E27FC236}">
                  <a16:creationId xmlns:a16="http://schemas.microsoft.com/office/drawing/2014/main" id="{DF59BE55-323A-4683-BD5C-DF40E63E64EC}"/>
                </a:ext>
              </a:extLst>
            </p:cNvPr>
            <p:cNvGrpSpPr/>
            <p:nvPr/>
          </p:nvGrpSpPr>
          <p:grpSpPr>
            <a:xfrm>
              <a:off x="2648100" y="2996584"/>
              <a:ext cx="1553353" cy="414592"/>
              <a:chOff x="3582252" y="2998289"/>
              <a:chExt cx="1553353" cy="414592"/>
            </a:xfrm>
          </p:grpSpPr>
          <p:grpSp>
            <p:nvGrpSpPr>
              <p:cNvPr id="269" name="그룹 268">
                <a:extLst>
                  <a:ext uri="{FF2B5EF4-FFF2-40B4-BE49-F238E27FC236}">
                    <a16:creationId xmlns:a16="http://schemas.microsoft.com/office/drawing/2014/main" id="{608B45BA-C4A5-4720-A2A6-302944E3BCB8}"/>
                  </a:ext>
                </a:extLst>
              </p:cNvPr>
              <p:cNvGrpSpPr/>
              <p:nvPr/>
            </p:nvGrpSpPr>
            <p:grpSpPr>
              <a:xfrm>
                <a:off x="3582252" y="2998289"/>
                <a:ext cx="1553353" cy="215444"/>
                <a:chOff x="3582252" y="2998289"/>
                <a:chExt cx="1553353" cy="215444"/>
              </a:xfrm>
            </p:grpSpPr>
            <p:sp>
              <p:nvSpPr>
                <p:cNvPr id="273" name="직사각형 272">
                  <a:extLst>
                    <a:ext uri="{FF2B5EF4-FFF2-40B4-BE49-F238E27FC236}">
                      <a16:creationId xmlns:a16="http://schemas.microsoft.com/office/drawing/2014/main" id="{F2B563DE-8833-4ACD-A8E1-D8600F8AD19E}"/>
                    </a:ext>
                  </a:extLst>
                </p:cNvPr>
                <p:cNvSpPr/>
                <p:nvPr/>
              </p:nvSpPr>
              <p:spPr>
                <a:xfrm>
                  <a:off x="3582252" y="2998289"/>
                  <a:ext cx="73449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이사</a:t>
                  </a:r>
                </a:p>
              </p:txBody>
            </p:sp>
            <p:sp>
              <p:nvSpPr>
                <p:cNvPr id="274" name="직사각형 273">
                  <a:extLst>
                    <a:ext uri="{FF2B5EF4-FFF2-40B4-BE49-F238E27FC236}">
                      <a16:creationId xmlns:a16="http://schemas.microsoft.com/office/drawing/2014/main" id="{C7E06433-7C5D-4FAB-B908-1B65FD288794}"/>
                    </a:ext>
                  </a:extLst>
                </p:cNvPr>
                <p:cNvSpPr/>
                <p:nvPr/>
              </p:nvSpPr>
              <p:spPr>
                <a:xfrm>
                  <a:off x="4330576" y="3013604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grpSp>
            <p:nvGrpSpPr>
              <p:cNvPr id="270" name="그룹 269">
                <a:extLst>
                  <a:ext uri="{FF2B5EF4-FFF2-40B4-BE49-F238E27FC236}">
                    <a16:creationId xmlns:a16="http://schemas.microsoft.com/office/drawing/2014/main" id="{D6FDC972-6C81-44B9-83ED-4177B8B0CD99}"/>
                  </a:ext>
                </a:extLst>
              </p:cNvPr>
              <p:cNvGrpSpPr/>
              <p:nvPr/>
            </p:nvGrpSpPr>
            <p:grpSpPr>
              <a:xfrm>
                <a:off x="3582252" y="3212826"/>
                <a:ext cx="1553353" cy="200055"/>
                <a:chOff x="3582252" y="3212826"/>
                <a:chExt cx="1553353" cy="200055"/>
              </a:xfrm>
            </p:grpSpPr>
            <p:sp>
              <p:nvSpPr>
                <p:cNvPr id="271" name="직사각형 270">
                  <a:extLst>
                    <a:ext uri="{FF2B5EF4-FFF2-40B4-BE49-F238E27FC236}">
                      <a16:creationId xmlns:a16="http://schemas.microsoft.com/office/drawing/2014/main" id="{9CC8E9DB-6174-4EDE-AF7D-EA10C12DD240}"/>
                    </a:ext>
                  </a:extLst>
                </p:cNvPr>
                <p:cNvSpPr/>
                <p:nvPr/>
              </p:nvSpPr>
              <p:spPr>
                <a:xfrm>
                  <a:off x="4330576" y="3212826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  <p:sp>
              <p:nvSpPr>
                <p:cNvPr id="272" name="직사각형 271">
                  <a:extLst>
                    <a:ext uri="{FF2B5EF4-FFF2-40B4-BE49-F238E27FC236}">
                      <a16:creationId xmlns:a16="http://schemas.microsoft.com/office/drawing/2014/main" id="{95BD92B2-E776-41EF-A4CD-36FD38F12852}"/>
                    </a:ext>
                  </a:extLst>
                </p:cNvPr>
                <p:cNvSpPr/>
                <p:nvPr/>
              </p:nvSpPr>
              <p:spPr>
                <a:xfrm>
                  <a:off x="3582252" y="3212826"/>
                  <a:ext cx="845103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클라우드 사업부</a:t>
                  </a:r>
                  <a:endPara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8E0FA9EB-99EF-4934-BFF2-A27B92E86640}"/>
                </a:ext>
              </a:extLst>
            </p:cNvPr>
            <p:cNvSpPr/>
            <p:nvPr/>
          </p:nvSpPr>
          <p:spPr>
            <a:xfrm>
              <a:off x="2222280" y="2713973"/>
              <a:ext cx="630301" cy="2330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즐겨찾기 </a:t>
              </a:r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n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0D02C065-EBBD-4652-9D93-65BD007886BC}"/>
              </a:ext>
            </a:extLst>
          </p:cNvPr>
          <p:cNvGrpSpPr/>
          <p:nvPr/>
        </p:nvGrpSpPr>
        <p:grpSpPr>
          <a:xfrm>
            <a:off x="2249175" y="3204042"/>
            <a:ext cx="3310404" cy="730322"/>
            <a:chOff x="2222280" y="2713973"/>
            <a:chExt cx="3310404" cy="730322"/>
          </a:xfrm>
        </p:grpSpPr>
        <p:sp>
          <p:nvSpPr>
            <p:cNvPr id="351" name="Modal Dialog Overlay">
              <a:extLst>
                <a:ext uri="{FF2B5EF4-FFF2-40B4-BE49-F238E27FC236}">
                  <a16:creationId xmlns:a16="http://schemas.microsoft.com/office/drawing/2014/main" id="{C593BA8D-55A9-43A3-BB3C-E5F054E94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471" y="2959082"/>
              <a:ext cx="3219213" cy="48521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8B63E490-C7E7-46C8-9B95-39756BD2A01B}"/>
                </a:ext>
              </a:extLst>
            </p:cNvPr>
            <p:cNvGrpSpPr/>
            <p:nvPr/>
          </p:nvGrpSpPr>
          <p:grpSpPr>
            <a:xfrm>
              <a:off x="4863022" y="3077880"/>
              <a:ext cx="252000" cy="252000"/>
              <a:chOff x="8317111" y="4767758"/>
              <a:chExt cx="924232" cy="924232"/>
            </a:xfrm>
          </p:grpSpPr>
          <p:sp>
            <p:nvSpPr>
              <p:cNvPr id="370" name="Oval">
                <a:extLst>
                  <a:ext uri="{FF2B5EF4-FFF2-40B4-BE49-F238E27FC236}">
                    <a16:creationId xmlns:a16="http://schemas.microsoft.com/office/drawing/2014/main" id="{44B05C4F-F415-4D3F-9256-AD060ECC6983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371" name="그래픽 370" descr="스피커 폰">
                <a:extLst>
                  <a:ext uri="{FF2B5EF4-FFF2-40B4-BE49-F238E27FC236}">
                    <a16:creationId xmlns:a16="http://schemas.microsoft.com/office/drawing/2014/main" id="{C84221B7-5F97-4475-B37D-B888988880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353" name="그룹 352">
              <a:extLst>
                <a:ext uri="{FF2B5EF4-FFF2-40B4-BE49-F238E27FC236}">
                  <a16:creationId xmlns:a16="http://schemas.microsoft.com/office/drawing/2014/main" id="{7258E60A-B7D8-4065-B1EA-FA1293BE57DF}"/>
                </a:ext>
              </a:extLst>
            </p:cNvPr>
            <p:cNvGrpSpPr/>
            <p:nvPr/>
          </p:nvGrpSpPr>
          <p:grpSpPr>
            <a:xfrm>
              <a:off x="5145619" y="3077880"/>
              <a:ext cx="252000" cy="252000"/>
              <a:chOff x="5727769" y="2721864"/>
              <a:chExt cx="903986" cy="903986"/>
            </a:xfrm>
          </p:grpSpPr>
          <p:sp>
            <p:nvSpPr>
              <p:cNvPr id="368" name="Oval">
                <a:extLst>
                  <a:ext uri="{FF2B5EF4-FFF2-40B4-BE49-F238E27FC236}">
                    <a16:creationId xmlns:a16="http://schemas.microsoft.com/office/drawing/2014/main" id="{7027F9DD-F7F3-45F1-A32F-554AF6E8D377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369" name="그래픽 368" descr="스마트폰">
                <a:extLst>
                  <a:ext uri="{FF2B5EF4-FFF2-40B4-BE49-F238E27FC236}">
                    <a16:creationId xmlns:a16="http://schemas.microsoft.com/office/drawing/2014/main" id="{3B1D832A-BB44-4822-9837-BE94C05F7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354" name="그룹 353">
              <a:extLst>
                <a:ext uri="{FF2B5EF4-FFF2-40B4-BE49-F238E27FC236}">
                  <a16:creationId xmlns:a16="http://schemas.microsoft.com/office/drawing/2014/main" id="{4495B52B-F997-4731-9389-2AFA0583D9D9}"/>
                </a:ext>
              </a:extLst>
            </p:cNvPr>
            <p:cNvGrpSpPr/>
            <p:nvPr/>
          </p:nvGrpSpPr>
          <p:grpSpPr>
            <a:xfrm>
              <a:off x="2367596" y="3029304"/>
              <a:ext cx="373160" cy="349152"/>
              <a:chOff x="3301748" y="2229240"/>
              <a:chExt cx="373160" cy="349152"/>
            </a:xfrm>
          </p:grpSpPr>
          <p:grpSp>
            <p:nvGrpSpPr>
              <p:cNvPr id="363" name="Profile Picture">
                <a:extLst>
                  <a:ext uri="{FF2B5EF4-FFF2-40B4-BE49-F238E27FC236}">
                    <a16:creationId xmlns:a16="http://schemas.microsoft.com/office/drawing/2014/main" id="{CB9852B1-6D36-4734-9394-01FF87491FA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66" name="Background">
                  <a:extLst>
                    <a:ext uri="{FF2B5EF4-FFF2-40B4-BE49-F238E27FC236}">
                      <a16:creationId xmlns:a16="http://schemas.microsoft.com/office/drawing/2014/main" id="{4434D795-D133-429F-AFEC-B3E81B7410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7" name="Profile Icon">
                  <a:extLst>
                    <a:ext uri="{FF2B5EF4-FFF2-40B4-BE49-F238E27FC236}">
                      <a16:creationId xmlns:a16="http://schemas.microsoft.com/office/drawing/2014/main" id="{6C72B7F8-6CF4-4F11-BFB3-893BD080E80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64" name="타원 363">
                <a:extLst>
                  <a:ext uri="{FF2B5EF4-FFF2-40B4-BE49-F238E27FC236}">
                    <a16:creationId xmlns:a16="http://schemas.microsoft.com/office/drawing/2014/main" id="{F9D7121A-1058-45E1-940B-2712E583CB08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365" name="그래픽 364" descr="스마트폰">
                <a:extLst>
                  <a:ext uri="{FF2B5EF4-FFF2-40B4-BE49-F238E27FC236}">
                    <a16:creationId xmlns:a16="http://schemas.microsoft.com/office/drawing/2014/main" id="{915D374B-E737-401F-90F7-826D8E56E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355" name="그룹 354">
              <a:extLst>
                <a:ext uri="{FF2B5EF4-FFF2-40B4-BE49-F238E27FC236}">
                  <a16:creationId xmlns:a16="http://schemas.microsoft.com/office/drawing/2014/main" id="{68CE1078-DDC4-456C-BDDB-1ABDE5C6359D}"/>
                </a:ext>
              </a:extLst>
            </p:cNvPr>
            <p:cNvGrpSpPr/>
            <p:nvPr/>
          </p:nvGrpSpPr>
          <p:grpSpPr>
            <a:xfrm>
              <a:off x="2648100" y="2996584"/>
              <a:ext cx="1553353" cy="414592"/>
              <a:chOff x="3582252" y="2998289"/>
              <a:chExt cx="1553353" cy="414592"/>
            </a:xfrm>
          </p:grpSpPr>
          <p:grpSp>
            <p:nvGrpSpPr>
              <p:cNvPr id="357" name="그룹 356">
                <a:extLst>
                  <a:ext uri="{FF2B5EF4-FFF2-40B4-BE49-F238E27FC236}">
                    <a16:creationId xmlns:a16="http://schemas.microsoft.com/office/drawing/2014/main" id="{2C025DB4-CC3E-4736-A76A-78D237C6A60B}"/>
                  </a:ext>
                </a:extLst>
              </p:cNvPr>
              <p:cNvGrpSpPr/>
              <p:nvPr/>
            </p:nvGrpSpPr>
            <p:grpSpPr>
              <a:xfrm>
                <a:off x="3582252" y="2998289"/>
                <a:ext cx="1553353" cy="215444"/>
                <a:chOff x="3582252" y="2998289"/>
                <a:chExt cx="1553353" cy="215444"/>
              </a:xfrm>
            </p:grpSpPr>
            <p:sp>
              <p:nvSpPr>
                <p:cNvPr id="361" name="직사각형 360">
                  <a:extLst>
                    <a:ext uri="{FF2B5EF4-FFF2-40B4-BE49-F238E27FC236}">
                      <a16:creationId xmlns:a16="http://schemas.microsoft.com/office/drawing/2014/main" id="{EE3E4076-9627-452A-A92F-458EA2004719}"/>
                    </a:ext>
                  </a:extLst>
                </p:cNvPr>
                <p:cNvSpPr/>
                <p:nvPr/>
              </p:nvSpPr>
              <p:spPr>
                <a:xfrm>
                  <a:off x="3582252" y="2998289"/>
                  <a:ext cx="73449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이사</a:t>
                  </a:r>
                </a:p>
              </p:txBody>
            </p:sp>
            <p:sp>
              <p:nvSpPr>
                <p:cNvPr id="362" name="직사각형 361">
                  <a:extLst>
                    <a:ext uri="{FF2B5EF4-FFF2-40B4-BE49-F238E27FC236}">
                      <a16:creationId xmlns:a16="http://schemas.microsoft.com/office/drawing/2014/main" id="{428C7DCC-0AA7-4767-B5C3-428C357E1A6D}"/>
                    </a:ext>
                  </a:extLst>
                </p:cNvPr>
                <p:cNvSpPr/>
                <p:nvPr/>
              </p:nvSpPr>
              <p:spPr>
                <a:xfrm>
                  <a:off x="4330576" y="3013604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grpSp>
            <p:nvGrpSpPr>
              <p:cNvPr id="358" name="그룹 357">
                <a:extLst>
                  <a:ext uri="{FF2B5EF4-FFF2-40B4-BE49-F238E27FC236}">
                    <a16:creationId xmlns:a16="http://schemas.microsoft.com/office/drawing/2014/main" id="{E246A155-8284-4DAC-9C51-A9B448D7D1F1}"/>
                  </a:ext>
                </a:extLst>
              </p:cNvPr>
              <p:cNvGrpSpPr/>
              <p:nvPr/>
            </p:nvGrpSpPr>
            <p:grpSpPr>
              <a:xfrm>
                <a:off x="3582252" y="3212826"/>
                <a:ext cx="1553353" cy="200055"/>
                <a:chOff x="3582252" y="3212826"/>
                <a:chExt cx="1553353" cy="200055"/>
              </a:xfrm>
            </p:grpSpPr>
            <p:sp>
              <p:nvSpPr>
                <p:cNvPr id="359" name="직사각형 358">
                  <a:extLst>
                    <a:ext uri="{FF2B5EF4-FFF2-40B4-BE49-F238E27FC236}">
                      <a16:creationId xmlns:a16="http://schemas.microsoft.com/office/drawing/2014/main" id="{CFEFEDE4-428F-4098-937B-4B70A468551F}"/>
                    </a:ext>
                  </a:extLst>
                </p:cNvPr>
                <p:cNvSpPr/>
                <p:nvPr/>
              </p:nvSpPr>
              <p:spPr>
                <a:xfrm>
                  <a:off x="4330576" y="3212826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  <p:sp>
              <p:nvSpPr>
                <p:cNvPr id="360" name="직사각형 359">
                  <a:extLst>
                    <a:ext uri="{FF2B5EF4-FFF2-40B4-BE49-F238E27FC236}">
                      <a16:creationId xmlns:a16="http://schemas.microsoft.com/office/drawing/2014/main" id="{866EE06B-3B22-4565-8E63-2864290AA9E2}"/>
                    </a:ext>
                  </a:extLst>
                </p:cNvPr>
                <p:cNvSpPr/>
                <p:nvPr/>
              </p:nvSpPr>
              <p:spPr>
                <a:xfrm>
                  <a:off x="3582252" y="3212826"/>
                  <a:ext cx="845103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클라우드 사업부</a:t>
                  </a:r>
                  <a:endPara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56" name="직사각형 355">
              <a:extLst>
                <a:ext uri="{FF2B5EF4-FFF2-40B4-BE49-F238E27FC236}">
                  <a16:creationId xmlns:a16="http://schemas.microsoft.com/office/drawing/2014/main" id="{96086B31-F9B3-4F44-A9D6-81CD8A1F56C7}"/>
                </a:ext>
              </a:extLst>
            </p:cNvPr>
            <p:cNvSpPr/>
            <p:nvPr/>
          </p:nvSpPr>
          <p:spPr>
            <a:xfrm>
              <a:off x="2222280" y="2713973"/>
              <a:ext cx="662361" cy="2330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최근 통화 </a:t>
              </a:r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n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72" name="그룹 371">
            <a:extLst>
              <a:ext uri="{FF2B5EF4-FFF2-40B4-BE49-F238E27FC236}">
                <a16:creationId xmlns:a16="http://schemas.microsoft.com/office/drawing/2014/main" id="{EBF41BDD-E164-4E1E-B4FE-19C0E14B3D83}"/>
              </a:ext>
            </a:extLst>
          </p:cNvPr>
          <p:cNvGrpSpPr/>
          <p:nvPr/>
        </p:nvGrpSpPr>
        <p:grpSpPr>
          <a:xfrm>
            <a:off x="2249175" y="3963052"/>
            <a:ext cx="3310404" cy="730322"/>
            <a:chOff x="2222280" y="2713973"/>
            <a:chExt cx="3310404" cy="730322"/>
          </a:xfrm>
        </p:grpSpPr>
        <p:sp>
          <p:nvSpPr>
            <p:cNvPr id="373" name="Modal Dialog Overlay">
              <a:extLst>
                <a:ext uri="{FF2B5EF4-FFF2-40B4-BE49-F238E27FC236}">
                  <a16:creationId xmlns:a16="http://schemas.microsoft.com/office/drawing/2014/main" id="{654CB139-18FC-43FC-873F-779ED74A3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471" y="2959082"/>
              <a:ext cx="3219213" cy="48521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74" name="그룹 373">
              <a:extLst>
                <a:ext uri="{FF2B5EF4-FFF2-40B4-BE49-F238E27FC236}">
                  <a16:creationId xmlns:a16="http://schemas.microsoft.com/office/drawing/2014/main" id="{952C5220-901A-42D6-ABF2-6680257E20C7}"/>
                </a:ext>
              </a:extLst>
            </p:cNvPr>
            <p:cNvGrpSpPr/>
            <p:nvPr/>
          </p:nvGrpSpPr>
          <p:grpSpPr>
            <a:xfrm>
              <a:off x="4863022" y="3077880"/>
              <a:ext cx="252000" cy="252000"/>
              <a:chOff x="8317111" y="4767758"/>
              <a:chExt cx="924232" cy="924232"/>
            </a:xfrm>
          </p:grpSpPr>
          <p:sp>
            <p:nvSpPr>
              <p:cNvPr id="393" name="Oval">
                <a:extLst>
                  <a:ext uri="{FF2B5EF4-FFF2-40B4-BE49-F238E27FC236}">
                    <a16:creationId xmlns:a16="http://schemas.microsoft.com/office/drawing/2014/main" id="{19587D85-4464-4713-ABEE-36B2D9167B98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394" name="그래픽 393" descr="스피커 폰">
                <a:extLst>
                  <a:ext uri="{FF2B5EF4-FFF2-40B4-BE49-F238E27FC236}">
                    <a16:creationId xmlns:a16="http://schemas.microsoft.com/office/drawing/2014/main" id="{51D24764-8762-4A75-A0CE-8FDE5BF8B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375" name="그룹 374">
              <a:extLst>
                <a:ext uri="{FF2B5EF4-FFF2-40B4-BE49-F238E27FC236}">
                  <a16:creationId xmlns:a16="http://schemas.microsoft.com/office/drawing/2014/main" id="{BC697E68-FCBE-4DBC-9C0A-947BD104C607}"/>
                </a:ext>
              </a:extLst>
            </p:cNvPr>
            <p:cNvGrpSpPr/>
            <p:nvPr/>
          </p:nvGrpSpPr>
          <p:grpSpPr>
            <a:xfrm>
              <a:off x="5145619" y="3077880"/>
              <a:ext cx="252000" cy="252000"/>
              <a:chOff x="5727769" y="2721864"/>
              <a:chExt cx="903986" cy="903986"/>
            </a:xfrm>
          </p:grpSpPr>
          <p:sp>
            <p:nvSpPr>
              <p:cNvPr id="391" name="Oval">
                <a:extLst>
                  <a:ext uri="{FF2B5EF4-FFF2-40B4-BE49-F238E27FC236}">
                    <a16:creationId xmlns:a16="http://schemas.microsoft.com/office/drawing/2014/main" id="{93C556AD-501C-4857-A943-8DF2E69F28E3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392" name="그래픽 391" descr="스마트폰">
                <a:extLst>
                  <a:ext uri="{FF2B5EF4-FFF2-40B4-BE49-F238E27FC236}">
                    <a16:creationId xmlns:a16="http://schemas.microsoft.com/office/drawing/2014/main" id="{A4539DC8-9B67-4BE0-A062-97B36FB608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60DB5872-6EEC-44CD-835B-0122A62A4F6A}"/>
                </a:ext>
              </a:extLst>
            </p:cNvPr>
            <p:cNvGrpSpPr/>
            <p:nvPr/>
          </p:nvGrpSpPr>
          <p:grpSpPr>
            <a:xfrm>
              <a:off x="2367596" y="3029304"/>
              <a:ext cx="373160" cy="349152"/>
              <a:chOff x="3301748" y="2229240"/>
              <a:chExt cx="373160" cy="349152"/>
            </a:xfrm>
          </p:grpSpPr>
          <p:grpSp>
            <p:nvGrpSpPr>
              <p:cNvPr id="386" name="Profile Picture">
                <a:extLst>
                  <a:ext uri="{FF2B5EF4-FFF2-40B4-BE49-F238E27FC236}">
                    <a16:creationId xmlns:a16="http://schemas.microsoft.com/office/drawing/2014/main" id="{2C942DBA-3842-4694-AD56-1A500FB7335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89" name="Background">
                  <a:extLst>
                    <a:ext uri="{FF2B5EF4-FFF2-40B4-BE49-F238E27FC236}">
                      <a16:creationId xmlns:a16="http://schemas.microsoft.com/office/drawing/2014/main" id="{257EEA89-A2E1-4BEB-B32B-F145524A1D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90" name="Profile Icon">
                  <a:extLst>
                    <a:ext uri="{FF2B5EF4-FFF2-40B4-BE49-F238E27FC236}">
                      <a16:creationId xmlns:a16="http://schemas.microsoft.com/office/drawing/2014/main" id="{E2E0B3DB-9A9B-483F-BBD1-7E8FDB3DC16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87" name="타원 386">
                <a:extLst>
                  <a:ext uri="{FF2B5EF4-FFF2-40B4-BE49-F238E27FC236}">
                    <a16:creationId xmlns:a16="http://schemas.microsoft.com/office/drawing/2014/main" id="{788D981E-5233-4234-95A2-63E84A8FE56B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388" name="그래픽 387" descr="스마트폰">
                <a:extLst>
                  <a:ext uri="{FF2B5EF4-FFF2-40B4-BE49-F238E27FC236}">
                    <a16:creationId xmlns:a16="http://schemas.microsoft.com/office/drawing/2014/main" id="{6817FCAF-5C88-43DE-B269-A3F481A37C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378" name="그룹 377">
              <a:extLst>
                <a:ext uri="{FF2B5EF4-FFF2-40B4-BE49-F238E27FC236}">
                  <a16:creationId xmlns:a16="http://schemas.microsoft.com/office/drawing/2014/main" id="{1A4976B2-5FF0-44B2-B76F-9FC6811E6F90}"/>
                </a:ext>
              </a:extLst>
            </p:cNvPr>
            <p:cNvGrpSpPr/>
            <p:nvPr/>
          </p:nvGrpSpPr>
          <p:grpSpPr>
            <a:xfrm>
              <a:off x="2648100" y="2996584"/>
              <a:ext cx="1553353" cy="414592"/>
              <a:chOff x="3582252" y="2998289"/>
              <a:chExt cx="1553353" cy="414592"/>
            </a:xfrm>
          </p:grpSpPr>
          <p:grpSp>
            <p:nvGrpSpPr>
              <p:cNvPr id="380" name="그룹 379">
                <a:extLst>
                  <a:ext uri="{FF2B5EF4-FFF2-40B4-BE49-F238E27FC236}">
                    <a16:creationId xmlns:a16="http://schemas.microsoft.com/office/drawing/2014/main" id="{2060233D-EC15-4AA1-9715-9515F11F0CDA}"/>
                  </a:ext>
                </a:extLst>
              </p:cNvPr>
              <p:cNvGrpSpPr/>
              <p:nvPr/>
            </p:nvGrpSpPr>
            <p:grpSpPr>
              <a:xfrm>
                <a:off x="3582252" y="2998289"/>
                <a:ext cx="1553353" cy="215444"/>
                <a:chOff x="3582252" y="2998289"/>
                <a:chExt cx="1553353" cy="215444"/>
              </a:xfrm>
            </p:grpSpPr>
            <p:sp>
              <p:nvSpPr>
                <p:cNvPr id="384" name="직사각형 383">
                  <a:extLst>
                    <a:ext uri="{FF2B5EF4-FFF2-40B4-BE49-F238E27FC236}">
                      <a16:creationId xmlns:a16="http://schemas.microsoft.com/office/drawing/2014/main" id="{B312AF05-5C55-40BD-BCE8-A9BDACF434B7}"/>
                    </a:ext>
                  </a:extLst>
                </p:cNvPr>
                <p:cNvSpPr/>
                <p:nvPr/>
              </p:nvSpPr>
              <p:spPr>
                <a:xfrm>
                  <a:off x="3582252" y="2998289"/>
                  <a:ext cx="73449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이사</a:t>
                  </a:r>
                </a:p>
              </p:txBody>
            </p:sp>
            <p:sp>
              <p:nvSpPr>
                <p:cNvPr id="385" name="직사각형 384">
                  <a:extLst>
                    <a:ext uri="{FF2B5EF4-FFF2-40B4-BE49-F238E27FC236}">
                      <a16:creationId xmlns:a16="http://schemas.microsoft.com/office/drawing/2014/main" id="{5954B6F5-A34D-4472-A5F3-2F9B9ABF4344}"/>
                    </a:ext>
                  </a:extLst>
                </p:cNvPr>
                <p:cNvSpPr/>
                <p:nvPr/>
              </p:nvSpPr>
              <p:spPr>
                <a:xfrm>
                  <a:off x="4330576" y="3013604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grpSp>
            <p:nvGrpSpPr>
              <p:cNvPr id="381" name="그룹 380">
                <a:extLst>
                  <a:ext uri="{FF2B5EF4-FFF2-40B4-BE49-F238E27FC236}">
                    <a16:creationId xmlns:a16="http://schemas.microsoft.com/office/drawing/2014/main" id="{B369558E-440E-4AA8-AE42-03C2EAF814CC}"/>
                  </a:ext>
                </a:extLst>
              </p:cNvPr>
              <p:cNvGrpSpPr/>
              <p:nvPr/>
            </p:nvGrpSpPr>
            <p:grpSpPr>
              <a:xfrm>
                <a:off x="3582252" y="3212826"/>
                <a:ext cx="1553353" cy="200055"/>
                <a:chOff x="3582252" y="3212826"/>
                <a:chExt cx="1553353" cy="200055"/>
              </a:xfrm>
            </p:grpSpPr>
            <p:sp>
              <p:nvSpPr>
                <p:cNvPr id="382" name="직사각형 381">
                  <a:extLst>
                    <a:ext uri="{FF2B5EF4-FFF2-40B4-BE49-F238E27FC236}">
                      <a16:creationId xmlns:a16="http://schemas.microsoft.com/office/drawing/2014/main" id="{C255E99A-400A-4C31-9C5E-CB861B697EA3}"/>
                    </a:ext>
                  </a:extLst>
                </p:cNvPr>
                <p:cNvSpPr/>
                <p:nvPr/>
              </p:nvSpPr>
              <p:spPr>
                <a:xfrm>
                  <a:off x="4330576" y="3212826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  <p:sp>
              <p:nvSpPr>
                <p:cNvPr id="383" name="직사각형 382">
                  <a:extLst>
                    <a:ext uri="{FF2B5EF4-FFF2-40B4-BE49-F238E27FC236}">
                      <a16:creationId xmlns:a16="http://schemas.microsoft.com/office/drawing/2014/main" id="{847EB0F2-B849-4184-9E82-1F3237C9B06F}"/>
                    </a:ext>
                  </a:extLst>
                </p:cNvPr>
                <p:cNvSpPr/>
                <p:nvPr/>
              </p:nvSpPr>
              <p:spPr>
                <a:xfrm>
                  <a:off x="3582252" y="3212826"/>
                  <a:ext cx="845103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클라우드 사업부</a:t>
                  </a:r>
                  <a:endPara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7B74131E-25EA-41C7-838E-A1BBA7A45287}"/>
                </a:ext>
              </a:extLst>
            </p:cNvPr>
            <p:cNvSpPr/>
            <p:nvPr/>
          </p:nvSpPr>
          <p:spPr>
            <a:xfrm>
              <a:off x="2222280" y="2713973"/>
              <a:ext cx="662361" cy="2330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내 연락처 </a:t>
              </a:r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n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95" name="그룹 394">
            <a:extLst>
              <a:ext uri="{FF2B5EF4-FFF2-40B4-BE49-F238E27FC236}">
                <a16:creationId xmlns:a16="http://schemas.microsoft.com/office/drawing/2014/main" id="{43187ABE-A072-419C-BAFC-7E1E0DEADC06}"/>
              </a:ext>
            </a:extLst>
          </p:cNvPr>
          <p:cNvGrpSpPr/>
          <p:nvPr/>
        </p:nvGrpSpPr>
        <p:grpSpPr>
          <a:xfrm>
            <a:off x="2249175" y="4722063"/>
            <a:ext cx="3310404" cy="730322"/>
            <a:chOff x="2222280" y="2713973"/>
            <a:chExt cx="3310404" cy="730322"/>
          </a:xfrm>
        </p:grpSpPr>
        <p:sp>
          <p:nvSpPr>
            <p:cNvPr id="396" name="Modal Dialog Overlay">
              <a:extLst>
                <a:ext uri="{FF2B5EF4-FFF2-40B4-BE49-F238E27FC236}">
                  <a16:creationId xmlns:a16="http://schemas.microsoft.com/office/drawing/2014/main" id="{93DCE599-4DB2-4BCE-B173-91D6BDA58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471" y="2959082"/>
              <a:ext cx="3219213" cy="48521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397" name="그룹 396">
              <a:extLst>
                <a:ext uri="{FF2B5EF4-FFF2-40B4-BE49-F238E27FC236}">
                  <a16:creationId xmlns:a16="http://schemas.microsoft.com/office/drawing/2014/main" id="{2032B580-C345-4771-969B-E65F038A03DC}"/>
                </a:ext>
              </a:extLst>
            </p:cNvPr>
            <p:cNvGrpSpPr/>
            <p:nvPr/>
          </p:nvGrpSpPr>
          <p:grpSpPr>
            <a:xfrm>
              <a:off x="4863022" y="3077880"/>
              <a:ext cx="252000" cy="252000"/>
              <a:chOff x="8317111" y="4767758"/>
              <a:chExt cx="924232" cy="924232"/>
            </a:xfrm>
          </p:grpSpPr>
          <p:sp>
            <p:nvSpPr>
              <p:cNvPr id="415" name="Oval">
                <a:extLst>
                  <a:ext uri="{FF2B5EF4-FFF2-40B4-BE49-F238E27FC236}">
                    <a16:creationId xmlns:a16="http://schemas.microsoft.com/office/drawing/2014/main" id="{3462CAED-2390-468F-A8A3-4E8BF3179DFA}"/>
                  </a:ext>
                </a:extLst>
              </p:cNvPr>
              <p:cNvSpPr/>
              <p:nvPr/>
            </p:nvSpPr>
            <p:spPr>
              <a:xfrm>
                <a:off x="8317111" y="4767758"/>
                <a:ext cx="924232" cy="92423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16" name="그래픽 415" descr="스피커 폰">
                <a:extLst>
                  <a:ext uri="{FF2B5EF4-FFF2-40B4-BE49-F238E27FC236}">
                    <a16:creationId xmlns:a16="http://schemas.microsoft.com/office/drawing/2014/main" id="{8DBD0AA5-DFCD-4A95-9560-34A55DD04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454945" y="4905592"/>
                <a:ext cx="648564" cy="648564"/>
              </a:xfrm>
              <a:prstGeom prst="rect">
                <a:avLst/>
              </a:prstGeom>
            </p:spPr>
          </p:pic>
        </p:grpSp>
        <p:grpSp>
          <p:nvGrpSpPr>
            <p:cNvPr id="398" name="그룹 397">
              <a:extLst>
                <a:ext uri="{FF2B5EF4-FFF2-40B4-BE49-F238E27FC236}">
                  <a16:creationId xmlns:a16="http://schemas.microsoft.com/office/drawing/2014/main" id="{A8559073-C55B-44AA-A1F4-D9CDE1883BF6}"/>
                </a:ext>
              </a:extLst>
            </p:cNvPr>
            <p:cNvGrpSpPr/>
            <p:nvPr/>
          </p:nvGrpSpPr>
          <p:grpSpPr>
            <a:xfrm>
              <a:off x="5145619" y="3077880"/>
              <a:ext cx="252000" cy="252000"/>
              <a:chOff x="5727769" y="2721864"/>
              <a:chExt cx="903986" cy="903986"/>
            </a:xfrm>
          </p:grpSpPr>
          <p:sp>
            <p:nvSpPr>
              <p:cNvPr id="413" name="Oval">
                <a:extLst>
                  <a:ext uri="{FF2B5EF4-FFF2-40B4-BE49-F238E27FC236}">
                    <a16:creationId xmlns:a16="http://schemas.microsoft.com/office/drawing/2014/main" id="{9ED5E804-63DC-4B2B-9F55-FE164FA80DFD}"/>
                  </a:ext>
                </a:extLst>
              </p:cNvPr>
              <p:cNvSpPr/>
              <p:nvPr/>
            </p:nvSpPr>
            <p:spPr>
              <a:xfrm>
                <a:off x="5727769" y="2721864"/>
                <a:ext cx="903986" cy="90398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414" name="그래픽 413" descr="스마트폰">
                <a:extLst>
                  <a:ext uri="{FF2B5EF4-FFF2-40B4-BE49-F238E27FC236}">
                    <a16:creationId xmlns:a16="http://schemas.microsoft.com/office/drawing/2014/main" id="{F87E24A6-0DC7-4A84-AF90-6D7067DE7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938156" y="2932251"/>
                <a:ext cx="483212" cy="483212"/>
              </a:xfrm>
              <a:prstGeom prst="rect">
                <a:avLst/>
              </a:prstGeom>
            </p:spPr>
          </p:pic>
        </p:grpSp>
        <p:grpSp>
          <p:nvGrpSpPr>
            <p:cNvPr id="399" name="그룹 398">
              <a:extLst>
                <a:ext uri="{FF2B5EF4-FFF2-40B4-BE49-F238E27FC236}">
                  <a16:creationId xmlns:a16="http://schemas.microsoft.com/office/drawing/2014/main" id="{4CCB8DAB-5EBE-4D62-8BD6-FE673F21AF20}"/>
                </a:ext>
              </a:extLst>
            </p:cNvPr>
            <p:cNvGrpSpPr/>
            <p:nvPr/>
          </p:nvGrpSpPr>
          <p:grpSpPr>
            <a:xfrm>
              <a:off x="2367596" y="3029304"/>
              <a:ext cx="373160" cy="349152"/>
              <a:chOff x="3301748" y="2229240"/>
              <a:chExt cx="373160" cy="349152"/>
            </a:xfrm>
          </p:grpSpPr>
          <p:grpSp>
            <p:nvGrpSpPr>
              <p:cNvPr id="408" name="Profile Picture">
                <a:extLst>
                  <a:ext uri="{FF2B5EF4-FFF2-40B4-BE49-F238E27FC236}">
                    <a16:creationId xmlns:a16="http://schemas.microsoft.com/office/drawing/2014/main" id="{87B36A36-66FC-4348-A61C-96485DDAF84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7136" y="2229240"/>
                <a:ext cx="336634" cy="336634"/>
                <a:chOff x="5459192" y="1847688"/>
                <a:chExt cx="1371600" cy="1371600"/>
              </a:xfrm>
            </p:grpSpPr>
            <p:sp>
              <p:nvSpPr>
                <p:cNvPr id="411" name="Background">
                  <a:extLst>
                    <a:ext uri="{FF2B5EF4-FFF2-40B4-BE49-F238E27FC236}">
                      <a16:creationId xmlns:a16="http://schemas.microsoft.com/office/drawing/2014/main" id="{9991640D-C655-42E1-8F80-9DD1BC3F47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412" name="Profile Icon">
                  <a:extLst>
                    <a:ext uri="{FF2B5EF4-FFF2-40B4-BE49-F238E27FC236}">
                      <a16:creationId xmlns:a16="http://schemas.microsoft.com/office/drawing/2014/main" id="{FC5CD286-AFF3-44AC-B452-65F0158052E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409" name="타원 408">
                <a:extLst>
                  <a:ext uri="{FF2B5EF4-FFF2-40B4-BE49-F238E27FC236}">
                    <a16:creationId xmlns:a16="http://schemas.microsoft.com/office/drawing/2014/main" id="{8822D507-7E3B-4C43-9128-A7581B50F381}"/>
                  </a:ext>
                </a:extLst>
              </p:cNvPr>
              <p:cNvSpPr/>
              <p:nvPr/>
            </p:nvSpPr>
            <p:spPr>
              <a:xfrm>
                <a:off x="3301748" y="2232917"/>
                <a:ext cx="101600" cy="101600"/>
              </a:xfrm>
              <a:prstGeom prst="ellipse">
                <a:avLst/>
              </a:prstGeom>
              <a:solidFill>
                <a:srgbClr val="FD97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pic>
            <p:nvPicPr>
              <p:cNvPr id="410" name="그래픽 409" descr="스마트폰">
                <a:extLst>
                  <a:ext uri="{FF2B5EF4-FFF2-40B4-BE49-F238E27FC236}">
                    <a16:creationId xmlns:a16="http://schemas.microsoft.com/office/drawing/2014/main" id="{F34CD93E-45E8-4147-A3A9-A2A0DDB019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530908" y="2434392"/>
                <a:ext cx="144000" cy="144000"/>
              </a:xfrm>
              <a:prstGeom prst="rect">
                <a:avLst/>
              </a:prstGeom>
            </p:spPr>
          </p:pic>
        </p:grpSp>
        <p:grpSp>
          <p:nvGrpSpPr>
            <p:cNvPr id="400" name="그룹 399">
              <a:extLst>
                <a:ext uri="{FF2B5EF4-FFF2-40B4-BE49-F238E27FC236}">
                  <a16:creationId xmlns:a16="http://schemas.microsoft.com/office/drawing/2014/main" id="{446DB690-C48D-40B2-AE15-519E9E1296F1}"/>
                </a:ext>
              </a:extLst>
            </p:cNvPr>
            <p:cNvGrpSpPr/>
            <p:nvPr/>
          </p:nvGrpSpPr>
          <p:grpSpPr>
            <a:xfrm>
              <a:off x="2648100" y="2996584"/>
              <a:ext cx="1553353" cy="414592"/>
              <a:chOff x="3582252" y="2998289"/>
              <a:chExt cx="1553353" cy="414592"/>
            </a:xfrm>
          </p:grpSpPr>
          <p:grpSp>
            <p:nvGrpSpPr>
              <p:cNvPr id="402" name="그룹 401">
                <a:extLst>
                  <a:ext uri="{FF2B5EF4-FFF2-40B4-BE49-F238E27FC236}">
                    <a16:creationId xmlns:a16="http://schemas.microsoft.com/office/drawing/2014/main" id="{2A337E75-FE17-4A70-8292-3044AEC34573}"/>
                  </a:ext>
                </a:extLst>
              </p:cNvPr>
              <p:cNvGrpSpPr/>
              <p:nvPr/>
            </p:nvGrpSpPr>
            <p:grpSpPr>
              <a:xfrm>
                <a:off x="3582252" y="2998289"/>
                <a:ext cx="1553353" cy="215444"/>
                <a:chOff x="3582252" y="2998289"/>
                <a:chExt cx="1553353" cy="215444"/>
              </a:xfrm>
            </p:grpSpPr>
            <p:sp>
              <p:nvSpPr>
                <p:cNvPr id="406" name="직사각형 405">
                  <a:extLst>
                    <a:ext uri="{FF2B5EF4-FFF2-40B4-BE49-F238E27FC236}">
                      <a16:creationId xmlns:a16="http://schemas.microsoft.com/office/drawing/2014/main" id="{D5D54AAD-C57B-4701-9580-8CE6DB67BD4B}"/>
                    </a:ext>
                  </a:extLst>
                </p:cNvPr>
                <p:cNvSpPr/>
                <p:nvPr/>
              </p:nvSpPr>
              <p:spPr>
                <a:xfrm>
                  <a:off x="3582252" y="2998289"/>
                  <a:ext cx="73449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김용주 이사</a:t>
                  </a:r>
                </a:p>
              </p:txBody>
            </p:sp>
            <p:sp>
              <p:nvSpPr>
                <p:cNvPr id="407" name="직사각형 406">
                  <a:extLst>
                    <a:ext uri="{FF2B5EF4-FFF2-40B4-BE49-F238E27FC236}">
                      <a16:creationId xmlns:a16="http://schemas.microsoft.com/office/drawing/2014/main" id="{AE687ED0-F4B1-43F4-A781-9768DB970788}"/>
                    </a:ext>
                  </a:extLst>
                </p:cNvPr>
                <p:cNvSpPr/>
                <p:nvPr/>
              </p:nvSpPr>
              <p:spPr>
                <a:xfrm>
                  <a:off x="4330576" y="3013604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</p:grpSp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6622B052-8BAF-4EA5-B78A-5F6FF258736D}"/>
                  </a:ext>
                </a:extLst>
              </p:cNvPr>
              <p:cNvGrpSpPr/>
              <p:nvPr/>
            </p:nvGrpSpPr>
            <p:grpSpPr>
              <a:xfrm>
                <a:off x="3582252" y="3212826"/>
                <a:ext cx="1553353" cy="200055"/>
                <a:chOff x="3582252" y="3212826"/>
                <a:chExt cx="1553353" cy="200055"/>
              </a:xfrm>
            </p:grpSpPr>
            <p:sp>
              <p:nvSpPr>
                <p:cNvPr id="404" name="직사각형 403">
                  <a:extLst>
                    <a:ext uri="{FF2B5EF4-FFF2-40B4-BE49-F238E27FC236}">
                      <a16:creationId xmlns:a16="http://schemas.microsoft.com/office/drawing/2014/main" id="{2E78ED23-780C-4D5A-A75B-FD20FA6309AE}"/>
                    </a:ext>
                  </a:extLst>
                </p:cNvPr>
                <p:cNvSpPr/>
                <p:nvPr/>
              </p:nvSpPr>
              <p:spPr>
                <a:xfrm>
                  <a:off x="4330576" y="3212826"/>
                  <a:ext cx="80502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010-1234-5678</a:t>
                  </a:r>
                </a:p>
              </p:txBody>
            </p:sp>
            <p:sp>
              <p:nvSpPr>
                <p:cNvPr id="405" name="직사각형 404">
                  <a:extLst>
                    <a:ext uri="{FF2B5EF4-FFF2-40B4-BE49-F238E27FC236}">
                      <a16:creationId xmlns:a16="http://schemas.microsoft.com/office/drawing/2014/main" id="{0CE03262-C096-4D19-8CF6-33EB8A382583}"/>
                    </a:ext>
                  </a:extLst>
                </p:cNvPr>
                <p:cNvSpPr/>
                <p:nvPr/>
              </p:nvSpPr>
              <p:spPr>
                <a:xfrm>
                  <a:off x="3582252" y="3212826"/>
                  <a:ext cx="845103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rPr>
                    <a:t>클라우드 사업부</a:t>
                  </a:r>
                  <a:endParaRPr kumimoji="1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01" name="직사각형 400">
              <a:extLst>
                <a:ext uri="{FF2B5EF4-FFF2-40B4-BE49-F238E27FC236}">
                  <a16:creationId xmlns:a16="http://schemas.microsoft.com/office/drawing/2014/main" id="{84BDF1B5-F8FF-4F7A-BACE-E730F2495B52}"/>
                </a:ext>
              </a:extLst>
            </p:cNvPr>
            <p:cNvSpPr/>
            <p:nvPr/>
          </p:nvSpPr>
          <p:spPr>
            <a:xfrm>
              <a:off x="2222280" y="2713973"/>
              <a:ext cx="540533" cy="2330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조직도 </a:t>
              </a:r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n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47C873D2-5732-4A26-BC1B-4068143383C9}"/>
              </a:ext>
            </a:extLst>
          </p:cNvPr>
          <p:cNvSpPr/>
          <p:nvPr/>
        </p:nvSpPr>
        <p:spPr>
          <a:xfrm>
            <a:off x="2230884" y="2190660"/>
            <a:ext cx="8338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검색결과  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r>
              <a:rPr kumimoji="1" lang="ko-KR" altLang="en-US" sz="8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endParaRPr lang="ko-KR" altLang="en-US" sz="1200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CE4E939-D7F7-4A68-95DE-E7FC1AC5681F}"/>
              </a:ext>
            </a:extLst>
          </p:cNvPr>
          <p:cNvGrpSpPr/>
          <p:nvPr/>
        </p:nvGrpSpPr>
        <p:grpSpPr>
          <a:xfrm>
            <a:off x="2785545" y="1858289"/>
            <a:ext cx="2255951" cy="219492"/>
            <a:chOff x="2271195" y="1820189"/>
            <a:chExt cx="2255951" cy="219492"/>
          </a:xfrm>
        </p:grpSpPr>
        <p:grpSp>
          <p:nvGrpSpPr>
            <p:cNvPr id="422" name="그룹 421">
              <a:extLst>
                <a:ext uri="{FF2B5EF4-FFF2-40B4-BE49-F238E27FC236}">
                  <a16:creationId xmlns:a16="http://schemas.microsoft.com/office/drawing/2014/main" id="{795ECE2A-3D4C-4B7F-9282-24A6D9C190DF}"/>
                </a:ext>
              </a:extLst>
            </p:cNvPr>
            <p:cNvGrpSpPr/>
            <p:nvPr/>
          </p:nvGrpSpPr>
          <p:grpSpPr>
            <a:xfrm>
              <a:off x="2271195" y="1820189"/>
              <a:ext cx="2255951" cy="219492"/>
              <a:chOff x="233347" y="2198634"/>
              <a:chExt cx="2255951" cy="219492"/>
            </a:xfrm>
          </p:grpSpPr>
          <p:cxnSp>
            <p:nvCxnSpPr>
              <p:cNvPr id="426" name="Line">
                <a:extLst>
                  <a:ext uri="{FF2B5EF4-FFF2-40B4-BE49-F238E27FC236}">
                    <a16:creationId xmlns:a16="http://schemas.microsoft.com/office/drawing/2014/main" id="{9027ABC0-21E8-4F64-9D29-05AB9DB002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298" y="2418126"/>
                <a:ext cx="2196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4" name="직사각형 423">
                <a:extLst>
                  <a:ext uri="{FF2B5EF4-FFF2-40B4-BE49-F238E27FC236}">
                    <a16:creationId xmlns:a16="http://schemas.microsoft.com/office/drawing/2014/main" id="{B6E346D4-B194-42BD-8135-2A1A17D7AF51}"/>
                  </a:ext>
                </a:extLst>
              </p:cNvPr>
              <p:cNvSpPr/>
              <p:nvPr/>
            </p:nvSpPr>
            <p:spPr>
              <a:xfrm>
                <a:off x="233347" y="2198634"/>
                <a:ext cx="492443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김용주</a:t>
                </a:r>
              </a:p>
            </p:txBody>
          </p:sp>
        </p:grpSp>
        <p:sp>
          <p:nvSpPr>
            <p:cNvPr id="429" name="Search Icon">
              <a:extLst>
                <a:ext uri="{FF2B5EF4-FFF2-40B4-BE49-F238E27FC236}">
                  <a16:creationId xmlns:a16="http://schemas.microsoft.com/office/drawing/2014/main" id="{C2FCC4D2-C0F6-479A-A3C5-766B311EC2A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56755" y="1882071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prstClr val="white">
                    <a:lumMod val="9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" name="직사각형 429">
              <a:extLst>
                <a:ext uri="{FF2B5EF4-FFF2-40B4-BE49-F238E27FC236}">
                  <a16:creationId xmlns:a16="http://schemas.microsoft.com/office/drawing/2014/main" id="{6717DA83-084B-44E5-8546-424509D5EF49}"/>
                </a:ext>
              </a:extLst>
            </p:cNvPr>
            <p:cNvSpPr/>
            <p:nvPr/>
          </p:nvSpPr>
          <p:spPr>
            <a:xfrm>
              <a:off x="4136660" y="183105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301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772" name="Google Shape;2188;p25">
            <a:extLst>
              <a:ext uri="{FF2B5EF4-FFF2-40B4-BE49-F238E27FC236}">
                <a16:creationId xmlns:a16="http://schemas.microsoft.com/office/drawing/2014/main" id="{A207D231-DDFC-4485-881F-D73068E2C577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773" name="Google Shape;2199;p25">
            <a:extLst>
              <a:ext uri="{FF2B5EF4-FFF2-40B4-BE49-F238E27FC236}">
                <a16:creationId xmlns:a16="http://schemas.microsoft.com/office/drawing/2014/main" id="{45724B3C-3149-4152-91EA-B3C87E76E79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전화번호 검색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전화 연결 전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0FD6CB6-5018-44A1-974E-F579AD350558}"/>
              </a:ext>
            </a:extLst>
          </p:cNvPr>
          <p:cNvGrpSpPr/>
          <p:nvPr/>
        </p:nvGrpSpPr>
        <p:grpSpPr>
          <a:xfrm>
            <a:off x="126872" y="571498"/>
            <a:ext cx="7402953" cy="6179633"/>
            <a:chOff x="126872" y="571498"/>
            <a:chExt cx="7402953" cy="6179633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FECE35A1-8B69-4D81-B720-22A6DBD911D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224" y="571498"/>
              <a:ext cx="7401600" cy="6179029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3B179922-7F84-44C1-89CB-38BD306454EE}"/>
                </a:ext>
              </a:extLst>
            </p:cNvPr>
            <p:cNvGrpSpPr/>
            <p:nvPr/>
          </p:nvGrpSpPr>
          <p:grpSpPr>
            <a:xfrm>
              <a:off x="167147" y="1061396"/>
              <a:ext cx="372000" cy="2449043"/>
              <a:chOff x="167147" y="1061396"/>
              <a:chExt cx="372000" cy="2449043"/>
            </a:xfrm>
          </p:grpSpPr>
          <p:pic>
            <p:nvPicPr>
              <p:cNvPr id="546" name="그래픽 545" descr="웹 캠">
                <a:extLst>
                  <a:ext uri="{FF2B5EF4-FFF2-40B4-BE49-F238E27FC236}">
                    <a16:creationId xmlns:a16="http://schemas.microsoft.com/office/drawing/2014/main" id="{8BE817AA-11BD-4D23-8BA3-17DB2423F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98270" y="2337635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7" name="그래픽 546" descr="채팅">
                <a:extLst>
                  <a:ext uri="{FF2B5EF4-FFF2-40B4-BE49-F238E27FC236}">
                    <a16:creationId xmlns:a16="http://schemas.microsoft.com/office/drawing/2014/main" id="{C4B114AC-8B3E-45AE-BBC4-41B8FA61C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8" name="그래픽 547" descr="보내기">
                <a:extLst>
                  <a:ext uri="{FF2B5EF4-FFF2-40B4-BE49-F238E27FC236}">
                    <a16:creationId xmlns:a16="http://schemas.microsoft.com/office/drawing/2014/main" id="{6EF09AB9-4A85-4911-B1C6-B62AB615D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03701" y="2773910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사용자">
                <a:extLst>
                  <a:ext uri="{FF2B5EF4-FFF2-40B4-BE49-F238E27FC236}">
                    <a16:creationId xmlns:a16="http://schemas.microsoft.com/office/drawing/2014/main" id="{BAB68235-A96C-40B3-81FE-ED7B338C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계층 구조형">
                <a:extLst>
                  <a:ext uri="{FF2B5EF4-FFF2-40B4-BE49-F238E27FC236}">
                    <a16:creationId xmlns:a16="http://schemas.microsoft.com/office/drawing/2014/main" id="{36469671-8951-4D11-9719-F1F1B113C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sp>
            <p:nvSpPr>
              <p:cNvPr id="551" name="Oval">
                <a:extLst>
                  <a:ext uri="{FF2B5EF4-FFF2-40B4-BE49-F238E27FC236}">
                    <a16:creationId xmlns:a16="http://schemas.microsoft.com/office/drawing/2014/main" id="{51F7CA35-87E9-4775-850C-B682CB6B626A}"/>
                  </a:ext>
                </a:extLst>
              </p:cNvPr>
              <p:cNvSpPr/>
              <p:nvPr/>
            </p:nvSpPr>
            <p:spPr>
              <a:xfrm>
                <a:off x="167147" y="3138439"/>
                <a:ext cx="372000" cy="3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552" name="그래픽 551" descr="스피커 폰">
                <a:extLst>
                  <a:ext uri="{FF2B5EF4-FFF2-40B4-BE49-F238E27FC236}">
                    <a16:creationId xmlns:a16="http://schemas.microsoft.com/office/drawing/2014/main" id="{E79FAAED-3D17-4534-9AA1-8B4570C2B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203701" y="3199322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595813-3AD3-4D27-904E-DF5F50D38D53}"/>
                </a:ext>
              </a:extLst>
            </p:cNvPr>
            <p:cNvGrpSpPr/>
            <p:nvPr/>
          </p:nvGrpSpPr>
          <p:grpSpPr>
            <a:xfrm>
              <a:off x="540730" y="977899"/>
              <a:ext cx="6989095" cy="5739657"/>
              <a:chOff x="540730" y="977899"/>
              <a:chExt cx="6989095" cy="5739657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603EEBE2-FFA0-4618-B2A4-B6B9AC63AB57}"/>
                  </a:ext>
                </a:extLst>
              </p:cNvPr>
              <p:cNvSpPr/>
              <p:nvPr/>
            </p:nvSpPr>
            <p:spPr>
              <a:xfrm>
                <a:off x="547579" y="977899"/>
                <a:ext cx="6982246" cy="3346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19" name="그룹 518">
                <a:extLst>
                  <a:ext uri="{FF2B5EF4-FFF2-40B4-BE49-F238E27FC236}">
                    <a16:creationId xmlns:a16="http://schemas.microsoft.com/office/drawing/2014/main" id="{8176AA62-C462-48BB-8370-9368EED600FE}"/>
                  </a:ext>
                </a:extLst>
              </p:cNvPr>
              <p:cNvGrpSpPr/>
              <p:nvPr/>
            </p:nvGrpSpPr>
            <p:grpSpPr>
              <a:xfrm>
                <a:off x="5518998" y="6517501"/>
                <a:ext cx="1961144" cy="200055"/>
                <a:chOff x="4446290" y="3338871"/>
                <a:chExt cx="1961144" cy="200055"/>
              </a:xfrm>
            </p:grpSpPr>
            <p:sp>
              <p:nvSpPr>
                <p:cNvPr id="520" name="직사각형 519">
                  <a:extLst>
                    <a:ext uri="{FF2B5EF4-FFF2-40B4-BE49-F238E27FC236}">
                      <a16:creationId xmlns:a16="http://schemas.microsoft.com/office/drawing/2014/main" id="{30626B06-9EE6-493B-841D-E741D9B2A30F}"/>
                    </a:ext>
                  </a:extLst>
                </p:cNvPr>
                <p:cNvSpPr/>
                <p:nvPr/>
              </p:nvSpPr>
              <p:spPr>
                <a:xfrm>
                  <a:off x="4446290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현재 버전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0.0.14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2" name="직사각형 571">
                  <a:extLst>
                    <a:ext uri="{FF2B5EF4-FFF2-40B4-BE49-F238E27FC236}">
                      <a16:creationId xmlns:a16="http://schemas.microsoft.com/office/drawing/2014/main" id="{38088FF6-FE52-4CD2-A2DD-B9D515A2F2C7}"/>
                    </a:ext>
                  </a:extLst>
                </p:cNvPr>
                <p:cNvSpPr/>
                <p:nvPr/>
              </p:nvSpPr>
              <p:spPr>
                <a:xfrm>
                  <a:off x="5325063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최신 버</a:t>
                  </a:r>
                  <a:r>
                    <a:rPr kumimoji="0" lang="ko-KR" altLang="en-US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0.0.11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3" name="Download">
                  <a:extLst>
                    <a:ext uri="{FF2B5EF4-FFF2-40B4-BE49-F238E27FC236}">
                      <a16:creationId xmlns:a16="http://schemas.microsoft.com/office/drawing/2014/main" id="{DF334BD0-049A-43AA-B10B-6AC07EFB32D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263434" y="3366899"/>
                  <a:ext cx="144000" cy="143998"/>
                </a:xfrm>
                <a:custGeom>
                  <a:avLst/>
                  <a:gdLst>
                    <a:gd name="T0" fmla="*/ 597 w 1411"/>
                    <a:gd name="T1" fmla="*/ 0 h 1412"/>
                    <a:gd name="T2" fmla="*/ 434 w 1411"/>
                    <a:gd name="T3" fmla="*/ 163 h 1412"/>
                    <a:gd name="T4" fmla="*/ 434 w 1411"/>
                    <a:gd name="T5" fmla="*/ 597 h 1412"/>
                    <a:gd name="T6" fmla="*/ 258 w 1411"/>
                    <a:gd name="T7" fmla="*/ 597 h 1412"/>
                    <a:gd name="T8" fmla="*/ 230 w 1411"/>
                    <a:gd name="T9" fmla="*/ 677 h 1412"/>
                    <a:gd name="T10" fmla="*/ 588 w 1411"/>
                    <a:gd name="T11" fmla="*/ 1033 h 1412"/>
                    <a:gd name="T12" fmla="*/ 826 w 1411"/>
                    <a:gd name="T13" fmla="*/ 1033 h 1412"/>
                    <a:gd name="T14" fmla="*/ 1182 w 1411"/>
                    <a:gd name="T15" fmla="*/ 677 h 1412"/>
                    <a:gd name="T16" fmla="*/ 1157 w 1411"/>
                    <a:gd name="T17" fmla="*/ 597 h 1412"/>
                    <a:gd name="T18" fmla="*/ 977 w 1411"/>
                    <a:gd name="T19" fmla="*/ 597 h 1412"/>
                    <a:gd name="T20" fmla="*/ 977 w 1411"/>
                    <a:gd name="T21" fmla="*/ 163 h 1412"/>
                    <a:gd name="T22" fmla="*/ 814 w 1411"/>
                    <a:gd name="T23" fmla="*/ 0 h 1412"/>
                    <a:gd name="T24" fmla="*/ 597 w 1411"/>
                    <a:gd name="T25" fmla="*/ 0 h 1412"/>
                    <a:gd name="T26" fmla="*/ 0 w 1411"/>
                    <a:gd name="T27" fmla="*/ 1032 h 1412"/>
                    <a:gd name="T28" fmla="*/ 0 w 1411"/>
                    <a:gd name="T29" fmla="*/ 1249 h 1412"/>
                    <a:gd name="T30" fmla="*/ 163 w 1411"/>
                    <a:gd name="T31" fmla="*/ 1412 h 1412"/>
                    <a:gd name="T32" fmla="*/ 1248 w 1411"/>
                    <a:gd name="T33" fmla="*/ 1412 h 1412"/>
                    <a:gd name="T34" fmla="*/ 1411 w 1411"/>
                    <a:gd name="T35" fmla="*/ 1249 h 1412"/>
                    <a:gd name="T36" fmla="*/ 1411 w 1411"/>
                    <a:gd name="T37" fmla="*/ 1032 h 1412"/>
                    <a:gd name="T38" fmla="*/ 1302 w 1411"/>
                    <a:gd name="T39" fmla="*/ 1032 h 1412"/>
                    <a:gd name="T40" fmla="*/ 1302 w 1411"/>
                    <a:gd name="T41" fmla="*/ 1249 h 1412"/>
                    <a:gd name="T42" fmla="*/ 1248 w 1411"/>
                    <a:gd name="T43" fmla="*/ 1303 h 1412"/>
                    <a:gd name="T44" fmla="*/ 163 w 1411"/>
                    <a:gd name="T45" fmla="*/ 1303 h 1412"/>
                    <a:gd name="T46" fmla="*/ 108 w 1411"/>
                    <a:gd name="T47" fmla="*/ 1249 h 1412"/>
                    <a:gd name="T48" fmla="*/ 108 w 1411"/>
                    <a:gd name="T49" fmla="*/ 1032 h 1412"/>
                    <a:gd name="T50" fmla="*/ 0 w 1411"/>
                    <a:gd name="T51" fmla="*/ 1032 h 1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11" h="1412">
                      <a:moveTo>
                        <a:pt x="597" y="0"/>
                      </a:moveTo>
                      <a:cubicBezTo>
                        <a:pt x="507" y="0"/>
                        <a:pt x="434" y="73"/>
                        <a:pt x="434" y="163"/>
                      </a:cubicBezTo>
                      <a:lnTo>
                        <a:pt x="434" y="597"/>
                      </a:lnTo>
                      <a:lnTo>
                        <a:pt x="258" y="597"/>
                      </a:lnTo>
                      <a:cubicBezTo>
                        <a:pt x="181" y="597"/>
                        <a:pt x="165" y="611"/>
                        <a:pt x="230" y="677"/>
                      </a:cubicBezTo>
                      <a:lnTo>
                        <a:pt x="588" y="1033"/>
                      </a:lnTo>
                      <a:cubicBezTo>
                        <a:pt x="708" y="1153"/>
                        <a:pt x="706" y="1153"/>
                        <a:pt x="826" y="1033"/>
                      </a:cubicBezTo>
                      <a:lnTo>
                        <a:pt x="1182" y="677"/>
                      </a:lnTo>
                      <a:cubicBezTo>
                        <a:pt x="1248" y="611"/>
                        <a:pt x="1226" y="597"/>
                        <a:pt x="1157" y="597"/>
                      </a:cubicBezTo>
                      <a:lnTo>
                        <a:pt x="977" y="597"/>
                      </a:lnTo>
                      <a:lnTo>
                        <a:pt x="977" y="163"/>
                      </a:lnTo>
                      <a:cubicBezTo>
                        <a:pt x="977" y="73"/>
                        <a:pt x="904" y="0"/>
                        <a:pt x="814" y="0"/>
                      </a:cubicBezTo>
                      <a:lnTo>
                        <a:pt x="597" y="0"/>
                      </a:lnTo>
                      <a:close/>
                      <a:moveTo>
                        <a:pt x="0" y="1032"/>
                      </a:moveTo>
                      <a:lnTo>
                        <a:pt x="0" y="1249"/>
                      </a:lnTo>
                      <a:cubicBezTo>
                        <a:pt x="0" y="1339"/>
                        <a:pt x="73" y="1412"/>
                        <a:pt x="163" y="1412"/>
                      </a:cubicBezTo>
                      <a:lnTo>
                        <a:pt x="1248" y="1412"/>
                      </a:lnTo>
                      <a:cubicBezTo>
                        <a:pt x="1338" y="1412"/>
                        <a:pt x="1411" y="1339"/>
                        <a:pt x="1411" y="1249"/>
                      </a:cubicBezTo>
                      <a:lnTo>
                        <a:pt x="1411" y="1032"/>
                      </a:lnTo>
                      <a:lnTo>
                        <a:pt x="1302" y="1032"/>
                      </a:lnTo>
                      <a:lnTo>
                        <a:pt x="1302" y="1249"/>
                      </a:lnTo>
                      <a:cubicBezTo>
                        <a:pt x="1302" y="1279"/>
                        <a:pt x="1278" y="1303"/>
                        <a:pt x="1248" y="1303"/>
                      </a:cubicBezTo>
                      <a:lnTo>
                        <a:pt x="163" y="1303"/>
                      </a:lnTo>
                      <a:cubicBezTo>
                        <a:pt x="133" y="1303"/>
                        <a:pt x="108" y="1279"/>
                        <a:pt x="108" y="1249"/>
                      </a:cubicBezTo>
                      <a:lnTo>
                        <a:pt x="108" y="1032"/>
                      </a:lnTo>
                      <a:lnTo>
                        <a:pt x="0" y="1032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74" name="사각형: 둥근 모서리 573">
                <a:extLst>
                  <a:ext uri="{FF2B5EF4-FFF2-40B4-BE49-F238E27FC236}">
                    <a16:creationId xmlns:a16="http://schemas.microsoft.com/office/drawing/2014/main" id="{1B6E692E-9636-4A3C-844D-6ECA6472BDEE}"/>
                  </a:ext>
                </a:extLst>
              </p:cNvPr>
              <p:cNvSpPr/>
              <p:nvPr/>
            </p:nvSpPr>
            <p:spPr>
              <a:xfrm>
                <a:off x="540730" y="1030930"/>
                <a:ext cx="1224000" cy="228600"/>
              </a:xfrm>
              <a:prstGeom prst="round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통화</a:t>
                </a:r>
                <a:endPara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E3AC76A7-2C4B-4D57-A77A-3170DB82AB7C}"/>
                  </a:ext>
                </a:extLst>
              </p:cNvPr>
              <p:cNvGrpSpPr/>
              <p:nvPr/>
            </p:nvGrpSpPr>
            <p:grpSpPr>
              <a:xfrm>
                <a:off x="2649043" y="5898089"/>
                <a:ext cx="493200" cy="493200"/>
                <a:chOff x="3878255" y="1971928"/>
                <a:chExt cx="2132026" cy="2132026"/>
              </a:xfrm>
            </p:grpSpPr>
            <p:sp>
              <p:nvSpPr>
                <p:cNvPr id="576" name="Oval">
                  <a:extLst>
                    <a:ext uri="{FF2B5EF4-FFF2-40B4-BE49-F238E27FC236}">
                      <a16:creationId xmlns:a16="http://schemas.microsoft.com/office/drawing/2014/main" id="{F83DC8DB-B82A-4F0B-A6BD-296F7BACC1EE}"/>
                    </a:ext>
                  </a:extLst>
                </p:cNvPr>
                <p:cNvSpPr/>
                <p:nvPr/>
              </p:nvSpPr>
              <p:spPr>
                <a:xfrm>
                  <a:off x="3878255" y="1971928"/>
                  <a:ext cx="2132026" cy="2132026"/>
                </a:xfrm>
                <a:prstGeom prst="ellipse">
                  <a:avLst/>
                </a:prstGeom>
                <a:solidFill>
                  <a:srgbClr val="DA1F28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577" name="Add Button">
                  <a:extLst>
                    <a:ext uri="{FF2B5EF4-FFF2-40B4-BE49-F238E27FC236}">
                      <a16:creationId xmlns:a16="http://schemas.microsoft.com/office/drawing/2014/main" id="{54C0A66A-37A9-4B93-A114-6484E0DBDB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05977" y="3199092"/>
                  <a:ext cx="402258" cy="402249"/>
                  <a:chOff x="9096375" y="2044700"/>
                  <a:chExt cx="157163" cy="157162"/>
                </a:xfrm>
                <a:solidFill>
                  <a:schemeClr val="bg1"/>
                </a:solidFill>
              </p:grpSpPr>
              <p:sp>
                <p:nvSpPr>
                  <p:cNvPr id="578" name="Circle">
                    <a:extLst>
                      <a:ext uri="{FF2B5EF4-FFF2-40B4-BE49-F238E27FC236}">
                        <a16:creationId xmlns:a16="http://schemas.microsoft.com/office/drawing/2014/main" id="{6C8F94C3-1CC1-47B8-9B06-F6BDD222FE7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9096375" y="2044700"/>
                    <a:ext cx="157163" cy="157162"/>
                  </a:xfrm>
                  <a:custGeom>
                    <a:avLst/>
                    <a:gdLst>
                      <a:gd name="T0" fmla="*/ 103 w 206"/>
                      <a:gd name="T1" fmla="*/ 0 h 206"/>
                      <a:gd name="T2" fmla="*/ 0 w 206"/>
                      <a:gd name="T3" fmla="*/ 103 h 206"/>
                      <a:gd name="T4" fmla="*/ 103 w 206"/>
                      <a:gd name="T5" fmla="*/ 206 h 206"/>
                      <a:gd name="T6" fmla="*/ 206 w 206"/>
                      <a:gd name="T7" fmla="*/ 103 h 206"/>
                      <a:gd name="T8" fmla="*/ 103 w 206"/>
                      <a:gd name="T9" fmla="*/ 0 h 206"/>
                      <a:gd name="T10" fmla="*/ 103 w 206"/>
                      <a:gd name="T11" fmla="*/ 9 h 206"/>
                      <a:gd name="T12" fmla="*/ 197 w 206"/>
                      <a:gd name="T13" fmla="*/ 103 h 206"/>
                      <a:gd name="T14" fmla="*/ 103 w 206"/>
                      <a:gd name="T15" fmla="*/ 197 h 206"/>
                      <a:gd name="T16" fmla="*/ 10 w 206"/>
                      <a:gd name="T17" fmla="*/ 103 h 206"/>
                      <a:gd name="T18" fmla="*/ 103 w 206"/>
                      <a:gd name="T19" fmla="*/ 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6" h="206">
                        <a:moveTo>
                          <a:pt x="103" y="0"/>
                        </a:moveTo>
                        <a:cubicBezTo>
                          <a:pt x="46" y="0"/>
                          <a:pt x="0" y="46"/>
                          <a:pt x="0" y="103"/>
                        </a:cubicBezTo>
                        <a:cubicBezTo>
                          <a:pt x="0" y="160"/>
                          <a:pt x="46" y="206"/>
                          <a:pt x="103" y="206"/>
                        </a:cubicBezTo>
                        <a:cubicBezTo>
                          <a:pt x="160" y="206"/>
                          <a:pt x="206" y="160"/>
                          <a:pt x="206" y="103"/>
                        </a:cubicBezTo>
                        <a:cubicBezTo>
                          <a:pt x="206" y="46"/>
                          <a:pt x="160" y="0"/>
                          <a:pt x="103" y="0"/>
                        </a:cubicBezTo>
                        <a:moveTo>
                          <a:pt x="103" y="9"/>
                        </a:moveTo>
                        <a:cubicBezTo>
                          <a:pt x="155" y="9"/>
                          <a:pt x="197" y="51"/>
                          <a:pt x="197" y="103"/>
                        </a:cubicBezTo>
                        <a:cubicBezTo>
                          <a:pt x="197" y="155"/>
                          <a:pt x="155" y="197"/>
                          <a:pt x="103" y="197"/>
                        </a:cubicBezTo>
                        <a:cubicBezTo>
                          <a:pt x="52" y="197"/>
                          <a:pt x="10" y="155"/>
                          <a:pt x="10" y="103"/>
                        </a:cubicBezTo>
                        <a:cubicBezTo>
                          <a:pt x="10" y="51"/>
                          <a:pt x="52" y="9"/>
                          <a:pt x="103" y="9"/>
                        </a:cubicBezTo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Add">
                    <a:extLst>
                      <a:ext uri="{FF2B5EF4-FFF2-40B4-BE49-F238E27FC236}">
                        <a16:creationId xmlns:a16="http://schemas.microsoft.com/office/drawing/2014/main" id="{B41B28E0-CF03-4C99-A921-D077DC285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135275" y="2084387"/>
                    <a:ext cx="79375" cy="77787"/>
                  </a:xfrm>
                  <a:custGeom>
                    <a:avLst/>
                    <a:gdLst>
                      <a:gd name="T0" fmla="*/ 50 w 50"/>
                      <a:gd name="T1" fmla="*/ 22 h 49"/>
                      <a:gd name="T2" fmla="*/ 27 w 50"/>
                      <a:gd name="T3" fmla="*/ 22 h 49"/>
                      <a:gd name="T4" fmla="*/ 27 w 50"/>
                      <a:gd name="T5" fmla="*/ 0 h 49"/>
                      <a:gd name="T6" fmla="*/ 23 w 50"/>
                      <a:gd name="T7" fmla="*/ 0 h 49"/>
                      <a:gd name="T8" fmla="*/ 23 w 50"/>
                      <a:gd name="T9" fmla="*/ 22 h 49"/>
                      <a:gd name="T10" fmla="*/ 0 w 50"/>
                      <a:gd name="T11" fmla="*/ 22 h 49"/>
                      <a:gd name="T12" fmla="*/ 0 w 50"/>
                      <a:gd name="T13" fmla="*/ 27 h 49"/>
                      <a:gd name="T14" fmla="*/ 23 w 50"/>
                      <a:gd name="T15" fmla="*/ 27 h 49"/>
                      <a:gd name="T16" fmla="*/ 23 w 50"/>
                      <a:gd name="T17" fmla="*/ 49 h 49"/>
                      <a:gd name="T18" fmla="*/ 27 w 50"/>
                      <a:gd name="T19" fmla="*/ 49 h 49"/>
                      <a:gd name="T20" fmla="*/ 27 w 50"/>
                      <a:gd name="T21" fmla="*/ 27 h 49"/>
                      <a:gd name="T22" fmla="*/ 50 w 50"/>
                      <a:gd name="T23" fmla="*/ 27 h 49"/>
                      <a:gd name="T24" fmla="*/ 50 w 50"/>
                      <a:gd name="T25" fmla="*/ 22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0" h="49">
                        <a:moveTo>
                          <a:pt x="50" y="22"/>
                        </a:moveTo>
                        <a:lnTo>
                          <a:pt x="27" y="22"/>
                        </a:lnTo>
                        <a:lnTo>
                          <a:pt x="27" y="0"/>
                        </a:lnTo>
                        <a:lnTo>
                          <a:pt x="23" y="0"/>
                        </a:lnTo>
                        <a:lnTo>
                          <a:pt x="23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3" y="27"/>
                        </a:lnTo>
                        <a:lnTo>
                          <a:pt x="23" y="49"/>
                        </a:lnTo>
                        <a:lnTo>
                          <a:pt x="27" y="49"/>
                        </a:lnTo>
                        <a:lnTo>
                          <a:pt x="27" y="27"/>
                        </a:lnTo>
                        <a:lnTo>
                          <a:pt x="50" y="27"/>
                        </a:lnTo>
                        <a:lnTo>
                          <a:pt x="50" y="2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580" name="Phone">
                <a:extLst>
                  <a:ext uri="{FF2B5EF4-FFF2-40B4-BE49-F238E27FC236}">
                    <a16:creationId xmlns:a16="http://schemas.microsoft.com/office/drawing/2014/main" id="{E54A0BDC-F249-41DA-992E-92DDDA1F2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68145" y="6032725"/>
                <a:ext cx="232460" cy="244202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81" name="직사각형 580">
                <a:extLst>
                  <a:ext uri="{FF2B5EF4-FFF2-40B4-BE49-F238E27FC236}">
                    <a16:creationId xmlns:a16="http://schemas.microsoft.com/office/drawing/2014/main" id="{78857D77-3371-4378-BB97-49D189078A32}"/>
                  </a:ext>
                </a:extLst>
              </p:cNvPr>
              <p:cNvSpPr/>
              <p:nvPr/>
            </p:nvSpPr>
            <p:spPr>
              <a:xfrm>
                <a:off x="547579" y="1307135"/>
                <a:ext cx="2682490" cy="5150815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82" name="Scroll Indicator">
                <a:extLst>
                  <a:ext uri="{FF2B5EF4-FFF2-40B4-BE49-F238E27FC236}">
                    <a16:creationId xmlns:a16="http://schemas.microsoft.com/office/drawing/2014/main" id="{A92AB0D1-22DB-405B-8B10-5E7C4426042D}"/>
                  </a:ext>
                </a:extLst>
              </p:cNvPr>
              <p:cNvGrpSpPr/>
              <p:nvPr/>
            </p:nvGrpSpPr>
            <p:grpSpPr>
              <a:xfrm>
                <a:off x="3180246" y="1584835"/>
                <a:ext cx="25400" cy="4104000"/>
                <a:chOff x="892175" y="1261242"/>
                <a:chExt cx="25400" cy="3016250"/>
              </a:xfrm>
            </p:grpSpPr>
            <p:cxnSp>
              <p:nvCxnSpPr>
                <p:cNvPr id="583" name="Track">
                  <a:extLst>
                    <a:ext uri="{FF2B5EF4-FFF2-40B4-BE49-F238E27FC236}">
                      <a16:creationId xmlns:a16="http://schemas.microsoft.com/office/drawing/2014/main" id="{ED94D86B-773A-4C83-82A1-F5F59CD7EB45}"/>
                    </a:ext>
                  </a:extLst>
                </p:cNvPr>
                <p:cNvCxnSpPr/>
                <p:nvPr/>
              </p:nvCxnSpPr>
              <p:spPr>
                <a:xfrm>
                  <a:off x="904875" y="1261242"/>
                  <a:ext cx="0" cy="3016250"/>
                </a:xfrm>
                <a:prstGeom prst="line">
                  <a:avLst/>
                </a:prstGeom>
                <a:ln w="6350">
                  <a:solidFill>
                    <a:srgbClr val="000000">
                      <a:alpha val="12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4" name="Thumb">
                  <a:extLst>
                    <a:ext uri="{FF2B5EF4-FFF2-40B4-BE49-F238E27FC236}">
                      <a16:creationId xmlns:a16="http://schemas.microsoft.com/office/drawing/2014/main" id="{167A6FEA-3DBA-4F6D-9A14-5E213336FE43}"/>
                    </a:ext>
                  </a:extLst>
                </p:cNvPr>
                <p:cNvSpPr/>
                <p:nvPr/>
              </p:nvSpPr>
              <p:spPr>
                <a:xfrm>
                  <a:off x="892175" y="1718869"/>
                  <a:ext cx="25400" cy="508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85" name="직사각형 584">
                <a:extLst>
                  <a:ext uri="{FF2B5EF4-FFF2-40B4-BE49-F238E27FC236}">
                    <a16:creationId xmlns:a16="http://schemas.microsoft.com/office/drawing/2014/main" id="{89A26FB4-3B06-4322-9878-BD9B39586871}"/>
                  </a:ext>
                </a:extLst>
              </p:cNvPr>
              <p:cNvSpPr/>
              <p:nvPr/>
            </p:nvSpPr>
            <p:spPr>
              <a:xfrm flipV="1">
                <a:off x="3230072" y="1307740"/>
                <a:ext cx="4298400" cy="366517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86" name="직사각형 585">
                <a:extLst>
                  <a:ext uri="{FF2B5EF4-FFF2-40B4-BE49-F238E27FC236}">
                    <a16:creationId xmlns:a16="http://schemas.microsoft.com/office/drawing/2014/main" id="{91B8F1DA-0C8E-43C9-AD2C-DC09C8D28387}"/>
                  </a:ext>
                </a:extLst>
              </p:cNvPr>
              <p:cNvSpPr/>
              <p:nvPr/>
            </p:nvSpPr>
            <p:spPr>
              <a:xfrm>
                <a:off x="3268169" y="1314659"/>
                <a:ext cx="4082965" cy="37206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587" name="그룹 586">
                <a:extLst>
                  <a:ext uri="{FF2B5EF4-FFF2-40B4-BE49-F238E27FC236}">
                    <a16:creationId xmlns:a16="http://schemas.microsoft.com/office/drawing/2014/main" id="{EA859964-F8BC-43EC-972E-33EF119F187A}"/>
                  </a:ext>
                </a:extLst>
              </p:cNvPr>
              <p:cNvGrpSpPr/>
              <p:nvPr/>
            </p:nvGrpSpPr>
            <p:grpSpPr>
              <a:xfrm>
                <a:off x="3264693" y="133257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88" name="Profile Picture">
                  <a:extLst>
                    <a:ext uri="{FF2B5EF4-FFF2-40B4-BE49-F238E27FC236}">
                      <a16:creationId xmlns:a16="http://schemas.microsoft.com/office/drawing/2014/main" id="{6E9898E7-E0B7-4BEE-82C8-996B73EF9C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91" name="Background">
                    <a:extLst>
                      <a:ext uri="{FF2B5EF4-FFF2-40B4-BE49-F238E27FC236}">
                        <a16:creationId xmlns:a16="http://schemas.microsoft.com/office/drawing/2014/main" id="{5306074D-84DE-4553-9248-5A46FCD73A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92" name="Profile Icon">
                    <a:extLst>
                      <a:ext uri="{FF2B5EF4-FFF2-40B4-BE49-F238E27FC236}">
                        <a16:creationId xmlns:a16="http://schemas.microsoft.com/office/drawing/2014/main" id="{225ED852-9957-4EF1-9E84-A0EBED5797E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341581FC-90FC-459A-AA78-887C4F89E2F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0" name="그래픽 589" descr="스마트폰">
                  <a:extLst>
                    <a:ext uri="{FF2B5EF4-FFF2-40B4-BE49-F238E27FC236}">
                      <a16:creationId xmlns:a16="http://schemas.microsoft.com/office/drawing/2014/main" id="{13556928-CC1F-478B-871A-4B0AC3B199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sp>
            <p:nvSpPr>
              <p:cNvPr id="593" name="직사각형 592">
                <a:extLst>
                  <a:ext uri="{FF2B5EF4-FFF2-40B4-BE49-F238E27FC236}">
                    <a16:creationId xmlns:a16="http://schemas.microsoft.com/office/drawing/2014/main" id="{FDC26980-E156-442D-9BB8-F842255A6266}"/>
                  </a:ext>
                </a:extLst>
              </p:cNvPr>
              <p:cNvSpPr/>
              <p:nvPr/>
            </p:nvSpPr>
            <p:spPr>
              <a:xfrm>
                <a:off x="3611557" y="1399429"/>
                <a:ext cx="3236841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이사</a:t>
                </a:r>
              </a:p>
            </p:txBody>
          </p:sp>
          <p:cxnSp>
            <p:nvCxnSpPr>
              <p:cNvPr id="594" name="Track">
                <a:extLst>
                  <a:ext uri="{FF2B5EF4-FFF2-40B4-BE49-F238E27FC236}">
                    <a16:creationId xmlns:a16="http://schemas.microsoft.com/office/drawing/2014/main" id="{94AFEF5C-B88A-43B6-94D3-20DC08CCD444}"/>
                  </a:ext>
                </a:extLst>
              </p:cNvPr>
              <p:cNvCxnSpPr/>
              <p:nvPr/>
            </p:nvCxnSpPr>
            <p:spPr>
              <a:xfrm>
                <a:off x="7500355" y="1746423"/>
                <a:ext cx="0" cy="3816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98E1905-E306-486F-9BA9-532753FACB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7393200" y="1425065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96" name="Oval">
                  <a:extLst>
                    <a:ext uri="{FF2B5EF4-FFF2-40B4-BE49-F238E27FC236}">
                      <a16:creationId xmlns:a16="http://schemas.microsoft.com/office/drawing/2014/main" id="{D03BEA2E-1C14-4859-A3A5-103B1D86CA6C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7" name="Oval">
                  <a:extLst>
                    <a:ext uri="{FF2B5EF4-FFF2-40B4-BE49-F238E27FC236}">
                      <a16:creationId xmlns:a16="http://schemas.microsoft.com/office/drawing/2014/main" id="{1652D7F6-B3C2-44F8-93F7-1FE1347239CB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8" name="Oval">
                  <a:extLst>
                    <a:ext uri="{FF2B5EF4-FFF2-40B4-BE49-F238E27FC236}">
                      <a16:creationId xmlns:a16="http://schemas.microsoft.com/office/drawing/2014/main" id="{3E611BB6-24DC-40B8-B696-3AC821F1566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99" name="그룹 598">
                <a:extLst>
                  <a:ext uri="{FF2B5EF4-FFF2-40B4-BE49-F238E27FC236}">
                    <a16:creationId xmlns:a16="http://schemas.microsoft.com/office/drawing/2014/main" id="{0FECAB66-9CF8-4631-BA0A-D433B4F31995}"/>
                  </a:ext>
                </a:extLst>
              </p:cNvPr>
              <p:cNvGrpSpPr/>
              <p:nvPr/>
            </p:nvGrpSpPr>
            <p:grpSpPr>
              <a:xfrm>
                <a:off x="3273213" y="1744923"/>
                <a:ext cx="4163451" cy="485213"/>
                <a:chOff x="3273213" y="1744923"/>
                <a:chExt cx="4163451" cy="485213"/>
              </a:xfrm>
            </p:grpSpPr>
            <p:sp>
              <p:nvSpPr>
                <p:cNvPr id="600" name="Modal Dialog Overlay">
                  <a:extLst>
                    <a:ext uri="{FF2B5EF4-FFF2-40B4-BE49-F238E27FC236}">
                      <a16:creationId xmlns:a16="http://schemas.microsoft.com/office/drawing/2014/main" id="{B1177EE8-553F-49C5-A6ED-035675319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213" y="1744923"/>
                  <a:ext cx="4163451" cy="48521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01" name="그룹 600">
                  <a:extLst>
                    <a:ext uri="{FF2B5EF4-FFF2-40B4-BE49-F238E27FC236}">
                      <a16:creationId xmlns:a16="http://schemas.microsoft.com/office/drawing/2014/main" id="{C4699816-19E5-46F8-B45E-3D6AF3179433}"/>
                    </a:ext>
                  </a:extLst>
                </p:cNvPr>
                <p:cNvGrpSpPr/>
                <p:nvPr/>
              </p:nvGrpSpPr>
              <p:grpSpPr>
                <a:xfrm>
                  <a:off x="5519984" y="1768506"/>
                  <a:ext cx="1727306" cy="438047"/>
                  <a:chOff x="3317412" y="1838505"/>
                  <a:chExt cx="1727306" cy="438047"/>
                </a:xfrm>
              </p:grpSpPr>
              <p:grpSp>
                <p:nvGrpSpPr>
                  <p:cNvPr id="618" name="그룹 617">
                    <a:extLst>
                      <a:ext uri="{FF2B5EF4-FFF2-40B4-BE49-F238E27FC236}">
                        <a16:creationId xmlns:a16="http://schemas.microsoft.com/office/drawing/2014/main" id="{6D32CFB4-54DA-470B-9327-8BEE2690ED18}"/>
                      </a:ext>
                    </a:extLst>
                  </p:cNvPr>
                  <p:cNvGrpSpPr/>
                  <p:nvPr/>
                </p:nvGrpSpPr>
                <p:grpSpPr>
                  <a:xfrm>
                    <a:off x="4656646" y="1863492"/>
                    <a:ext cx="388072" cy="388072"/>
                    <a:chOff x="8317111" y="4767758"/>
                    <a:chExt cx="924232" cy="924232"/>
                  </a:xfrm>
                </p:grpSpPr>
                <p:sp>
                  <p:nvSpPr>
                    <p:cNvPr id="622" name="Oval">
                      <a:extLst>
                        <a:ext uri="{FF2B5EF4-FFF2-40B4-BE49-F238E27FC236}">
                          <a16:creationId xmlns:a16="http://schemas.microsoft.com/office/drawing/2014/main" id="{C988B179-6FB0-4D07-AA17-DFDFB11BA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7111" y="4767758"/>
                      <a:ext cx="924232" cy="924232"/>
                    </a:xfrm>
                    <a:prstGeom prst="ellipse">
                      <a:avLst/>
                    </a:prstGeom>
                    <a:solidFill>
                      <a:srgbClr val="A6A6A6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23" name="그래픽 622" descr="스피커 폰">
                      <a:extLst>
                        <a:ext uri="{FF2B5EF4-FFF2-40B4-BE49-F238E27FC236}">
                          <a16:creationId xmlns:a16="http://schemas.microsoft.com/office/drawing/2014/main" id="{D102A5F7-2CCB-4E9C-BAD3-B72281566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54945" y="4905592"/>
                      <a:ext cx="648564" cy="64856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19" name="그룹 618">
                    <a:extLst>
                      <a:ext uri="{FF2B5EF4-FFF2-40B4-BE49-F238E27FC236}">
                        <a16:creationId xmlns:a16="http://schemas.microsoft.com/office/drawing/2014/main" id="{9BC39FB1-3154-4737-8700-34232DB699E1}"/>
                      </a:ext>
                    </a:extLst>
                  </p:cNvPr>
                  <p:cNvGrpSpPr/>
                  <p:nvPr/>
                </p:nvGrpSpPr>
                <p:grpSpPr>
                  <a:xfrm>
                    <a:off x="3317412" y="1838505"/>
                    <a:ext cx="1027845" cy="438047"/>
                    <a:chOff x="3317412" y="1885810"/>
                    <a:chExt cx="1027845" cy="438047"/>
                  </a:xfrm>
                </p:grpSpPr>
                <p:sp>
                  <p:nvSpPr>
                    <p:cNvPr id="620" name="직사각형 619">
                      <a:extLst>
                        <a:ext uri="{FF2B5EF4-FFF2-40B4-BE49-F238E27FC236}">
                          <a16:creationId xmlns:a16="http://schemas.microsoft.com/office/drawing/2014/main" id="{ECA7644F-BE9A-4B0D-B71C-3CABD311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027845" cy="24622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02-1234-5678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21" name="직사각형 620">
                      <a:extLst>
                        <a:ext uri="{FF2B5EF4-FFF2-40B4-BE49-F238E27FC236}">
                          <a16:creationId xmlns:a16="http://schemas.microsoft.com/office/drawing/2014/main" id="{B424EE30-86DA-4858-B98E-AE990F687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사무실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E4D4C7CF-2CE2-4F55-A181-7C68C1FB3169}"/>
                    </a:ext>
                  </a:extLst>
                </p:cNvPr>
                <p:cNvGrpSpPr/>
                <p:nvPr/>
              </p:nvGrpSpPr>
              <p:grpSpPr>
                <a:xfrm>
                  <a:off x="3424486" y="1768506"/>
                  <a:ext cx="1725138" cy="438047"/>
                  <a:chOff x="3281493" y="1775705"/>
                  <a:chExt cx="1725138" cy="438047"/>
                </a:xfrm>
              </p:grpSpPr>
              <p:grpSp>
                <p:nvGrpSpPr>
                  <p:cNvPr id="603" name="그룹 602">
                    <a:extLst>
                      <a:ext uri="{FF2B5EF4-FFF2-40B4-BE49-F238E27FC236}">
                        <a16:creationId xmlns:a16="http://schemas.microsoft.com/office/drawing/2014/main" id="{6740A876-6229-47D0-8FE2-AA5124019C7F}"/>
                      </a:ext>
                    </a:extLst>
                  </p:cNvPr>
                  <p:cNvGrpSpPr/>
                  <p:nvPr/>
                </p:nvGrpSpPr>
                <p:grpSpPr>
                  <a:xfrm>
                    <a:off x="3281493" y="1775705"/>
                    <a:ext cx="1101584" cy="438047"/>
                    <a:chOff x="3317412" y="1885810"/>
                    <a:chExt cx="1101584" cy="438047"/>
                  </a:xfrm>
                </p:grpSpPr>
                <p:sp>
                  <p:nvSpPr>
                    <p:cNvPr id="616" name="직사각형 615">
                      <a:extLst>
                        <a:ext uri="{FF2B5EF4-FFF2-40B4-BE49-F238E27FC236}">
                          <a16:creationId xmlns:a16="http://schemas.microsoft.com/office/drawing/2014/main" id="{5409186B-FE6B-42DA-A45A-061C02E0C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101584" cy="24622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17" name="직사각형 616">
                      <a:extLst>
                        <a:ext uri="{FF2B5EF4-FFF2-40B4-BE49-F238E27FC236}">
                          <a16:creationId xmlns:a16="http://schemas.microsoft.com/office/drawing/2014/main" id="{3D3F2356-9137-4A0F-8508-8320F267B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휴대폰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7234803A-1853-4BF4-B872-78C9E258907F}"/>
                      </a:ext>
                    </a:extLst>
                  </p:cNvPr>
                  <p:cNvGrpSpPr/>
                  <p:nvPr/>
                </p:nvGrpSpPr>
                <p:grpSpPr>
                  <a:xfrm>
                    <a:off x="4618559" y="1800692"/>
                    <a:ext cx="388072" cy="388072"/>
                    <a:chOff x="5727769" y="2721864"/>
                    <a:chExt cx="903986" cy="903986"/>
                  </a:xfrm>
                </p:grpSpPr>
                <p:sp>
                  <p:nvSpPr>
                    <p:cNvPr id="614" name="Oval">
                      <a:extLst>
                        <a:ext uri="{FF2B5EF4-FFF2-40B4-BE49-F238E27FC236}">
                          <a16:creationId xmlns:a16="http://schemas.microsoft.com/office/drawing/2014/main" id="{8250D985-3765-45BA-8CBA-6E75FFA9E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7769" y="2721864"/>
                      <a:ext cx="903986" cy="90398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15" name="그래픽 614" descr="스마트폰">
                      <a:extLst>
                        <a:ext uri="{FF2B5EF4-FFF2-40B4-BE49-F238E27FC236}">
                          <a16:creationId xmlns:a16="http://schemas.microsoft.com/office/drawing/2014/main" id="{00C8BDD9-27C3-43F3-BAF6-42232A6E15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4">
                      <a:extLst>
                        <a:ext uri="{96DAC541-7B7A-43D3-8B79-37D633B846F1}">
                          <asvg:svgBlip xmlns:asvg="http://schemas.microsoft.com/office/drawing/2016/SVG/main" r:embed="rId2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38156" y="2932251"/>
                      <a:ext cx="483212" cy="483212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624" name="그룹 623">
                <a:extLst>
                  <a:ext uri="{FF2B5EF4-FFF2-40B4-BE49-F238E27FC236}">
                    <a16:creationId xmlns:a16="http://schemas.microsoft.com/office/drawing/2014/main" id="{6885B8C7-6F2B-4CB4-A033-77115F213526}"/>
                  </a:ext>
                </a:extLst>
              </p:cNvPr>
              <p:cNvGrpSpPr/>
              <p:nvPr/>
            </p:nvGrpSpPr>
            <p:grpSpPr>
              <a:xfrm>
                <a:off x="1255374" y="1367399"/>
                <a:ext cx="608822" cy="694482"/>
                <a:chOff x="1255374" y="1636342"/>
                <a:chExt cx="608822" cy="694482"/>
              </a:xfrm>
            </p:grpSpPr>
            <p:grpSp>
              <p:nvGrpSpPr>
                <p:cNvPr id="625" name="Thumbnail">
                  <a:extLst>
                    <a:ext uri="{FF2B5EF4-FFF2-40B4-BE49-F238E27FC236}">
                      <a16:creationId xmlns:a16="http://schemas.microsoft.com/office/drawing/2014/main" id="{9A88473C-F65D-477C-B475-5DB7DFF115B9}"/>
                    </a:ext>
                  </a:extLst>
                </p:cNvPr>
                <p:cNvGrpSpPr/>
                <p:nvPr/>
              </p:nvGrpSpPr>
              <p:grpSpPr>
                <a:xfrm>
                  <a:off x="125537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27" name="Border Outer">
                    <a:extLst>
                      <a:ext uri="{FF2B5EF4-FFF2-40B4-BE49-F238E27FC236}">
                        <a16:creationId xmlns:a16="http://schemas.microsoft.com/office/drawing/2014/main" id="{5D9BDF8E-81D9-49CD-AFB4-6DBC41322EC7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28" name="Image">
                    <a:extLst>
                      <a:ext uri="{FF2B5EF4-FFF2-40B4-BE49-F238E27FC236}">
                        <a16:creationId xmlns:a16="http://schemas.microsoft.com/office/drawing/2014/main" id="{22675877-9890-4589-851F-61008E55709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29" name="Border">
                      <a:extLst>
                        <a:ext uri="{FF2B5EF4-FFF2-40B4-BE49-F238E27FC236}">
                          <a16:creationId xmlns:a16="http://schemas.microsoft.com/office/drawing/2014/main" id="{FDB00C7C-BE4E-4831-8B4E-DD2BAB5B2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0" name="Line 2">
                      <a:extLst>
                        <a:ext uri="{FF2B5EF4-FFF2-40B4-BE49-F238E27FC236}">
                          <a16:creationId xmlns:a16="http://schemas.microsoft.com/office/drawing/2014/main" id="{16BA6EAD-8397-4748-88F0-D66CA2DB11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1" name="Line 1">
                      <a:extLst>
                        <a:ext uri="{FF2B5EF4-FFF2-40B4-BE49-F238E27FC236}">
                          <a16:creationId xmlns:a16="http://schemas.microsoft.com/office/drawing/2014/main" id="{DD9CDA1F-98F7-42EB-85A0-D913207FAE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26" name="h3">
                  <a:extLst>
                    <a:ext uri="{FF2B5EF4-FFF2-40B4-BE49-F238E27FC236}">
                      <a16:creationId xmlns:a16="http://schemas.microsoft.com/office/drawing/2014/main" id="{7A1DDDD9-90CE-4A4A-A662-69A3C8C90EE1}"/>
                    </a:ext>
                  </a:extLst>
                </p:cNvPr>
                <p:cNvSpPr txBox="1"/>
                <p:nvPr/>
              </p:nvSpPr>
              <p:spPr>
                <a:xfrm>
                  <a:off x="1354598" y="2177740"/>
                  <a:ext cx="410370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800" dirty="0">
                      <a:solidFill>
                        <a:srgbClr val="464646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통화기록</a:t>
                  </a:r>
                  <a:endParaRPr lang="en-US" altLang="ko-KR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8C59A891-5525-492D-85BB-0FB7610571F9}"/>
                  </a:ext>
                </a:extLst>
              </p:cNvPr>
              <p:cNvGrpSpPr/>
              <p:nvPr/>
            </p:nvGrpSpPr>
            <p:grpSpPr>
              <a:xfrm>
                <a:off x="630014" y="1367399"/>
                <a:ext cx="608822" cy="694482"/>
                <a:chOff x="630014" y="1636342"/>
                <a:chExt cx="608822" cy="694482"/>
              </a:xfrm>
            </p:grpSpPr>
            <p:grpSp>
              <p:nvGrpSpPr>
                <p:cNvPr id="633" name="Thumbnail">
                  <a:extLst>
                    <a:ext uri="{FF2B5EF4-FFF2-40B4-BE49-F238E27FC236}">
                      <a16:creationId xmlns:a16="http://schemas.microsoft.com/office/drawing/2014/main" id="{B264D93C-B677-4885-B7F6-9E19EA7E5AD3}"/>
                    </a:ext>
                  </a:extLst>
                </p:cNvPr>
                <p:cNvGrpSpPr/>
                <p:nvPr/>
              </p:nvGrpSpPr>
              <p:grpSpPr>
                <a:xfrm>
                  <a:off x="63001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35" name="Border Outer">
                    <a:extLst>
                      <a:ext uri="{FF2B5EF4-FFF2-40B4-BE49-F238E27FC236}">
                        <a16:creationId xmlns:a16="http://schemas.microsoft.com/office/drawing/2014/main" id="{1D039ECA-7C0D-4B59-8E8A-670144D0ADED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36" name="Image">
                    <a:extLst>
                      <a:ext uri="{FF2B5EF4-FFF2-40B4-BE49-F238E27FC236}">
                        <a16:creationId xmlns:a16="http://schemas.microsoft.com/office/drawing/2014/main" id="{6E8C7327-E039-4265-BBE0-3516C1B9A23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37" name="Border">
                      <a:extLst>
                        <a:ext uri="{FF2B5EF4-FFF2-40B4-BE49-F238E27FC236}">
                          <a16:creationId xmlns:a16="http://schemas.microsoft.com/office/drawing/2014/main" id="{E6BDA9D5-974B-4172-9FC7-7E3901E5D2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8" name="Line 2">
                      <a:extLst>
                        <a:ext uri="{FF2B5EF4-FFF2-40B4-BE49-F238E27FC236}">
                          <a16:creationId xmlns:a16="http://schemas.microsoft.com/office/drawing/2014/main" id="{61040B8B-5EFF-4F62-808B-817F50F7F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9" name="Line 1">
                      <a:extLst>
                        <a:ext uri="{FF2B5EF4-FFF2-40B4-BE49-F238E27FC236}">
                          <a16:creationId xmlns:a16="http://schemas.microsoft.com/office/drawing/2014/main" id="{FC87F27A-ED10-46DA-8353-38FEFBD24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34" name="h3">
                  <a:extLst>
                    <a:ext uri="{FF2B5EF4-FFF2-40B4-BE49-F238E27FC236}">
                      <a16:creationId xmlns:a16="http://schemas.microsoft.com/office/drawing/2014/main" id="{2106E72F-9136-4EE8-A3E1-126FF9034B37}"/>
                    </a:ext>
                  </a:extLst>
                </p:cNvPr>
                <p:cNvSpPr txBox="1"/>
                <p:nvPr/>
              </p:nvSpPr>
              <p:spPr>
                <a:xfrm>
                  <a:off x="729240" y="2177740"/>
                  <a:ext cx="410369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즐겨찾기</a:t>
                  </a:r>
                  <a:endParaRPr kumimoji="0" 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Thumbnail">
                <a:extLst>
                  <a:ext uri="{FF2B5EF4-FFF2-40B4-BE49-F238E27FC236}">
                    <a16:creationId xmlns:a16="http://schemas.microsoft.com/office/drawing/2014/main" id="{A182F827-E357-478B-A678-6D82162145C9}"/>
                  </a:ext>
                </a:extLst>
              </p:cNvPr>
              <p:cNvGrpSpPr/>
              <p:nvPr/>
            </p:nvGrpSpPr>
            <p:grpSpPr>
              <a:xfrm>
                <a:off x="2509270" y="1374158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641" name="Border Outer">
                  <a:extLst>
                    <a:ext uri="{FF2B5EF4-FFF2-40B4-BE49-F238E27FC236}">
                      <a16:creationId xmlns:a16="http://schemas.microsoft.com/office/drawing/2014/main" id="{1E92DDFA-13C4-4FB0-9E2C-A2AA8FDECB15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2" name="Image">
                  <a:extLst>
                    <a:ext uri="{FF2B5EF4-FFF2-40B4-BE49-F238E27FC236}">
                      <a16:creationId xmlns:a16="http://schemas.microsoft.com/office/drawing/2014/main" id="{4BA4FE4F-D90A-4006-9216-0FCCD56416A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643" name="Border">
                    <a:extLst>
                      <a:ext uri="{FF2B5EF4-FFF2-40B4-BE49-F238E27FC236}">
                        <a16:creationId xmlns:a16="http://schemas.microsoft.com/office/drawing/2014/main" id="{5286D244-5854-4CCE-B6E7-0E9E54B776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4" name="Line 2">
                    <a:extLst>
                      <a:ext uri="{FF2B5EF4-FFF2-40B4-BE49-F238E27FC236}">
                        <a16:creationId xmlns:a16="http://schemas.microsoft.com/office/drawing/2014/main" id="{BC8F1556-D68B-472D-90F5-A3CB88C984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5" name="Line 1">
                    <a:extLst>
                      <a:ext uri="{FF2B5EF4-FFF2-40B4-BE49-F238E27FC236}">
                        <a16:creationId xmlns:a16="http://schemas.microsoft.com/office/drawing/2014/main" id="{7B9DC02C-23F0-4568-B8FB-6A7B83A3F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646" name="그룹 645">
                <a:extLst>
                  <a:ext uri="{FF2B5EF4-FFF2-40B4-BE49-F238E27FC236}">
                    <a16:creationId xmlns:a16="http://schemas.microsoft.com/office/drawing/2014/main" id="{520F2BE0-1332-4297-BA7B-07DE95B11929}"/>
                  </a:ext>
                </a:extLst>
              </p:cNvPr>
              <p:cNvGrpSpPr/>
              <p:nvPr/>
            </p:nvGrpSpPr>
            <p:grpSpPr>
              <a:xfrm>
                <a:off x="564775" y="2689576"/>
                <a:ext cx="2589523" cy="963081"/>
                <a:chOff x="564775" y="2483389"/>
                <a:chExt cx="2589523" cy="963081"/>
              </a:xfrm>
            </p:grpSpPr>
            <p:sp>
              <p:nvSpPr>
                <p:cNvPr id="647" name="Modal Dialog Overlay">
                  <a:extLst>
                    <a:ext uri="{FF2B5EF4-FFF2-40B4-BE49-F238E27FC236}">
                      <a16:creationId xmlns:a16="http://schemas.microsoft.com/office/drawing/2014/main" id="{DAB39624-D3A8-49F5-9D6A-9C309D5A0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A336EA9C-2C62-46E7-8837-2A1762D3F0C8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75" name="그룹 674">
                    <a:extLst>
                      <a:ext uri="{FF2B5EF4-FFF2-40B4-BE49-F238E27FC236}">
                        <a16:creationId xmlns:a16="http://schemas.microsoft.com/office/drawing/2014/main" id="{9C5B074F-A6D0-4211-99BE-F1FB5890DA05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90" name="그룹 689">
                      <a:extLst>
                        <a:ext uri="{FF2B5EF4-FFF2-40B4-BE49-F238E27FC236}">
                          <a16:creationId xmlns:a16="http://schemas.microsoft.com/office/drawing/2014/main" id="{9D482C0C-A116-487F-A6E4-AC7751DC5A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94" name="Oval">
                        <a:extLst>
                          <a:ext uri="{FF2B5EF4-FFF2-40B4-BE49-F238E27FC236}">
                            <a16:creationId xmlns:a16="http://schemas.microsoft.com/office/drawing/2014/main" id="{C0C917B6-F529-4503-B4CA-CF1F6D1960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5" name="그래픽 694" descr="스피커 폰">
                        <a:extLst>
                          <a:ext uri="{FF2B5EF4-FFF2-40B4-BE49-F238E27FC236}">
                            <a16:creationId xmlns:a16="http://schemas.microsoft.com/office/drawing/2014/main" id="{0E0C61DD-36BC-4A6D-980D-507ECDB142F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91" name="그룹 690">
                      <a:extLst>
                        <a:ext uri="{FF2B5EF4-FFF2-40B4-BE49-F238E27FC236}">
                          <a16:creationId xmlns:a16="http://schemas.microsoft.com/office/drawing/2014/main" id="{1FECBC81-499F-471B-A284-2D92EAAEE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92" name="Oval">
                        <a:extLst>
                          <a:ext uri="{FF2B5EF4-FFF2-40B4-BE49-F238E27FC236}">
                            <a16:creationId xmlns:a16="http://schemas.microsoft.com/office/drawing/2014/main" id="{00CDAA36-CA4F-48AA-BE18-4B55A582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3" name="그래픽 692" descr="스마트폰">
                        <a:extLst>
                          <a:ext uri="{FF2B5EF4-FFF2-40B4-BE49-F238E27FC236}">
                            <a16:creationId xmlns:a16="http://schemas.microsoft.com/office/drawing/2014/main" id="{DB780445-80BD-476E-BAFE-E58D368FDF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76" name="그룹 675">
                    <a:extLst>
                      <a:ext uri="{FF2B5EF4-FFF2-40B4-BE49-F238E27FC236}">
                        <a16:creationId xmlns:a16="http://schemas.microsoft.com/office/drawing/2014/main" id="{87D08FC4-DD8D-4EC9-83A5-E2C6C489B48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85" name="Profile Picture">
                      <a:extLst>
                        <a:ext uri="{FF2B5EF4-FFF2-40B4-BE49-F238E27FC236}">
                          <a16:creationId xmlns:a16="http://schemas.microsoft.com/office/drawing/2014/main" id="{02321E48-89B0-481B-BA2A-514FDD5609C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88" name="Background">
                        <a:extLst>
                          <a:ext uri="{FF2B5EF4-FFF2-40B4-BE49-F238E27FC236}">
                            <a16:creationId xmlns:a16="http://schemas.microsoft.com/office/drawing/2014/main" id="{B73DE31C-5D86-48D4-98EF-75136CFCA6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89" name="Profile Icon">
                        <a:extLst>
                          <a:ext uri="{FF2B5EF4-FFF2-40B4-BE49-F238E27FC236}">
                            <a16:creationId xmlns:a16="http://schemas.microsoft.com/office/drawing/2014/main" id="{3FFBF43F-5AD2-4413-9604-085D984D1E9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86" name="타원 685">
                      <a:extLst>
                        <a:ext uri="{FF2B5EF4-FFF2-40B4-BE49-F238E27FC236}">
                          <a16:creationId xmlns:a16="http://schemas.microsoft.com/office/drawing/2014/main" id="{EA82575B-4749-45C9-8D29-87DC2067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87" name="그래픽 686" descr="스마트폰">
                      <a:extLst>
                        <a:ext uri="{FF2B5EF4-FFF2-40B4-BE49-F238E27FC236}">
                          <a16:creationId xmlns:a16="http://schemas.microsoft.com/office/drawing/2014/main" id="{D9FA8CC8-7D2A-42FE-AA22-7B8EFB2AF7F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9F4281A1-855F-4382-B701-D05BF37714BF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79" name="그룹 678">
                      <a:extLst>
                        <a:ext uri="{FF2B5EF4-FFF2-40B4-BE49-F238E27FC236}">
                          <a16:creationId xmlns:a16="http://schemas.microsoft.com/office/drawing/2014/main" id="{5D0B5113-6C6A-4C5A-A5EE-4E30FFA776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83" name="직사각형 682">
                        <a:extLst>
                          <a:ext uri="{FF2B5EF4-FFF2-40B4-BE49-F238E27FC236}">
                            <a16:creationId xmlns:a16="http://schemas.microsoft.com/office/drawing/2014/main" id="{8C78BD87-F401-4ABD-BA99-A11F038AD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684" name="직사각형 683">
                        <a:extLst>
                          <a:ext uri="{FF2B5EF4-FFF2-40B4-BE49-F238E27FC236}">
                            <a16:creationId xmlns:a16="http://schemas.microsoft.com/office/drawing/2014/main" id="{D61871CA-E118-4C98-9CC3-DF2BB6D61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80" name="그룹 679">
                      <a:extLst>
                        <a:ext uri="{FF2B5EF4-FFF2-40B4-BE49-F238E27FC236}">
                          <a16:creationId xmlns:a16="http://schemas.microsoft.com/office/drawing/2014/main" id="{D0CB92EC-5A04-4CBD-AD4D-8BFD9B14D4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81" name="직사각형 680">
                        <a:extLst>
                          <a:ext uri="{FF2B5EF4-FFF2-40B4-BE49-F238E27FC236}">
                            <a16:creationId xmlns:a16="http://schemas.microsoft.com/office/drawing/2014/main" id="{F2DA6883-7C37-4980-BA43-995C4C249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82" name="직사각형 681">
                        <a:extLst>
                          <a:ext uri="{FF2B5EF4-FFF2-40B4-BE49-F238E27FC236}">
                            <a16:creationId xmlns:a16="http://schemas.microsoft.com/office/drawing/2014/main" id="{74B24FFF-4309-4F6C-9481-5E3164E6B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49" name="Line">
                  <a:extLst>
                    <a:ext uri="{FF2B5EF4-FFF2-40B4-BE49-F238E27FC236}">
                      <a16:creationId xmlns:a16="http://schemas.microsoft.com/office/drawing/2014/main" id="{BC4304A0-D84C-4B31-B075-1C4DBCBFDE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0" name="그룹 649">
                  <a:extLst>
                    <a:ext uri="{FF2B5EF4-FFF2-40B4-BE49-F238E27FC236}">
                      <a16:creationId xmlns:a16="http://schemas.microsoft.com/office/drawing/2014/main" id="{0E3F4832-F5FF-4BF5-8AA2-E507652F2635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0F596F40-8043-41A0-A60B-D144A7B4F890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69" name="그룹 668">
                      <a:extLst>
                        <a:ext uri="{FF2B5EF4-FFF2-40B4-BE49-F238E27FC236}">
                          <a16:creationId xmlns:a16="http://schemas.microsoft.com/office/drawing/2014/main" id="{33C43DDD-D84C-4B21-9B5B-3959519204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73" name="Oval">
                        <a:extLst>
                          <a:ext uri="{FF2B5EF4-FFF2-40B4-BE49-F238E27FC236}">
                            <a16:creationId xmlns:a16="http://schemas.microsoft.com/office/drawing/2014/main" id="{4404CEC2-40D8-4FED-AB72-C2BDB7A6C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4" name="그래픽 673" descr="스피커 폰">
                        <a:extLst>
                          <a:ext uri="{FF2B5EF4-FFF2-40B4-BE49-F238E27FC236}">
                            <a16:creationId xmlns:a16="http://schemas.microsoft.com/office/drawing/2014/main" id="{ACFE50AF-5E8E-4718-A20B-4BE81E2880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70" name="그룹 669">
                      <a:extLst>
                        <a:ext uri="{FF2B5EF4-FFF2-40B4-BE49-F238E27FC236}">
                          <a16:creationId xmlns:a16="http://schemas.microsoft.com/office/drawing/2014/main" id="{BDD89249-32CB-49BE-890E-A5127A751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71" name="Oval">
                        <a:extLst>
                          <a:ext uri="{FF2B5EF4-FFF2-40B4-BE49-F238E27FC236}">
                            <a16:creationId xmlns:a16="http://schemas.microsoft.com/office/drawing/2014/main" id="{737D381F-1973-4408-A42F-A080B5EAC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2" name="그래픽 671" descr="스마트폰">
                        <a:extLst>
                          <a:ext uri="{FF2B5EF4-FFF2-40B4-BE49-F238E27FC236}">
                            <a16:creationId xmlns:a16="http://schemas.microsoft.com/office/drawing/2014/main" id="{CB6798AB-253D-482C-B70F-48ADBD4290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9204D677-9339-47AB-AE6A-336D3398F5B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64" name="Profile Picture">
                      <a:extLst>
                        <a:ext uri="{FF2B5EF4-FFF2-40B4-BE49-F238E27FC236}">
                          <a16:creationId xmlns:a16="http://schemas.microsoft.com/office/drawing/2014/main" id="{DFA55777-1888-4080-B58B-F50F0FC6E33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67" name="Background">
                        <a:extLst>
                          <a:ext uri="{FF2B5EF4-FFF2-40B4-BE49-F238E27FC236}">
                            <a16:creationId xmlns:a16="http://schemas.microsoft.com/office/drawing/2014/main" id="{B8306A12-2CE4-4C53-89AD-DF9527E298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68" name="Profile Icon">
                        <a:extLst>
                          <a:ext uri="{FF2B5EF4-FFF2-40B4-BE49-F238E27FC236}">
                            <a16:creationId xmlns:a16="http://schemas.microsoft.com/office/drawing/2014/main" id="{9467FD7C-53F2-47CB-83A5-F9399991E301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65" name="타원 664">
                      <a:extLst>
                        <a:ext uri="{FF2B5EF4-FFF2-40B4-BE49-F238E27FC236}">
                          <a16:creationId xmlns:a16="http://schemas.microsoft.com/office/drawing/2014/main" id="{E67CBD1C-6D30-4461-9AC3-ADBCF9953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66" name="그래픽 665" descr="스마트폰">
                      <a:extLst>
                        <a:ext uri="{FF2B5EF4-FFF2-40B4-BE49-F238E27FC236}">
                          <a16:creationId xmlns:a16="http://schemas.microsoft.com/office/drawing/2014/main" id="{0503A7E7-B16D-40C6-8C63-8D55BC5D3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098C7C84-E8B3-4737-B41E-130D42F18D31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54" name="그룹 653">
                      <a:extLst>
                        <a:ext uri="{FF2B5EF4-FFF2-40B4-BE49-F238E27FC236}">
                          <a16:creationId xmlns:a16="http://schemas.microsoft.com/office/drawing/2014/main" id="{137249EA-1563-42BC-82B8-E528D510CA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62" name="직사각형 661">
                        <a:extLst>
                          <a:ext uri="{FF2B5EF4-FFF2-40B4-BE49-F238E27FC236}">
                            <a16:creationId xmlns:a16="http://schemas.microsoft.com/office/drawing/2014/main" id="{22B3B348-BCA3-429D-86D2-57CDA6262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663" name="직사각형 662">
                        <a:extLst>
                          <a:ext uri="{FF2B5EF4-FFF2-40B4-BE49-F238E27FC236}">
                            <a16:creationId xmlns:a16="http://schemas.microsoft.com/office/drawing/2014/main" id="{A27D909A-58AA-41EB-AC50-CC7F89189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55" name="그룹 654">
                      <a:extLst>
                        <a:ext uri="{FF2B5EF4-FFF2-40B4-BE49-F238E27FC236}">
                          <a16:creationId xmlns:a16="http://schemas.microsoft.com/office/drawing/2014/main" id="{2FB1052F-53FA-43F3-A3EA-939835A937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60" name="직사각형 659">
                        <a:extLst>
                          <a:ext uri="{FF2B5EF4-FFF2-40B4-BE49-F238E27FC236}">
                            <a16:creationId xmlns:a16="http://schemas.microsoft.com/office/drawing/2014/main" id="{8C6F2642-17D1-47A9-BDEC-7595884195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61" name="직사각형 660">
                        <a:extLst>
                          <a:ext uri="{FF2B5EF4-FFF2-40B4-BE49-F238E27FC236}">
                            <a16:creationId xmlns:a16="http://schemas.microsoft.com/office/drawing/2014/main" id="{F5972BDC-2746-494D-802A-BDDFB5DF11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696" name="Star">
                <a:extLst>
                  <a:ext uri="{FF2B5EF4-FFF2-40B4-BE49-F238E27FC236}">
                    <a16:creationId xmlns:a16="http://schemas.microsoft.com/office/drawing/2014/main" id="{34C2C0D7-3D8B-412B-ADA9-0D96D93562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82005" y="1429382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697" name="Image">
                <a:extLst>
                  <a:ext uri="{FF2B5EF4-FFF2-40B4-BE49-F238E27FC236}">
                    <a16:creationId xmlns:a16="http://schemas.microsoft.com/office/drawing/2014/main" id="{5F180548-84B0-4723-B9CC-AE1261F6D634}"/>
                  </a:ext>
                </a:extLst>
              </p:cNvPr>
              <p:cNvGrpSpPr/>
              <p:nvPr/>
            </p:nvGrpSpPr>
            <p:grpSpPr>
              <a:xfrm>
                <a:off x="4834103" y="2654680"/>
                <a:ext cx="1064268" cy="1064268"/>
                <a:chOff x="9600101" y="1622168"/>
                <a:chExt cx="1333500" cy="1333500"/>
              </a:xfrm>
            </p:grpSpPr>
            <p:sp>
              <p:nvSpPr>
                <p:cNvPr id="698" name="Border">
                  <a:extLst>
                    <a:ext uri="{FF2B5EF4-FFF2-40B4-BE49-F238E27FC236}">
                      <a16:creationId xmlns:a16="http://schemas.microsoft.com/office/drawing/2014/main" id="{9FDEFFEB-FA02-43ED-BFF6-7B827CDBC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699" name="Line">
                  <a:extLst>
                    <a:ext uri="{FF2B5EF4-FFF2-40B4-BE49-F238E27FC236}">
                      <a16:creationId xmlns:a16="http://schemas.microsoft.com/office/drawing/2014/main" id="{59727E0C-5022-49E0-95F4-61B4963A191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Line">
                  <a:extLst>
                    <a:ext uri="{FF2B5EF4-FFF2-40B4-BE49-F238E27FC236}">
                      <a16:creationId xmlns:a16="http://schemas.microsoft.com/office/drawing/2014/main" id="{73F7A236-D6A2-4EE6-8EFB-CB73A5A01699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1" name="직사각형 700">
                <a:extLst>
                  <a:ext uri="{FF2B5EF4-FFF2-40B4-BE49-F238E27FC236}">
                    <a16:creationId xmlns:a16="http://schemas.microsoft.com/office/drawing/2014/main" id="{B641A74A-19CB-4684-98CF-5A71327BB283}"/>
                  </a:ext>
                </a:extLst>
              </p:cNvPr>
              <p:cNvSpPr/>
              <p:nvPr/>
            </p:nvSpPr>
            <p:spPr>
              <a:xfrm>
                <a:off x="4781566" y="3778252"/>
                <a:ext cx="11673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통화내역이 없습니다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h3">
                <a:extLst>
                  <a:ext uri="{FF2B5EF4-FFF2-40B4-BE49-F238E27FC236}">
                    <a16:creationId xmlns:a16="http://schemas.microsoft.com/office/drawing/2014/main" id="{DCA185DB-D68F-4FB6-AB21-884CEF554281}"/>
                  </a:ext>
                </a:extLst>
              </p:cNvPr>
              <p:cNvSpPr txBox="1"/>
              <p:nvPr/>
            </p:nvSpPr>
            <p:spPr>
              <a:xfrm>
                <a:off x="2590896" y="1908797"/>
                <a:ext cx="439223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내 연락처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03" name="Thumbnail">
                <a:extLst>
                  <a:ext uri="{FF2B5EF4-FFF2-40B4-BE49-F238E27FC236}">
                    <a16:creationId xmlns:a16="http://schemas.microsoft.com/office/drawing/2014/main" id="{51806ED7-4B26-473F-99C6-CE0748C9DB58}"/>
                  </a:ext>
                </a:extLst>
              </p:cNvPr>
              <p:cNvGrpSpPr/>
              <p:nvPr/>
            </p:nvGrpSpPr>
            <p:grpSpPr>
              <a:xfrm>
                <a:off x="1880734" y="1367400"/>
                <a:ext cx="608822" cy="694482"/>
                <a:chOff x="595686" y="1261242"/>
                <a:chExt cx="2433264" cy="2786694"/>
              </a:xfrm>
              <a:noFill/>
            </p:grpSpPr>
            <p:sp>
              <p:nvSpPr>
                <p:cNvPr id="704" name="Border Outer">
                  <a:extLst>
                    <a:ext uri="{FF2B5EF4-FFF2-40B4-BE49-F238E27FC236}">
                      <a16:creationId xmlns:a16="http://schemas.microsoft.com/office/drawing/2014/main" id="{11D7B31A-E993-4FD6-B17D-2808B96EE633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05" name="Image">
                  <a:extLst>
                    <a:ext uri="{FF2B5EF4-FFF2-40B4-BE49-F238E27FC236}">
                      <a16:creationId xmlns:a16="http://schemas.microsoft.com/office/drawing/2014/main" id="{944E7C57-9366-4428-AFA6-F573CAB7AA76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706" name="Border">
                    <a:extLst>
                      <a:ext uri="{FF2B5EF4-FFF2-40B4-BE49-F238E27FC236}">
                        <a16:creationId xmlns:a16="http://schemas.microsoft.com/office/drawing/2014/main" id="{3F2B615F-2DAE-422C-9D65-2613CEC4C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Line 2">
                    <a:extLst>
                      <a:ext uri="{FF2B5EF4-FFF2-40B4-BE49-F238E27FC236}">
                        <a16:creationId xmlns:a16="http://schemas.microsoft.com/office/drawing/2014/main" id="{E3CD2BD9-FA5A-427D-A601-55938D9D6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8" name="Line 1">
                    <a:extLst>
                      <a:ext uri="{FF2B5EF4-FFF2-40B4-BE49-F238E27FC236}">
                        <a16:creationId xmlns:a16="http://schemas.microsoft.com/office/drawing/2014/main" id="{2B4CF338-FB5C-40D3-8FC6-5D34C8985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709" name="h3">
                <a:extLst>
                  <a:ext uri="{FF2B5EF4-FFF2-40B4-BE49-F238E27FC236}">
                    <a16:creationId xmlns:a16="http://schemas.microsoft.com/office/drawing/2014/main" id="{A46E46B9-60B3-4DA5-BC75-1A303C7FF7D4}"/>
                  </a:ext>
                </a:extLst>
              </p:cNvPr>
              <p:cNvSpPr txBox="1"/>
              <p:nvPr/>
            </p:nvSpPr>
            <p:spPr>
              <a:xfrm>
                <a:off x="1953193" y="1908798"/>
                <a:ext cx="463904" cy="18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0066956F-DF51-4917-9811-04F4484AA02E}"/>
                  </a:ext>
                </a:extLst>
              </p:cNvPr>
              <p:cNvSpPr/>
              <p:nvPr/>
            </p:nvSpPr>
            <p:spPr>
              <a:xfrm>
                <a:off x="662648" y="2399457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1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A1A33B8F-48D2-49B7-9BF6-8EED73C73A71}"/>
                  </a:ext>
                </a:extLst>
              </p:cNvPr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 rot="10800000">
                <a:off x="637436" y="252225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12" name="Password Box">
                <a:extLst>
                  <a:ext uri="{FF2B5EF4-FFF2-40B4-BE49-F238E27FC236}">
                    <a16:creationId xmlns:a16="http://schemas.microsoft.com/office/drawing/2014/main" id="{E6429FCB-C782-4F25-830F-DC28BC1A90D7}"/>
                  </a:ext>
                </a:extLst>
              </p:cNvPr>
              <p:cNvSpPr/>
              <p:nvPr/>
            </p:nvSpPr>
            <p:spPr>
              <a:xfrm>
                <a:off x="584472" y="2132134"/>
                <a:ext cx="2565128" cy="266797"/>
              </a:xfrm>
              <a:prstGeom prst="rect">
                <a:avLst/>
              </a:prstGeom>
              <a:solidFill>
                <a:srgbClr val="F2F2F2"/>
              </a:solidFill>
              <a:ln w="3175">
                <a:solidFill>
                  <a:srgbClr val="DDDD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286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13" name="그룹 712">
                <a:extLst>
                  <a:ext uri="{FF2B5EF4-FFF2-40B4-BE49-F238E27FC236}">
                    <a16:creationId xmlns:a16="http://schemas.microsoft.com/office/drawing/2014/main" id="{CC70D463-A475-445A-BDA1-A6CD1642EDF2}"/>
                  </a:ext>
                </a:extLst>
              </p:cNvPr>
              <p:cNvGrpSpPr/>
              <p:nvPr/>
            </p:nvGrpSpPr>
            <p:grpSpPr>
              <a:xfrm>
                <a:off x="638415" y="2130008"/>
                <a:ext cx="1126315" cy="271049"/>
                <a:chOff x="229668" y="651840"/>
                <a:chExt cx="1126315" cy="271049"/>
              </a:xfrm>
            </p:grpSpPr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4E2DB7CB-509F-4DBC-805E-2D87744FAC3C}"/>
                    </a:ext>
                  </a:extLst>
                </p:cNvPr>
                <p:cNvSpPr/>
                <p:nvPr/>
              </p:nvSpPr>
              <p:spPr>
                <a:xfrm>
                  <a:off x="427904" y="651840"/>
                  <a:ext cx="928079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내 연락처 </a:t>
                  </a: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N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sym typeface="Arial"/>
                  </a:endParaRPr>
                </a:p>
              </p:txBody>
            </p:sp>
            <p:grpSp>
              <p:nvGrpSpPr>
                <p:cNvPr id="715" name="Image">
                  <a:extLst>
                    <a:ext uri="{FF2B5EF4-FFF2-40B4-BE49-F238E27FC236}">
                      <a16:creationId xmlns:a16="http://schemas.microsoft.com/office/drawing/2014/main" id="{7BB24506-CC25-40EA-ACD0-924A239706B6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716" name="Border">
                    <a:extLst>
                      <a:ext uri="{FF2B5EF4-FFF2-40B4-BE49-F238E27FC236}">
                        <a16:creationId xmlns:a16="http://schemas.microsoft.com/office/drawing/2014/main" id="{19537B04-1D5A-44E1-BBBB-69E36433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717" name="Line">
                    <a:extLst>
                      <a:ext uri="{FF2B5EF4-FFF2-40B4-BE49-F238E27FC236}">
                        <a16:creationId xmlns:a16="http://schemas.microsoft.com/office/drawing/2014/main" id="{FDBBBE12-4A0A-483C-85F7-04576322F9F9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Line">
                    <a:extLst>
                      <a:ext uri="{FF2B5EF4-FFF2-40B4-BE49-F238E27FC236}">
                        <a16:creationId xmlns:a16="http://schemas.microsoft.com/office/drawing/2014/main" id="{809C46AB-231A-42DB-83B2-65ADF1E02F2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9" name="그룹 718">
                <a:extLst>
                  <a:ext uri="{FF2B5EF4-FFF2-40B4-BE49-F238E27FC236}">
                    <a16:creationId xmlns:a16="http://schemas.microsoft.com/office/drawing/2014/main" id="{BFAF7ADE-4FE6-491E-AA40-9185BC8CD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3081386" y="2188389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0" name="Oval">
                  <a:extLst>
                    <a:ext uri="{FF2B5EF4-FFF2-40B4-BE49-F238E27FC236}">
                      <a16:creationId xmlns:a16="http://schemas.microsoft.com/office/drawing/2014/main" id="{B8E10600-AE5E-46D9-8C24-3477230E0272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1" name="Oval">
                  <a:extLst>
                    <a:ext uri="{FF2B5EF4-FFF2-40B4-BE49-F238E27FC236}">
                      <a16:creationId xmlns:a16="http://schemas.microsoft.com/office/drawing/2014/main" id="{FBF3BBA9-F3F3-4456-87CC-8AAC0C3A39DE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2" name="Oval">
                  <a:extLst>
                    <a:ext uri="{FF2B5EF4-FFF2-40B4-BE49-F238E27FC236}">
                      <a16:creationId xmlns:a16="http://schemas.microsoft.com/office/drawing/2014/main" id="{A92C57BE-7AEA-47EC-8978-4386830DD21B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23" name="Add User">
                <a:extLst>
                  <a:ext uri="{FF2B5EF4-FFF2-40B4-BE49-F238E27FC236}">
                    <a16:creationId xmlns:a16="http://schemas.microsoft.com/office/drawing/2014/main" id="{3ECA7E98-584E-4919-BBDB-A245EEFD59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2010" y="2197463"/>
                <a:ext cx="127570" cy="127570"/>
              </a:xfrm>
              <a:custGeom>
                <a:avLst/>
                <a:gdLst>
                  <a:gd name="T0" fmla="*/ 567 w 1398"/>
                  <a:gd name="T1" fmla="*/ 0 h 1392"/>
                  <a:gd name="T2" fmla="*/ 272 w 1398"/>
                  <a:gd name="T3" fmla="*/ 327 h 1392"/>
                  <a:gd name="T4" fmla="*/ 412 w 1398"/>
                  <a:gd name="T5" fmla="*/ 698 h 1392"/>
                  <a:gd name="T6" fmla="*/ 373 w 1398"/>
                  <a:gd name="T7" fmla="*/ 822 h 1392"/>
                  <a:gd name="T8" fmla="*/ 0 w 1398"/>
                  <a:gd name="T9" fmla="*/ 1114 h 1392"/>
                  <a:gd name="T10" fmla="*/ 0 w 1398"/>
                  <a:gd name="T11" fmla="*/ 1156 h 1392"/>
                  <a:gd name="T12" fmla="*/ 568 w 1398"/>
                  <a:gd name="T13" fmla="*/ 1346 h 1392"/>
                  <a:gd name="T14" fmla="*/ 747 w 1398"/>
                  <a:gd name="T15" fmla="*/ 1340 h 1392"/>
                  <a:gd name="T16" fmla="*/ 631 w 1398"/>
                  <a:gd name="T17" fmla="*/ 1050 h 1392"/>
                  <a:gd name="T18" fmla="*/ 719 w 1398"/>
                  <a:gd name="T19" fmla="*/ 790 h 1392"/>
                  <a:gd name="T20" fmla="*/ 723 w 1398"/>
                  <a:gd name="T21" fmla="*/ 697 h 1392"/>
                  <a:gd name="T22" fmla="*/ 721 w 1398"/>
                  <a:gd name="T23" fmla="*/ 697 h 1392"/>
                  <a:gd name="T24" fmla="*/ 862 w 1398"/>
                  <a:gd name="T25" fmla="*/ 327 h 1392"/>
                  <a:gd name="T26" fmla="*/ 567 w 1398"/>
                  <a:gd name="T27" fmla="*/ 0 h 1392"/>
                  <a:gd name="T28" fmla="*/ 1055 w 1398"/>
                  <a:gd name="T29" fmla="*/ 707 h 1392"/>
                  <a:gd name="T30" fmla="*/ 713 w 1398"/>
                  <a:gd name="T31" fmla="*/ 1050 h 1392"/>
                  <a:gd name="T32" fmla="*/ 1055 w 1398"/>
                  <a:gd name="T33" fmla="*/ 1392 h 1392"/>
                  <a:gd name="T34" fmla="*/ 1398 w 1398"/>
                  <a:gd name="T35" fmla="*/ 1050 h 1392"/>
                  <a:gd name="T36" fmla="*/ 1055 w 1398"/>
                  <a:gd name="T37" fmla="*/ 707 h 1392"/>
                  <a:gd name="T38" fmla="*/ 1006 w 1398"/>
                  <a:gd name="T39" fmla="*/ 860 h 1392"/>
                  <a:gd name="T40" fmla="*/ 1103 w 1398"/>
                  <a:gd name="T41" fmla="*/ 860 h 1392"/>
                  <a:gd name="T42" fmla="*/ 1103 w 1398"/>
                  <a:gd name="T43" fmla="*/ 1000 h 1392"/>
                  <a:gd name="T44" fmla="*/ 1243 w 1398"/>
                  <a:gd name="T45" fmla="*/ 1000 h 1392"/>
                  <a:gd name="T46" fmla="*/ 1243 w 1398"/>
                  <a:gd name="T47" fmla="*/ 1097 h 1392"/>
                  <a:gd name="T48" fmla="*/ 1103 w 1398"/>
                  <a:gd name="T49" fmla="*/ 1097 h 1392"/>
                  <a:gd name="T50" fmla="*/ 1103 w 1398"/>
                  <a:gd name="T51" fmla="*/ 1238 h 1392"/>
                  <a:gd name="T52" fmla="*/ 1006 w 1398"/>
                  <a:gd name="T53" fmla="*/ 1238 h 1392"/>
                  <a:gd name="T54" fmla="*/ 1006 w 1398"/>
                  <a:gd name="T55" fmla="*/ 1097 h 1392"/>
                  <a:gd name="T56" fmla="*/ 865 w 1398"/>
                  <a:gd name="T57" fmla="*/ 1097 h 1392"/>
                  <a:gd name="T58" fmla="*/ 865 w 1398"/>
                  <a:gd name="T59" fmla="*/ 1000 h 1392"/>
                  <a:gd name="T60" fmla="*/ 1006 w 1398"/>
                  <a:gd name="T61" fmla="*/ 1000 h 1392"/>
                  <a:gd name="T62" fmla="*/ 1006 w 1398"/>
                  <a:gd name="T63" fmla="*/ 860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8" h="1392">
                    <a:moveTo>
                      <a:pt x="567" y="0"/>
                    </a:moveTo>
                    <a:cubicBezTo>
                      <a:pt x="403" y="0"/>
                      <a:pt x="272" y="112"/>
                      <a:pt x="272" y="327"/>
                    </a:cubicBezTo>
                    <a:cubicBezTo>
                      <a:pt x="272" y="467"/>
                      <a:pt x="327" y="610"/>
                      <a:pt x="412" y="698"/>
                    </a:cubicBezTo>
                    <a:cubicBezTo>
                      <a:pt x="445" y="787"/>
                      <a:pt x="386" y="818"/>
                      <a:pt x="373" y="822"/>
                    </a:cubicBezTo>
                    <a:cubicBezTo>
                      <a:pt x="202" y="885"/>
                      <a:pt x="0" y="1001"/>
                      <a:pt x="0" y="1114"/>
                    </a:cubicBezTo>
                    <a:lnTo>
                      <a:pt x="0" y="1156"/>
                    </a:lnTo>
                    <a:cubicBezTo>
                      <a:pt x="0" y="1311"/>
                      <a:pt x="296" y="1346"/>
                      <a:pt x="568" y="1346"/>
                    </a:cubicBezTo>
                    <a:cubicBezTo>
                      <a:pt x="628" y="1346"/>
                      <a:pt x="688" y="1344"/>
                      <a:pt x="747" y="1340"/>
                    </a:cubicBezTo>
                    <a:cubicBezTo>
                      <a:pt x="675" y="1264"/>
                      <a:pt x="631" y="1162"/>
                      <a:pt x="631" y="1050"/>
                    </a:cubicBezTo>
                    <a:cubicBezTo>
                      <a:pt x="631" y="952"/>
                      <a:pt x="664" y="862"/>
                      <a:pt x="719" y="790"/>
                    </a:cubicBezTo>
                    <a:cubicBezTo>
                      <a:pt x="711" y="771"/>
                      <a:pt x="708" y="743"/>
                      <a:pt x="723" y="697"/>
                    </a:cubicBezTo>
                    <a:lnTo>
                      <a:pt x="721" y="697"/>
                    </a:lnTo>
                    <a:cubicBezTo>
                      <a:pt x="805" y="609"/>
                      <a:pt x="862" y="467"/>
                      <a:pt x="862" y="327"/>
                    </a:cubicBezTo>
                    <a:cubicBezTo>
                      <a:pt x="862" y="112"/>
                      <a:pt x="730" y="0"/>
                      <a:pt x="567" y="0"/>
                    </a:cubicBezTo>
                    <a:close/>
                    <a:moveTo>
                      <a:pt x="1055" y="707"/>
                    </a:moveTo>
                    <a:cubicBezTo>
                      <a:pt x="866" y="707"/>
                      <a:pt x="713" y="860"/>
                      <a:pt x="713" y="1050"/>
                    </a:cubicBezTo>
                    <a:cubicBezTo>
                      <a:pt x="713" y="1239"/>
                      <a:pt x="866" y="1392"/>
                      <a:pt x="1055" y="1392"/>
                    </a:cubicBezTo>
                    <a:cubicBezTo>
                      <a:pt x="1244" y="1392"/>
                      <a:pt x="1398" y="1239"/>
                      <a:pt x="1398" y="1050"/>
                    </a:cubicBezTo>
                    <a:cubicBezTo>
                      <a:pt x="1398" y="860"/>
                      <a:pt x="1244" y="707"/>
                      <a:pt x="1055" y="707"/>
                    </a:cubicBezTo>
                    <a:close/>
                    <a:moveTo>
                      <a:pt x="1006" y="860"/>
                    </a:moveTo>
                    <a:lnTo>
                      <a:pt x="1103" y="860"/>
                    </a:lnTo>
                    <a:lnTo>
                      <a:pt x="1103" y="1000"/>
                    </a:lnTo>
                    <a:lnTo>
                      <a:pt x="1243" y="1000"/>
                    </a:lnTo>
                    <a:lnTo>
                      <a:pt x="1243" y="1097"/>
                    </a:lnTo>
                    <a:lnTo>
                      <a:pt x="1103" y="1097"/>
                    </a:lnTo>
                    <a:lnTo>
                      <a:pt x="1103" y="1238"/>
                    </a:lnTo>
                    <a:lnTo>
                      <a:pt x="1006" y="1238"/>
                    </a:lnTo>
                    <a:lnTo>
                      <a:pt x="1006" y="1097"/>
                    </a:lnTo>
                    <a:lnTo>
                      <a:pt x="865" y="1097"/>
                    </a:lnTo>
                    <a:lnTo>
                      <a:pt x="865" y="1000"/>
                    </a:lnTo>
                    <a:lnTo>
                      <a:pt x="1006" y="1000"/>
                    </a:lnTo>
                    <a:lnTo>
                      <a:pt x="1006" y="86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C2ADC1A6-98C5-4A69-B979-948EAAE585DC}"/>
                  </a:ext>
                </a:extLst>
              </p:cNvPr>
              <p:cNvGrpSpPr/>
              <p:nvPr/>
            </p:nvGrpSpPr>
            <p:grpSpPr>
              <a:xfrm>
                <a:off x="564775" y="4025317"/>
                <a:ext cx="2589523" cy="963081"/>
                <a:chOff x="564775" y="2483389"/>
                <a:chExt cx="2589523" cy="963081"/>
              </a:xfrm>
            </p:grpSpPr>
            <p:sp>
              <p:nvSpPr>
                <p:cNvPr id="725" name="Modal Dialog Overlay">
                  <a:extLst>
                    <a:ext uri="{FF2B5EF4-FFF2-40B4-BE49-F238E27FC236}">
                      <a16:creationId xmlns:a16="http://schemas.microsoft.com/office/drawing/2014/main" id="{666AFDAB-4EA8-440D-95ED-96AB814FA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26" name="그룹 725">
                  <a:extLst>
                    <a:ext uri="{FF2B5EF4-FFF2-40B4-BE49-F238E27FC236}">
                      <a16:creationId xmlns:a16="http://schemas.microsoft.com/office/drawing/2014/main" id="{80972109-7068-4D14-B472-F012FDB878A1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49" name="그룹 748">
                    <a:extLst>
                      <a:ext uri="{FF2B5EF4-FFF2-40B4-BE49-F238E27FC236}">
                        <a16:creationId xmlns:a16="http://schemas.microsoft.com/office/drawing/2014/main" id="{E5417319-D4C7-4B4B-8243-72E0F1A78C6F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63" name="그룹 762">
                      <a:extLst>
                        <a:ext uri="{FF2B5EF4-FFF2-40B4-BE49-F238E27FC236}">
                          <a16:creationId xmlns:a16="http://schemas.microsoft.com/office/drawing/2014/main" id="{C2CE2E33-B282-4B85-9ACF-0517AA73D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67" name="Oval">
                        <a:extLst>
                          <a:ext uri="{FF2B5EF4-FFF2-40B4-BE49-F238E27FC236}">
                            <a16:creationId xmlns:a16="http://schemas.microsoft.com/office/drawing/2014/main" id="{7E5E1A66-7F00-4F12-8789-30172A779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8" name="그래픽 767" descr="스피커 폰">
                        <a:extLst>
                          <a:ext uri="{FF2B5EF4-FFF2-40B4-BE49-F238E27FC236}">
                            <a16:creationId xmlns:a16="http://schemas.microsoft.com/office/drawing/2014/main" id="{BFA95EE6-16D7-458F-8025-E439AD57D1E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64" name="그룹 763">
                      <a:extLst>
                        <a:ext uri="{FF2B5EF4-FFF2-40B4-BE49-F238E27FC236}">
                          <a16:creationId xmlns:a16="http://schemas.microsoft.com/office/drawing/2014/main" id="{FA35C479-81A9-48B6-9CA1-8816A2C63E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65" name="Oval">
                        <a:extLst>
                          <a:ext uri="{FF2B5EF4-FFF2-40B4-BE49-F238E27FC236}">
                            <a16:creationId xmlns:a16="http://schemas.microsoft.com/office/drawing/2014/main" id="{A9075CC4-09D4-45F8-A419-EC6DB2C9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6" name="그래픽 765" descr="스마트폰">
                        <a:extLst>
                          <a:ext uri="{FF2B5EF4-FFF2-40B4-BE49-F238E27FC236}">
                            <a16:creationId xmlns:a16="http://schemas.microsoft.com/office/drawing/2014/main" id="{2F518571-A5E2-4B86-8B72-1D070D7C265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50" name="그룹 749">
                    <a:extLst>
                      <a:ext uri="{FF2B5EF4-FFF2-40B4-BE49-F238E27FC236}">
                        <a16:creationId xmlns:a16="http://schemas.microsoft.com/office/drawing/2014/main" id="{B33EDA46-1F9E-469D-B824-FAE7F65906B4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58" name="Profile Picture">
                      <a:extLst>
                        <a:ext uri="{FF2B5EF4-FFF2-40B4-BE49-F238E27FC236}">
                          <a16:creationId xmlns:a16="http://schemas.microsoft.com/office/drawing/2014/main" id="{0FF05676-9CDA-447A-8169-AA6C23BD7FD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61" name="Background">
                        <a:extLst>
                          <a:ext uri="{FF2B5EF4-FFF2-40B4-BE49-F238E27FC236}">
                            <a16:creationId xmlns:a16="http://schemas.microsoft.com/office/drawing/2014/main" id="{BB6A7B3D-6AC5-4319-895A-03DC747A26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62" name="Profile Icon">
                        <a:extLst>
                          <a:ext uri="{FF2B5EF4-FFF2-40B4-BE49-F238E27FC236}">
                            <a16:creationId xmlns:a16="http://schemas.microsoft.com/office/drawing/2014/main" id="{89187DDC-4088-48A5-BE4A-91521888DF8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59" name="타원 758">
                      <a:extLst>
                        <a:ext uri="{FF2B5EF4-FFF2-40B4-BE49-F238E27FC236}">
                          <a16:creationId xmlns:a16="http://schemas.microsoft.com/office/drawing/2014/main" id="{70CF3659-DEC8-4253-ABDF-95926789B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60" name="그래픽 759" descr="스마트폰">
                      <a:extLst>
                        <a:ext uri="{FF2B5EF4-FFF2-40B4-BE49-F238E27FC236}">
                          <a16:creationId xmlns:a16="http://schemas.microsoft.com/office/drawing/2014/main" id="{1B0C817B-EA88-4607-B84A-8AE220B3AA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51" name="그룹 750">
                    <a:extLst>
                      <a:ext uri="{FF2B5EF4-FFF2-40B4-BE49-F238E27FC236}">
                        <a16:creationId xmlns:a16="http://schemas.microsoft.com/office/drawing/2014/main" id="{09F82B82-E436-4859-895F-1113E90F1650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52" name="그룹 751">
                      <a:extLst>
                        <a:ext uri="{FF2B5EF4-FFF2-40B4-BE49-F238E27FC236}">
                          <a16:creationId xmlns:a16="http://schemas.microsoft.com/office/drawing/2014/main" id="{22CC4689-9396-4513-90D9-F575D46FE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56" name="직사각형 755">
                        <a:extLst>
                          <a:ext uri="{FF2B5EF4-FFF2-40B4-BE49-F238E27FC236}">
                            <a16:creationId xmlns:a16="http://schemas.microsoft.com/office/drawing/2014/main" id="{13D27DD1-D1E7-4E91-80CF-5BC74ACE7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757" name="직사각형 756">
                        <a:extLst>
                          <a:ext uri="{FF2B5EF4-FFF2-40B4-BE49-F238E27FC236}">
                            <a16:creationId xmlns:a16="http://schemas.microsoft.com/office/drawing/2014/main" id="{461F8297-62AB-4EA0-B613-0008793F29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53" name="그룹 752">
                      <a:extLst>
                        <a:ext uri="{FF2B5EF4-FFF2-40B4-BE49-F238E27FC236}">
                          <a16:creationId xmlns:a16="http://schemas.microsoft.com/office/drawing/2014/main" id="{7779E8F2-B55D-4CF3-982F-7AE4B4316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54" name="직사각형 753">
                        <a:extLst>
                          <a:ext uri="{FF2B5EF4-FFF2-40B4-BE49-F238E27FC236}">
                            <a16:creationId xmlns:a16="http://schemas.microsoft.com/office/drawing/2014/main" id="{A3606A70-6BB8-4CCB-B4D9-4B932CCC3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55" name="직사각형 754">
                        <a:extLst>
                          <a:ext uri="{FF2B5EF4-FFF2-40B4-BE49-F238E27FC236}">
                            <a16:creationId xmlns:a16="http://schemas.microsoft.com/office/drawing/2014/main" id="{183B5289-BE96-4A05-B118-A5F299A0A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727" name="Line">
                  <a:extLst>
                    <a:ext uri="{FF2B5EF4-FFF2-40B4-BE49-F238E27FC236}">
                      <a16:creationId xmlns:a16="http://schemas.microsoft.com/office/drawing/2014/main" id="{1DE19258-C64F-43E5-8637-AC7945B213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8" name="그룹 727">
                  <a:extLst>
                    <a:ext uri="{FF2B5EF4-FFF2-40B4-BE49-F238E27FC236}">
                      <a16:creationId xmlns:a16="http://schemas.microsoft.com/office/drawing/2014/main" id="{BBB40177-8443-462F-AFB5-EFD76A341949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29" name="그룹 728">
                    <a:extLst>
                      <a:ext uri="{FF2B5EF4-FFF2-40B4-BE49-F238E27FC236}">
                        <a16:creationId xmlns:a16="http://schemas.microsoft.com/office/drawing/2014/main" id="{7BD2814A-4004-4204-8B86-C87090E2441B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43" name="그룹 742">
                      <a:extLst>
                        <a:ext uri="{FF2B5EF4-FFF2-40B4-BE49-F238E27FC236}">
                          <a16:creationId xmlns:a16="http://schemas.microsoft.com/office/drawing/2014/main" id="{5695BA31-3543-4275-B431-8E126A537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47" name="Oval">
                        <a:extLst>
                          <a:ext uri="{FF2B5EF4-FFF2-40B4-BE49-F238E27FC236}">
                            <a16:creationId xmlns:a16="http://schemas.microsoft.com/office/drawing/2014/main" id="{457FDC20-BF47-4A33-891E-3D93CEA61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8" name="그래픽 747" descr="스피커 폰">
                        <a:extLst>
                          <a:ext uri="{FF2B5EF4-FFF2-40B4-BE49-F238E27FC236}">
                            <a16:creationId xmlns:a16="http://schemas.microsoft.com/office/drawing/2014/main" id="{C7C23AB9-A5FB-4584-B26E-E044F4A63A5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44" name="그룹 743">
                      <a:extLst>
                        <a:ext uri="{FF2B5EF4-FFF2-40B4-BE49-F238E27FC236}">
                          <a16:creationId xmlns:a16="http://schemas.microsoft.com/office/drawing/2014/main" id="{84392030-67F6-4CDD-947D-ADFC4B8207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45" name="Oval">
                        <a:extLst>
                          <a:ext uri="{FF2B5EF4-FFF2-40B4-BE49-F238E27FC236}">
                            <a16:creationId xmlns:a16="http://schemas.microsoft.com/office/drawing/2014/main" id="{67F165F3-72B1-438F-808E-016F873487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6" name="그래픽 745" descr="스마트폰">
                        <a:extLst>
                          <a:ext uri="{FF2B5EF4-FFF2-40B4-BE49-F238E27FC236}">
                            <a16:creationId xmlns:a16="http://schemas.microsoft.com/office/drawing/2014/main" id="{3F3BE166-A098-4F31-8B92-E0016A6CDE3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30" name="그룹 729">
                    <a:extLst>
                      <a:ext uri="{FF2B5EF4-FFF2-40B4-BE49-F238E27FC236}">
                        <a16:creationId xmlns:a16="http://schemas.microsoft.com/office/drawing/2014/main" id="{FC4B7B26-797F-47C8-94EA-6C62AE0DC567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38" name="Profile Picture">
                      <a:extLst>
                        <a:ext uri="{FF2B5EF4-FFF2-40B4-BE49-F238E27FC236}">
                          <a16:creationId xmlns:a16="http://schemas.microsoft.com/office/drawing/2014/main" id="{90178A35-40FE-400E-A2DC-79FEC4BC7EE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41" name="Background">
                        <a:extLst>
                          <a:ext uri="{FF2B5EF4-FFF2-40B4-BE49-F238E27FC236}">
                            <a16:creationId xmlns:a16="http://schemas.microsoft.com/office/drawing/2014/main" id="{115211CF-74DC-44ED-8944-57F9C1943A2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42" name="Profile Icon">
                        <a:extLst>
                          <a:ext uri="{FF2B5EF4-FFF2-40B4-BE49-F238E27FC236}">
                            <a16:creationId xmlns:a16="http://schemas.microsoft.com/office/drawing/2014/main" id="{79806A21-6350-4274-8C1D-6BBD3D4A559A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39" name="타원 738">
                      <a:extLst>
                        <a:ext uri="{FF2B5EF4-FFF2-40B4-BE49-F238E27FC236}">
                          <a16:creationId xmlns:a16="http://schemas.microsoft.com/office/drawing/2014/main" id="{C929AF3E-4C65-41BC-AFBA-6B06897A1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40" name="그래픽 739" descr="스마트폰">
                      <a:extLst>
                        <a:ext uri="{FF2B5EF4-FFF2-40B4-BE49-F238E27FC236}">
                          <a16:creationId xmlns:a16="http://schemas.microsoft.com/office/drawing/2014/main" id="{754E916A-C13B-48C3-93EB-6BD06DD9CC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31" name="그룹 730">
                    <a:extLst>
                      <a:ext uri="{FF2B5EF4-FFF2-40B4-BE49-F238E27FC236}">
                        <a16:creationId xmlns:a16="http://schemas.microsoft.com/office/drawing/2014/main" id="{68C0BF50-E310-4870-AC2F-CC1380050D2D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32" name="그룹 731">
                      <a:extLst>
                        <a:ext uri="{FF2B5EF4-FFF2-40B4-BE49-F238E27FC236}">
                          <a16:creationId xmlns:a16="http://schemas.microsoft.com/office/drawing/2014/main" id="{D22C496D-203B-46B5-A621-C494B8AF1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36" name="직사각형 735">
                        <a:extLst>
                          <a:ext uri="{FF2B5EF4-FFF2-40B4-BE49-F238E27FC236}">
                            <a16:creationId xmlns:a16="http://schemas.microsoft.com/office/drawing/2014/main" id="{33A5D5A3-345E-465D-BC10-153866F99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직사각형 736">
                        <a:extLst>
                          <a:ext uri="{FF2B5EF4-FFF2-40B4-BE49-F238E27FC236}">
                            <a16:creationId xmlns:a16="http://schemas.microsoft.com/office/drawing/2014/main" id="{89E01C66-8D59-4C71-B883-D10D99FF7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33" name="그룹 732">
                      <a:extLst>
                        <a:ext uri="{FF2B5EF4-FFF2-40B4-BE49-F238E27FC236}">
                          <a16:creationId xmlns:a16="http://schemas.microsoft.com/office/drawing/2014/main" id="{96DA09BC-5BD5-49A5-A50D-E797B69F7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34" name="직사각형 733">
                        <a:extLst>
                          <a:ext uri="{FF2B5EF4-FFF2-40B4-BE49-F238E27FC236}">
                            <a16:creationId xmlns:a16="http://schemas.microsoft.com/office/drawing/2014/main" id="{FC9C0128-CE62-46A1-A8DA-EF11A010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35" name="직사각형 734">
                        <a:extLst>
                          <a:ext uri="{FF2B5EF4-FFF2-40B4-BE49-F238E27FC236}">
                            <a16:creationId xmlns:a16="http://schemas.microsoft.com/office/drawing/2014/main" id="{E0D15A60-40AC-4972-99B2-58CDDF0ED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1BB43E03-8A29-4371-B810-965B27ACA3C2}"/>
                  </a:ext>
                </a:extLst>
              </p:cNvPr>
              <p:cNvSpPr/>
              <p:nvPr/>
            </p:nvSpPr>
            <p:spPr>
              <a:xfrm>
                <a:off x="662648" y="3735198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0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60C34C1-95D8-48C3-A988-FF9E5125941D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 rot="10800000">
                <a:off x="637436" y="3857997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8264D65-1A7A-45E7-8A2B-115746C3F5A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571499"/>
              <a:ext cx="7401600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D5B330D9-BE00-4538-A4B1-B923080C20D5}"/>
                </a:ext>
              </a:extLst>
            </p:cNvPr>
            <p:cNvGrpSpPr/>
            <p:nvPr/>
          </p:nvGrpSpPr>
          <p:grpSpPr>
            <a:xfrm>
              <a:off x="6848398" y="711461"/>
              <a:ext cx="562041" cy="104550"/>
              <a:chOff x="6022613" y="642210"/>
              <a:chExt cx="427038" cy="79437"/>
            </a:xfrm>
          </p:grpSpPr>
          <p:sp>
            <p:nvSpPr>
              <p:cNvPr id="775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5006F976-B48E-471F-804E-307C848AF3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D83F0A86-0F0B-4A87-B66E-475B03C73E0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7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7E908509-5B29-413E-9E37-6C4A315A6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78" name="그래픽 777" descr="사용자">
              <a:extLst>
                <a:ext uri="{FF2B5EF4-FFF2-40B4-BE49-F238E27FC236}">
                  <a16:creationId xmlns:a16="http://schemas.microsoft.com/office/drawing/2014/main" id="{3B2FA397-048F-4D9A-8071-9781419C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351993" y="642332"/>
              <a:ext cx="252000" cy="252000"/>
            </a:xfrm>
            <a:prstGeom prst="rect">
              <a:avLst/>
            </a:prstGeom>
          </p:spPr>
        </p:pic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B5573CB5-0CD1-42F5-A5DA-EA75E20BBDCD}"/>
                </a:ext>
              </a:extLst>
            </p:cNvPr>
            <p:cNvSpPr/>
            <p:nvPr/>
          </p:nvSpPr>
          <p:spPr>
            <a:xfrm>
              <a:off x="6525596" y="772753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780" name="그림 779">
              <a:extLst>
                <a:ext uri="{FF2B5EF4-FFF2-40B4-BE49-F238E27FC236}">
                  <a16:creationId xmlns:a16="http://schemas.microsoft.com/office/drawing/2014/main" id="{DDB3273C-9FB4-431C-BA10-A89007AB1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8"/>
                </a:ext>
              </a:extLst>
            </a:blip>
            <a:stretch>
              <a:fillRect/>
            </a:stretch>
          </p:blipFill>
          <p:spPr>
            <a:xfrm>
              <a:off x="6099291" y="682942"/>
              <a:ext cx="180000" cy="17943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6977C2A3-9A36-4EDC-A9EA-12EB21AAE018}"/>
                </a:ext>
              </a:extLst>
            </p:cNvPr>
            <p:cNvGrpSpPr/>
            <p:nvPr/>
          </p:nvGrpSpPr>
          <p:grpSpPr>
            <a:xfrm>
              <a:off x="229668" y="628212"/>
              <a:ext cx="1648505" cy="271049"/>
              <a:chOff x="229668" y="651840"/>
              <a:chExt cx="1648505" cy="271049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FDF4C4D7-5195-4C72-88C9-772A045A9935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783" name="Image">
                <a:extLst>
                  <a:ext uri="{FF2B5EF4-FFF2-40B4-BE49-F238E27FC236}">
                    <a16:creationId xmlns:a16="http://schemas.microsoft.com/office/drawing/2014/main" id="{91E60A29-9F37-4B72-A33C-41AE8B68B7B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784" name="Border">
                  <a:extLst>
                    <a:ext uri="{FF2B5EF4-FFF2-40B4-BE49-F238E27FC236}">
                      <a16:creationId xmlns:a16="http://schemas.microsoft.com/office/drawing/2014/main" id="{708D156B-8718-4CB8-9072-D1ADF5C1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785" name="Line">
                  <a:extLst>
                    <a:ext uri="{FF2B5EF4-FFF2-40B4-BE49-F238E27FC236}">
                      <a16:creationId xmlns:a16="http://schemas.microsoft.com/office/drawing/2014/main" id="{AFB72FE8-324D-4766-A9B2-CDDD1FE65E4A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6" name="Line">
                  <a:extLst>
                    <a:ext uri="{FF2B5EF4-FFF2-40B4-BE49-F238E27FC236}">
                      <a16:creationId xmlns:a16="http://schemas.microsoft.com/office/drawing/2014/main" id="{AC499C4B-90B2-47CD-BC7B-CCDEDE1BA130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7" name="Modal Dialog Overlay">
              <a:extLst>
                <a:ext uri="{FF2B5EF4-FFF2-40B4-BE49-F238E27FC236}">
                  <a16:creationId xmlns:a16="http://schemas.microsoft.com/office/drawing/2014/main" id="{B1222ECC-80CC-4B6B-BCDB-85993943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72" y="955974"/>
              <a:ext cx="7401599" cy="5516543"/>
            </a:xfrm>
            <a:prstGeom prst="rect">
              <a:avLst/>
            </a:prstGeom>
            <a:solidFill>
              <a:srgbClr val="808080">
                <a:alpha val="60000"/>
              </a:srgbClr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865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06265" y="1437852"/>
            <a:ext cx="3480524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ko-KR" altLang="en-US" sz="1200" b="1" kern="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← 전화연결</a:t>
            </a:r>
            <a:endParaRPr lang="en-US" altLang="ko-KR" sz="12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0" name="Background">
            <a:extLst>
              <a:ext uri="{FF2B5EF4-FFF2-40B4-BE49-F238E27FC236}">
                <a16:creationId xmlns:a16="http://schemas.microsoft.com/office/drawing/2014/main" id="{CF6558B8-48EC-4C4B-8DC6-207728392B2E}"/>
              </a:ext>
            </a:extLst>
          </p:cNvPr>
          <p:cNvSpPr/>
          <p:nvPr/>
        </p:nvSpPr>
        <p:spPr>
          <a:xfrm>
            <a:off x="2207219" y="1792941"/>
            <a:ext cx="3478616" cy="3811897"/>
          </a:xfrm>
          <a:prstGeom prst="rect">
            <a:avLst/>
          </a:prstGeom>
          <a:solidFill>
            <a:srgbClr val="464646"/>
          </a:solidFill>
          <a:ln w="12700">
            <a:solidFill>
              <a:srgbClr val="C2C2C2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None/>
              <a:tabLst>
                <a:tab pos="177800" algn="l"/>
              </a:tabLst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34" name="직사각형 333">
            <a:extLst>
              <a:ext uri="{FF2B5EF4-FFF2-40B4-BE49-F238E27FC236}">
                <a16:creationId xmlns:a16="http://schemas.microsoft.com/office/drawing/2014/main" id="{C141BDCB-A5BC-49F6-A47B-F1076F6EC29C}"/>
              </a:ext>
            </a:extLst>
          </p:cNvPr>
          <p:cNvSpPr/>
          <p:nvPr/>
        </p:nvSpPr>
        <p:spPr>
          <a:xfrm>
            <a:off x="2204028" y="4018249"/>
            <a:ext cx="3484999" cy="3145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None/>
              <a:tabLst>
                <a:tab pos="177800" algn="l"/>
              </a:tabLst>
              <a:defRPr/>
            </a:pP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선택하신 번호로 전화를 연결하시겠습니까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?</a:t>
            </a:r>
          </a:p>
        </p:txBody>
      </p:sp>
      <p:grpSp>
        <p:nvGrpSpPr>
          <p:cNvPr id="335" name="그룹 334">
            <a:extLst>
              <a:ext uri="{FF2B5EF4-FFF2-40B4-BE49-F238E27FC236}">
                <a16:creationId xmlns:a16="http://schemas.microsoft.com/office/drawing/2014/main" id="{644469FA-B2DA-4D43-8C63-E881D267A6EB}"/>
              </a:ext>
            </a:extLst>
          </p:cNvPr>
          <p:cNvGrpSpPr/>
          <p:nvPr/>
        </p:nvGrpSpPr>
        <p:grpSpPr>
          <a:xfrm>
            <a:off x="3491383" y="4806581"/>
            <a:ext cx="910288" cy="386374"/>
            <a:chOff x="6101824" y="3071598"/>
            <a:chExt cx="774728" cy="328836"/>
          </a:xfrm>
        </p:grpSpPr>
        <p:grpSp>
          <p:nvGrpSpPr>
            <p:cNvPr id="336" name="그룹 335">
              <a:extLst>
                <a:ext uri="{FF2B5EF4-FFF2-40B4-BE49-F238E27FC236}">
                  <a16:creationId xmlns:a16="http://schemas.microsoft.com/office/drawing/2014/main" id="{107E7EB4-DAEE-4DC2-8C1D-EB2C9B731F14}"/>
                </a:ext>
              </a:extLst>
            </p:cNvPr>
            <p:cNvGrpSpPr/>
            <p:nvPr/>
          </p:nvGrpSpPr>
          <p:grpSpPr>
            <a:xfrm>
              <a:off x="6101824" y="3071598"/>
              <a:ext cx="328835" cy="328836"/>
              <a:chOff x="6979717" y="3069420"/>
              <a:chExt cx="328835" cy="328836"/>
            </a:xfrm>
          </p:grpSpPr>
          <p:sp>
            <p:nvSpPr>
              <p:cNvPr id="340" name="Oval">
                <a:extLst>
                  <a:ext uri="{FF2B5EF4-FFF2-40B4-BE49-F238E27FC236}">
                    <a16:creationId xmlns:a16="http://schemas.microsoft.com/office/drawing/2014/main" id="{E28CC57C-AE94-4050-95E9-E50FA00C8608}"/>
                  </a:ext>
                </a:extLst>
              </p:cNvPr>
              <p:cNvSpPr/>
              <p:nvPr/>
            </p:nvSpPr>
            <p:spPr>
              <a:xfrm>
                <a:off x="6979717" y="3069420"/>
                <a:ext cx="328835" cy="3288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41" name="Phone">
                <a:extLst>
                  <a:ext uri="{FF2B5EF4-FFF2-40B4-BE49-F238E27FC236}">
                    <a16:creationId xmlns:a16="http://schemas.microsoft.com/office/drawing/2014/main" id="{DF8B5B6D-45F3-4393-95E8-3C26863918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7860000">
                <a:off x="7058678" y="3138681"/>
                <a:ext cx="196148" cy="206057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rgbClr val="A6A6A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37" name="그룹 336">
              <a:extLst>
                <a:ext uri="{FF2B5EF4-FFF2-40B4-BE49-F238E27FC236}">
                  <a16:creationId xmlns:a16="http://schemas.microsoft.com/office/drawing/2014/main" id="{C021583D-2095-4B69-8ECC-AFFBE825FDBF}"/>
                </a:ext>
              </a:extLst>
            </p:cNvPr>
            <p:cNvGrpSpPr/>
            <p:nvPr/>
          </p:nvGrpSpPr>
          <p:grpSpPr>
            <a:xfrm>
              <a:off x="6547717" y="3071598"/>
              <a:ext cx="328835" cy="328836"/>
              <a:chOff x="6547717" y="3069420"/>
              <a:chExt cx="328835" cy="328836"/>
            </a:xfrm>
          </p:grpSpPr>
          <p:sp>
            <p:nvSpPr>
              <p:cNvPr id="338" name="Oval">
                <a:extLst>
                  <a:ext uri="{FF2B5EF4-FFF2-40B4-BE49-F238E27FC236}">
                    <a16:creationId xmlns:a16="http://schemas.microsoft.com/office/drawing/2014/main" id="{BDBF5D86-D871-4B10-9BEC-912B1A1FC41B}"/>
                  </a:ext>
                </a:extLst>
              </p:cNvPr>
              <p:cNvSpPr/>
              <p:nvPr/>
            </p:nvSpPr>
            <p:spPr>
              <a:xfrm>
                <a:off x="6547717" y="3069420"/>
                <a:ext cx="328835" cy="328836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339" name="Phone">
                <a:extLst>
                  <a:ext uri="{FF2B5EF4-FFF2-40B4-BE49-F238E27FC236}">
                    <a16:creationId xmlns:a16="http://schemas.microsoft.com/office/drawing/2014/main" id="{679AF87C-0256-4D46-A084-E4B85E329A3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06913" y="3123303"/>
                <a:ext cx="210442" cy="221070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</p:grpSp>
      <p:sp>
        <p:nvSpPr>
          <p:cNvPr id="347" name="Close">
            <a:extLst>
              <a:ext uri="{FF2B5EF4-FFF2-40B4-BE49-F238E27FC236}">
                <a16:creationId xmlns:a16="http://schemas.microsoft.com/office/drawing/2014/main" id="{E9C07DF7-B58F-4CC0-9028-98336C4F14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96249" y="15025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1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617F60B9-2DBE-446D-A8A5-E1DD87FB2759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88934A2-5D59-4671-AD78-B8BC5CC496C3}"/>
              </a:ext>
            </a:extLst>
          </p:cNvPr>
          <p:cNvGrpSpPr/>
          <p:nvPr/>
        </p:nvGrpSpPr>
        <p:grpSpPr>
          <a:xfrm>
            <a:off x="2466641" y="2315984"/>
            <a:ext cx="2959773" cy="758244"/>
            <a:chOff x="2469247" y="2253230"/>
            <a:chExt cx="2959773" cy="758244"/>
          </a:xfrm>
        </p:grpSpPr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676BB680-A8CC-4AD2-BF5B-F92F910CA02A}"/>
                </a:ext>
              </a:extLst>
            </p:cNvPr>
            <p:cNvSpPr/>
            <p:nvPr/>
          </p:nvSpPr>
          <p:spPr>
            <a:xfrm>
              <a:off x="3301762" y="2286113"/>
              <a:ext cx="2127258" cy="314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번호정보 없음</a:t>
              </a:r>
              <a:endPara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451" name="Profile Picture">
              <a:extLst>
                <a:ext uri="{FF2B5EF4-FFF2-40B4-BE49-F238E27FC236}">
                  <a16:creationId xmlns:a16="http://schemas.microsoft.com/office/drawing/2014/main" id="{190BDBC6-9CC9-42AF-B26D-DF8EF81313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9247" y="2253230"/>
              <a:ext cx="758244" cy="758244"/>
              <a:chOff x="5459192" y="1847688"/>
              <a:chExt cx="1371600" cy="1371600"/>
            </a:xfrm>
          </p:grpSpPr>
          <p:sp>
            <p:nvSpPr>
              <p:cNvPr id="454" name="Background">
                <a:extLst>
                  <a:ext uri="{FF2B5EF4-FFF2-40B4-BE49-F238E27FC236}">
                    <a16:creationId xmlns:a16="http://schemas.microsoft.com/office/drawing/2014/main" id="{0E72E437-6C69-4C63-BAAD-A005810213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55" name="Profile Icon">
                <a:extLst>
                  <a:ext uri="{FF2B5EF4-FFF2-40B4-BE49-F238E27FC236}">
                    <a16:creationId xmlns:a16="http://schemas.microsoft.com/office/drawing/2014/main" id="{2B15DF3E-B3E5-4C18-A839-23332E39680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15E1DEE-11EF-4F1E-8879-0E00AABAD652}"/>
                </a:ext>
              </a:extLst>
            </p:cNvPr>
            <p:cNvGrpSpPr/>
            <p:nvPr/>
          </p:nvGrpSpPr>
          <p:grpSpPr>
            <a:xfrm>
              <a:off x="3331884" y="2636072"/>
              <a:ext cx="1350206" cy="273931"/>
              <a:chOff x="3538484" y="2714386"/>
              <a:chExt cx="1350206" cy="273931"/>
            </a:xfrm>
          </p:grpSpPr>
          <p:pic>
            <p:nvPicPr>
              <p:cNvPr id="481" name="그래픽 480" descr="스마트폰">
                <a:extLst>
                  <a:ext uri="{FF2B5EF4-FFF2-40B4-BE49-F238E27FC236}">
                    <a16:creationId xmlns:a16="http://schemas.microsoft.com/office/drawing/2014/main" id="{89F075C4-2A22-4960-A672-2612C4C89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3538484" y="2714386"/>
                <a:ext cx="270862" cy="270862"/>
              </a:xfrm>
              <a:prstGeom prst="rect">
                <a:avLst/>
              </a:prstGeom>
            </p:spPr>
          </p:pic>
          <p:sp>
            <p:nvSpPr>
              <p:cNvPr id="485" name="직사각형 484">
                <a:extLst>
                  <a:ext uri="{FF2B5EF4-FFF2-40B4-BE49-F238E27FC236}">
                    <a16:creationId xmlns:a16="http://schemas.microsoft.com/office/drawing/2014/main" id="{E1653FF5-5D27-4E7E-817E-C799955FC596}"/>
                  </a:ext>
                </a:extLst>
              </p:cNvPr>
              <p:cNvSpPr/>
              <p:nvPr/>
            </p:nvSpPr>
            <p:spPr>
              <a:xfrm>
                <a:off x="3727795" y="2734401"/>
                <a:ext cx="116089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</p:grp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759D1D2-7C37-4808-BD90-8054172E9C99}"/>
              </a:ext>
            </a:extLst>
          </p:cNvPr>
          <p:cNvCxnSpPr>
            <a:cxnSpLocks/>
          </p:cNvCxnSpPr>
          <p:nvPr/>
        </p:nvCxnSpPr>
        <p:spPr>
          <a:xfrm flipV="1">
            <a:off x="2207219" y="3666560"/>
            <a:ext cx="3449510" cy="192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6" name="Split Vertical">
            <a:extLst>
              <a:ext uri="{FF2B5EF4-FFF2-40B4-BE49-F238E27FC236}">
                <a16:creationId xmlns:a16="http://schemas.microsoft.com/office/drawing/2014/main" id="{3CAFE979-D4AF-4381-B641-C57EB7E6FD65}"/>
              </a:ext>
            </a:extLst>
          </p:cNvPr>
          <p:cNvSpPr>
            <a:spLocks noChangeAspect="1" noEditPoints="1"/>
          </p:cNvSpPr>
          <p:nvPr/>
        </p:nvSpPr>
        <p:spPr bwMode="auto">
          <a:xfrm rot="2041745">
            <a:off x="5346104" y="1894587"/>
            <a:ext cx="238498" cy="238496"/>
          </a:xfrm>
          <a:custGeom>
            <a:avLst/>
            <a:gdLst>
              <a:gd name="T0" fmla="*/ 333 w 667"/>
              <a:gd name="T1" fmla="*/ 0 h 665"/>
              <a:gd name="T2" fmla="*/ 210 w 667"/>
              <a:gd name="T3" fmla="*/ 123 h 665"/>
              <a:gd name="T4" fmla="*/ 229 w 667"/>
              <a:gd name="T5" fmla="*/ 142 h 665"/>
              <a:gd name="T6" fmla="*/ 320 w 667"/>
              <a:gd name="T7" fmla="*/ 52 h 665"/>
              <a:gd name="T8" fmla="*/ 320 w 667"/>
              <a:gd name="T9" fmla="*/ 266 h 665"/>
              <a:gd name="T10" fmla="*/ 0 w 667"/>
              <a:gd name="T11" fmla="*/ 266 h 665"/>
              <a:gd name="T12" fmla="*/ 0 w 667"/>
              <a:gd name="T13" fmla="*/ 293 h 665"/>
              <a:gd name="T14" fmla="*/ 667 w 667"/>
              <a:gd name="T15" fmla="*/ 293 h 665"/>
              <a:gd name="T16" fmla="*/ 667 w 667"/>
              <a:gd name="T17" fmla="*/ 266 h 665"/>
              <a:gd name="T18" fmla="*/ 347 w 667"/>
              <a:gd name="T19" fmla="*/ 266 h 665"/>
              <a:gd name="T20" fmla="*/ 347 w 667"/>
              <a:gd name="T21" fmla="*/ 52 h 665"/>
              <a:gd name="T22" fmla="*/ 437 w 667"/>
              <a:gd name="T23" fmla="*/ 142 h 665"/>
              <a:gd name="T24" fmla="*/ 456 w 667"/>
              <a:gd name="T25" fmla="*/ 123 h 665"/>
              <a:gd name="T26" fmla="*/ 333 w 667"/>
              <a:gd name="T27" fmla="*/ 0 h 665"/>
              <a:gd name="T28" fmla="*/ 0 w 667"/>
              <a:gd name="T29" fmla="*/ 373 h 665"/>
              <a:gd name="T30" fmla="*/ 0 w 667"/>
              <a:gd name="T31" fmla="*/ 399 h 665"/>
              <a:gd name="T32" fmla="*/ 320 w 667"/>
              <a:gd name="T33" fmla="*/ 399 h 665"/>
              <a:gd name="T34" fmla="*/ 320 w 667"/>
              <a:gd name="T35" fmla="*/ 614 h 665"/>
              <a:gd name="T36" fmla="*/ 229 w 667"/>
              <a:gd name="T37" fmla="*/ 523 h 665"/>
              <a:gd name="T38" fmla="*/ 220 w 667"/>
              <a:gd name="T39" fmla="*/ 519 h 665"/>
              <a:gd name="T40" fmla="*/ 210 w 667"/>
              <a:gd name="T41" fmla="*/ 542 h 665"/>
              <a:gd name="T42" fmla="*/ 333 w 667"/>
              <a:gd name="T43" fmla="*/ 665 h 665"/>
              <a:gd name="T44" fmla="*/ 456 w 667"/>
              <a:gd name="T45" fmla="*/ 542 h 665"/>
              <a:gd name="T46" fmla="*/ 437 w 667"/>
              <a:gd name="T47" fmla="*/ 523 h 665"/>
              <a:gd name="T48" fmla="*/ 347 w 667"/>
              <a:gd name="T49" fmla="*/ 614 h 665"/>
              <a:gd name="T50" fmla="*/ 347 w 667"/>
              <a:gd name="T51" fmla="*/ 399 h 665"/>
              <a:gd name="T52" fmla="*/ 667 w 667"/>
              <a:gd name="T53" fmla="*/ 399 h 665"/>
              <a:gd name="T54" fmla="*/ 667 w 667"/>
              <a:gd name="T55" fmla="*/ 373 h 665"/>
              <a:gd name="T56" fmla="*/ 0 w 667"/>
              <a:gd name="T57" fmla="*/ 373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67" h="665">
                <a:moveTo>
                  <a:pt x="333" y="0"/>
                </a:moveTo>
                <a:lnTo>
                  <a:pt x="210" y="123"/>
                </a:lnTo>
                <a:cubicBezTo>
                  <a:pt x="197" y="136"/>
                  <a:pt x="217" y="155"/>
                  <a:pt x="229" y="142"/>
                </a:cubicBezTo>
                <a:lnTo>
                  <a:pt x="320" y="52"/>
                </a:lnTo>
                <a:lnTo>
                  <a:pt x="320" y="266"/>
                </a:lnTo>
                <a:lnTo>
                  <a:pt x="0" y="266"/>
                </a:lnTo>
                <a:lnTo>
                  <a:pt x="0" y="293"/>
                </a:lnTo>
                <a:cubicBezTo>
                  <a:pt x="222" y="293"/>
                  <a:pt x="444" y="293"/>
                  <a:pt x="667" y="293"/>
                </a:cubicBezTo>
                <a:lnTo>
                  <a:pt x="667" y="266"/>
                </a:lnTo>
                <a:lnTo>
                  <a:pt x="347" y="266"/>
                </a:lnTo>
                <a:lnTo>
                  <a:pt x="347" y="52"/>
                </a:lnTo>
                <a:lnTo>
                  <a:pt x="437" y="142"/>
                </a:lnTo>
                <a:cubicBezTo>
                  <a:pt x="450" y="155"/>
                  <a:pt x="469" y="136"/>
                  <a:pt x="456" y="123"/>
                </a:cubicBezTo>
                <a:lnTo>
                  <a:pt x="333" y="0"/>
                </a:lnTo>
                <a:close/>
                <a:moveTo>
                  <a:pt x="0" y="373"/>
                </a:moveTo>
                <a:lnTo>
                  <a:pt x="0" y="399"/>
                </a:lnTo>
                <a:lnTo>
                  <a:pt x="320" y="399"/>
                </a:lnTo>
                <a:lnTo>
                  <a:pt x="320" y="614"/>
                </a:lnTo>
                <a:lnTo>
                  <a:pt x="229" y="523"/>
                </a:lnTo>
                <a:cubicBezTo>
                  <a:pt x="227" y="521"/>
                  <a:pt x="223" y="519"/>
                  <a:pt x="220" y="519"/>
                </a:cubicBezTo>
                <a:cubicBezTo>
                  <a:pt x="208" y="519"/>
                  <a:pt x="202" y="534"/>
                  <a:pt x="210" y="542"/>
                </a:cubicBezTo>
                <a:lnTo>
                  <a:pt x="333" y="665"/>
                </a:lnTo>
                <a:lnTo>
                  <a:pt x="456" y="542"/>
                </a:lnTo>
                <a:cubicBezTo>
                  <a:pt x="469" y="530"/>
                  <a:pt x="450" y="510"/>
                  <a:pt x="437" y="523"/>
                </a:cubicBezTo>
                <a:lnTo>
                  <a:pt x="347" y="614"/>
                </a:lnTo>
                <a:lnTo>
                  <a:pt x="347" y="399"/>
                </a:lnTo>
                <a:lnTo>
                  <a:pt x="667" y="399"/>
                </a:lnTo>
                <a:lnTo>
                  <a:pt x="667" y="373"/>
                </a:lnTo>
                <a:cubicBezTo>
                  <a:pt x="444" y="372"/>
                  <a:pt x="222" y="373"/>
                  <a:pt x="0" y="373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92" name="그룹 491">
            <a:extLst>
              <a:ext uri="{FF2B5EF4-FFF2-40B4-BE49-F238E27FC236}">
                <a16:creationId xmlns:a16="http://schemas.microsoft.com/office/drawing/2014/main" id="{58128B3C-B6A4-4020-BECF-F23F98FD5ECB}"/>
              </a:ext>
            </a:extLst>
          </p:cNvPr>
          <p:cNvGrpSpPr/>
          <p:nvPr/>
        </p:nvGrpSpPr>
        <p:grpSpPr>
          <a:xfrm>
            <a:off x="4347739" y="1485949"/>
            <a:ext cx="968627" cy="277906"/>
            <a:chOff x="4643279" y="2992024"/>
            <a:chExt cx="968627" cy="277906"/>
          </a:xfrm>
        </p:grpSpPr>
        <p:grpSp>
          <p:nvGrpSpPr>
            <p:cNvPr id="493" name="그룹 492">
              <a:extLst>
                <a:ext uri="{FF2B5EF4-FFF2-40B4-BE49-F238E27FC236}">
                  <a16:creationId xmlns:a16="http://schemas.microsoft.com/office/drawing/2014/main" id="{56CBFA9D-4541-4FFC-A529-F79CCD7E2DBD}"/>
                </a:ext>
              </a:extLst>
            </p:cNvPr>
            <p:cNvGrpSpPr/>
            <p:nvPr/>
          </p:nvGrpSpPr>
          <p:grpSpPr>
            <a:xfrm>
              <a:off x="4643279" y="2992024"/>
              <a:ext cx="968627" cy="277906"/>
              <a:chOff x="4563035" y="1837765"/>
              <a:chExt cx="968627" cy="277906"/>
            </a:xfrm>
          </p:grpSpPr>
          <p:sp>
            <p:nvSpPr>
              <p:cNvPr id="495" name="직사각형 494">
                <a:extLst>
                  <a:ext uri="{FF2B5EF4-FFF2-40B4-BE49-F238E27FC236}">
                    <a16:creationId xmlns:a16="http://schemas.microsoft.com/office/drawing/2014/main" id="{41AFC617-8B34-48C1-BB7C-C913ADB1C368}"/>
                  </a:ext>
                </a:extLst>
              </p:cNvPr>
              <p:cNvSpPr/>
              <p:nvPr/>
            </p:nvSpPr>
            <p:spPr>
              <a:xfrm>
                <a:off x="4563035" y="1837765"/>
                <a:ext cx="968627" cy="27790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96" name="그래픽 495" descr="브라유 점자">
                <a:extLst>
                  <a:ext uri="{FF2B5EF4-FFF2-40B4-BE49-F238E27FC236}">
                    <a16:creationId xmlns:a16="http://schemas.microsoft.com/office/drawing/2014/main" id="{E0E408FA-8FEF-439B-87AF-BA8B78B2CD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4638683" y="1844293"/>
                <a:ext cx="264850" cy="264850"/>
              </a:xfrm>
              <a:prstGeom prst="rect">
                <a:avLst/>
              </a:prstGeom>
            </p:spPr>
          </p:pic>
        </p:grpSp>
        <p:sp>
          <p:nvSpPr>
            <p:cNvPr id="494" name="직사각형 493">
              <a:extLst>
                <a:ext uri="{FF2B5EF4-FFF2-40B4-BE49-F238E27FC236}">
                  <a16:creationId xmlns:a16="http://schemas.microsoft.com/office/drawing/2014/main" id="{D62222A1-8E05-4D12-BEB2-C664BB7F234F}"/>
                </a:ext>
              </a:extLst>
            </p:cNvPr>
            <p:cNvSpPr/>
            <p:nvPr/>
          </p:nvSpPr>
          <p:spPr>
            <a:xfrm>
              <a:off x="4912005" y="3023255"/>
              <a:ext cx="697627" cy="2154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800" b="1" dirty="0">
                  <a:solidFill>
                    <a:schemeClr val="bg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다이얼패드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59524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772" name="Google Shape;2188;p25">
            <a:extLst>
              <a:ext uri="{FF2B5EF4-FFF2-40B4-BE49-F238E27FC236}">
                <a16:creationId xmlns:a16="http://schemas.microsoft.com/office/drawing/2014/main" id="{A207D231-DDFC-4485-881F-D73068E2C577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773" name="Google Shape;2199;p25">
            <a:extLst>
              <a:ext uri="{FF2B5EF4-FFF2-40B4-BE49-F238E27FC236}">
                <a16:creationId xmlns:a16="http://schemas.microsoft.com/office/drawing/2014/main" id="{45724B3C-3149-4152-91EA-B3C87E76E79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전화번호 검색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전화 연결 중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0FD6CB6-5018-44A1-974E-F579AD350558}"/>
              </a:ext>
            </a:extLst>
          </p:cNvPr>
          <p:cNvGrpSpPr/>
          <p:nvPr/>
        </p:nvGrpSpPr>
        <p:grpSpPr>
          <a:xfrm>
            <a:off x="126872" y="571498"/>
            <a:ext cx="7402953" cy="6179633"/>
            <a:chOff x="126872" y="571498"/>
            <a:chExt cx="7402953" cy="6179633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FECE35A1-8B69-4D81-B720-22A6DBD911D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224" y="571498"/>
              <a:ext cx="7401600" cy="6179029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3B179922-7F84-44C1-89CB-38BD306454EE}"/>
                </a:ext>
              </a:extLst>
            </p:cNvPr>
            <p:cNvGrpSpPr/>
            <p:nvPr/>
          </p:nvGrpSpPr>
          <p:grpSpPr>
            <a:xfrm>
              <a:off x="167147" y="1061396"/>
              <a:ext cx="372000" cy="2449043"/>
              <a:chOff x="167147" y="1061396"/>
              <a:chExt cx="372000" cy="2449043"/>
            </a:xfrm>
          </p:grpSpPr>
          <p:pic>
            <p:nvPicPr>
              <p:cNvPr id="546" name="그래픽 545" descr="웹 캠">
                <a:extLst>
                  <a:ext uri="{FF2B5EF4-FFF2-40B4-BE49-F238E27FC236}">
                    <a16:creationId xmlns:a16="http://schemas.microsoft.com/office/drawing/2014/main" id="{8BE817AA-11BD-4D23-8BA3-17DB2423F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98270" y="2337635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7" name="그래픽 546" descr="채팅">
                <a:extLst>
                  <a:ext uri="{FF2B5EF4-FFF2-40B4-BE49-F238E27FC236}">
                    <a16:creationId xmlns:a16="http://schemas.microsoft.com/office/drawing/2014/main" id="{C4B114AC-8B3E-45AE-BBC4-41B8FA61C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8" name="그래픽 547" descr="보내기">
                <a:extLst>
                  <a:ext uri="{FF2B5EF4-FFF2-40B4-BE49-F238E27FC236}">
                    <a16:creationId xmlns:a16="http://schemas.microsoft.com/office/drawing/2014/main" id="{6EF09AB9-4A85-4911-B1C6-B62AB615D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03701" y="2773910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사용자">
                <a:extLst>
                  <a:ext uri="{FF2B5EF4-FFF2-40B4-BE49-F238E27FC236}">
                    <a16:creationId xmlns:a16="http://schemas.microsoft.com/office/drawing/2014/main" id="{BAB68235-A96C-40B3-81FE-ED7B338C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계층 구조형">
                <a:extLst>
                  <a:ext uri="{FF2B5EF4-FFF2-40B4-BE49-F238E27FC236}">
                    <a16:creationId xmlns:a16="http://schemas.microsoft.com/office/drawing/2014/main" id="{36469671-8951-4D11-9719-F1F1B113C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sp>
            <p:nvSpPr>
              <p:cNvPr id="551" name="Oval">
                <a:extLst>
                  <a:ext uri="{FF2B5EF4-FFF2-40B4-BE49-F238E27FC236}">
                    <a16:creationId xmlns:a16="http://schemas.microsoft.com/office/drawing/2014/main" id="{51F7CA35-87E9-4775-850C-B682CB6B626A}"/>
                  </a:ext>
                </a:extLst>
              </p:cNvPr>
              <p:cNvSpPr/>
              <p:nvPr/>
            </p:nvSpPr>
            <p:spPr>
              <a:xfrm>
                <a:off x="167147" y="3138439"/>
                <a:ext cx="372000" cy="3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552" name="그래픽 551" descr="스피커 폰">
                <a:extLst>
                  <a:ext uri="{FF2B5EF4-FFF2-40B4-BE49-F238E27FC236}">
                    <a16:creationId xmlns:a16="http://schemas.microsoft.com/office/drawing/2014/main" id="{E79FAAED-3D17-4534-9AA1-8B4570C2B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203701" y="3199322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595813-3AD3-4D27-904E-DF5F50D38D53}"/>
                </a:ext>
              </a:extLst>
            </p:cNvPr>
            <p:cNvGrpSpPr/>
            <p:nvPr/>
          </p:nvGrpSpPr>
          <p:grpSpPr>
            <a:xfrm>
              <a:off x="540730" y="977899"/>
              <a:ext cx="6989095" cy="5739657"/>
              <a:chOff x="540730" y="977899"/>
              <a:chExt cx="6989095" cy="5739657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603EEBE2-FFA0-4618-B2A4-B6B9AC63AB57}"/>
                  </a:ext>
                </a:extLst>
              </p:cNvPr>
              <p:cNvSpPr/>
              <p:nvPr/>
            </p:nvSpPr>
            <p:spPr>
              <a:xfrm>
                <a:off x="547579" y="977899"/>
                <a:ext cx="6982246" cy="3346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19" name="그룹 518">
                <a:extLst>
                  <a:ext uri="{FF2B5EF4-FFF2-40B4-BE49-F238E27FC236}">
                    <a16:creationId xmlns:a16="http://schemas.microsoft.com/office/drawing/2014/main" id="{8176AA62-C462-48BB-8370-9368EED600FE}"/>
                  </a:ext>
                </a:extLst>
              </p:cNvPr>
              <p:cNvGrpSpPr/>
              <p:nvPr/>
            </p:nvGrpSpPr>
            <p:grpSpPr>
              <a:xfrm>
                <a:off x="5518998" y="6517501"/>
                <a:ext cx="1961144" cy="200055"/>
                <a:chOff x="4446290" y="3338871"/>
                <a:chExt cx="1961144" cy="200055"/>
              </a:xfrm>
            </p:grpSpPr>
            <p:sp>
              <p:nvSpPr>
                <p:cNvPr id="520" name="직사각형 519">
                  <a:extLst>
                    <a:ext uri="{FF2B5EF4-FFF2-40B4-BE49-F238E27FC236}">
                      <a16:creationId xmlns:a16="http://schemas.microsoft.com/office/drawing/2014/main" id="{30626B06-9EE6-493B-841D-E741D9B2A30F}"/>
                    </a:ext>
                  </a:extLst>
                </p:cNvPr>
                <p:cNvSpPr/>
                <p:nvPr/>
              </p:nvSpPr>
              <p:spPr>
                <a:xfrm>
                  <a:off x="4446290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현재 버전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0.0.14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2" name="직사각형 571">
                  <a:extLst>
                    <a:ext uri="{FF2B5EF4-FFF2-40B4-BE49-F238E27FC236}">
                      <a16:creationId xmlns:a16="http://schemas.microsoft.com/office/drawing/2014/main" id="{38088FF6-FE52-4CD2-A2DD-B9D515A2F2C7}"/>
                    </a:ext>
                  </a:extLst>
                </p:cNvPr>
                <p:cNvSpPr/>
                <p:nvPr/>
              </p:nvSpPr>
              <p:spPr>
                <a:xfrm>
                  <a:off x="5325063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최신 버</a:t>
                  </a:r>
                  <a:r>
                    <a:rPr kumimoji="0" lang="ko-KR" altLang="en-US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0.0.11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3" name="Download">
                  <a:extLst>
                    <a:ext uri="{FF2B5EF4-FFF2-40B4-BE49-F238E27FC236}">
                      <a16:creationId xmlns:a16="http://schemas.microsoft.com/office/drawing/2014/main" id="{DF334BD0-049A-43AA-B10B-6AC07EFB32D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263434" y="3366899"/>
                  <a:ext cx="144000" cy="143998"/>
                </a:xfrm>
                <a:custGeom>
                  <a:avLst/>
                  <a:gdLst>
                    <a:gd name="T0" fmla="*/ 597 w 1411"/>
                    <a:gd name="T1" fmla="*/ 0 h 1412"/>
                    <a:gd name="T2" fmla="*/ 434 w 1411"/>
                    <a:gd name="T3" fmla="*/ 163 h 1412"/>
                    <a:gd name="T4" fmla="*/ 434 w 1411"/>
                    <a:gd name="T5" fmla="*/ 597 h 1412"/>
                    <a:gd name="T6" fmla="*/ 258 w 1411"/>
                    <a:gd name="T7" fmla="*/ 597 h 1412"/>
                    <a:gd name="T8" fmla="*/ 230 w 1411"/>
                    <a:gd name="T9" fmla="*/ 677 h 1412"/>
                    <a:gd name="T10" fmla="*/ 588 w 1411"/>
                    <a:gd name="T11" fmla="*/ 1033 h 1412"/>
                    <a:gd name="T12" fmla="*/ 826 w 1411"/>
                    <a:gd name="T13" fmla="*/ 1033 h 1412"/>
                    <a:gd name="T14" fmla="*/ 1182 w 1411"/>
                    <a:gd name="T15" fmla="*/ 677 h 1412"/>
                    <a:gd name="T16" fmla="*/ 1157 w 1411"/>
                    <a:gd name="T17" fmla="*/ 597 h 1412"/>
                    <a:gd name="T18" fmla="*/ 977 w 1411"/>
                    <a:gd name="T19" fmla="*/ 597 h 1412"/>
                    <a:gd name="T20" fmla="*/ 977 w 1411"/>
                    <a:gd name="T21" fmla="*/ 163 h 1412"/>
                    <a:gd name="T22" fmla="*/ 814 w 1411"/>
                    <a:gd name="T23" fmla="*/ 0 h 1412"/>
                    <a:gd name="T24" fmla="*/ 597 w 1411"/>
                    <a:gd name="T25" fmla="*/ 0 h 1412"/>
                    <a:gd name="T26" fmla="*/ 0 w 1411"/>
                    <a:gd name="T27" fmla="*/ 1032 h 1412"/>
                    <a:gd name="T28" fmla="*/ 0 w 1411"/>
                    <a:gd name="T29" fmla="*/ 1249 h 1412"/>
                    <a:gd name="T30" fmla="*/ 163 w 1411"/>
                    <a:gd name="T31" fmla="*/ 1412 h 1412"/>
                    <a:gd name="T32" fmla="*/ 1248 w 1411"/>
                    <a:gd name="T33" fmla="*/ 1412 h 1412"/>
                    <a:gd name="T34" fmla="*/ 1411 w 1411"/>
                    <a:gd name="T35" fmla="*/ 1249 h 1412"/>
                    <a:gd name="T36" fmla="*/ 1411 w 1411"/>
                    <a:gd name="T37" fmla="*/ 1032 h 1412"/>
                    <a:gd name="T38" fmla="*/ 1302 w 1411"/>
                    <a:gd name="T39" fmla="*/ 1032 h 1412"/>
                    <a:gd name="T40" fmla="*/ 1302 w 1411"/>
                    <a:gd name="T41" fmla="*/ 1249 h 1412"/>
                    <a:gd name="T42" fmla="*/ 1248 w 1411"/>
                    <a:gd name="T43" fmla="*/ 1303 h 1412"/>
                    <a:gd name="T44" fmla="*/ 163 w 1411"/>
                    <a:gd name="T45" fmla="*/ 1303 h 1412"/>
                    <a:gd name="T46" fmla="*/ 108 w 1411"/>
                    <a:gd name="T47" fmla="*/ 1249 h 1412"/>
                    <a:gd name="T48" fmla="*/ 108 w 1411"/>
                    <a:gd name="T49" fmla="*/ 1032 h 1412"/>
                    <a:gd name="T50" fmla="*/ 0 w 1411"/>
                    <a:gd name="T51" fmla="*/ 1032 h 1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11" h="1412">
                      <a:moveTo>
                        <a:pt x="597" y="0"/>
                      </a:moveTo>
                      <a:cubicBezTo>
                        <a:pt x="507" y="0"/>
                        <a:pt x="434" y="73"/>
                        <a:pt x="434" y="163"/>
                      </a:cubicBezTo>
                      <a:lnTo>
                        <a:pt x="434" y="597"/>
                      </a:lnTo>
                      <a:lnTo>
                        <a:pt x="258" y="597"/>
                      </a:lnTo>
                      <a:cubicBezTo>
                        <a:pt x="181" y="597"/>
                        <a:pt x="165" y="611"/>
                        <a:pt x="230" y="677"/>
                      </a:cubicBezTo>
                      <a:lnTo>
                        <a:pt x="588" y="1033"/>
                      </a:lnTo>
                      <a:cubicBezTo>
                        <a:pt x="708" y="1153"/>
                        <a:pt x="706" y="1153"/>
                        <a:pt x="826" y="1033"/>
                      </a:cubicBezTo>
                      <a:lnTo>
                        <a:pt x="1182" y="677"/>
                      </a:lnTo>
                      <a:cubicBezTo>
                        <a:pt x="1248" y="611"/>
                        <a:pt x="1226" y="597"/>
                        <a:pt x="1157" y="597"/>
                      </a:cubicBezTo>
                      <a:lnTo>
                        <a:pt x="977" y="597"/>
                      </a:lnTo>
                      <a:lnTo>
                        <a:pt x="977" y="163"/>
                      </a:lnTo>
                      <a:cubicBezTo>
                        <a:pt x="977" y="73"/>
                        <a:pt x="904" y="0"/>
                        <a:pt x="814" y="0"/>
                      </a:cubicBezTo>
                      <a:lnTo>
                        <a:pt x="597" y="0"/>
                      </a:lnTo>
                      <a:close/>
                      <a:moveTo>
                        <a:pt x="0" y="1032"/>
                      </a:moveTo>
                      <a:lnTo>
                        <a:pt x="0" y="1249"/>
                      </a:lnTo>
                      <a:cubicBezTo>
                        <a:pt x="0" y="1339"/>
                        <a:pt x="73" y="1412"/>
                        <a:pt x="163" y="1412"/>
                      </a:cubicBezTo>
                      <a:lnTo>
                        <a:pt x="1248" y="1412"/>
                      </a:lnTo>
                      <a:cubicBezTo>
                        <a:pt x="1338" y="1412"/>
                        <a:pt x="1411" y="1339"/>
                        <a:pt x="1411" y="1249"/>
                      </a:cubicBezTo>
                      <a:lnTo>
                        <a:pt x="1411" y="1032"/>
                      </a:lnTo>
                      <a:lnTo>
                        <a:pt x="1302" y="1032"/>
                      </a:lnTo>
                      <a:lnTo>
                        <a:pt x="1302" y="1249"/>
                      </a:lnTo>
                      <a:cubicBezTo>
                        <a:pt x="1302" y="1279"/>
                        <a:pt x="1278" y="1303"/>
                        <a:pt x="1248" y="1303"/>
                      </a:cubicBezTo>
                      <a:lnTo>
                        <a:pt x="163" y="1303"/>
                      </a:lnTo>
                      <a:cubicBezTo>
                        <a:pt x="133" y="1303"/>
                        <a:pt x="108" y="1279"/>
                        <a:pt x="108" y="1249"/>
                      </a:cubicBezTo>
                      <a:lnTo>
                        <a:pt x="108" y="1032"/>
                      </a:lnTo>
                      <a:lnTo>
                        <a:pt x="0" y="1032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74" name="사각형: 둥근 모서리 573">
                <a:extLst>
                  <a:ext uri="{FF2B5EF4-FFF2-40B4-BE49-F238E27FC236}">
                    <a16:creationId xmlns:a16="http://schemas.microsoft.com/office/drawing/2014/main" id="{1B6E692E-9636-4A3C-844D-6ECA6472BDEE}"/>
                  </a:ext>
                </a:extLst>
              </p:cNvPr>
              <p:cNvSpPr/>
              <p:nvPr/>
            </p:nvSpPr>
            <p:spPr>
              <a:xfrm>
                <a:off x="540730" y="1030930"/>
                <a:ext cx="1224000" cy="228600"/>
              </a:xfrm>
              <a:prstGeom prst="round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통화</a:t>
                </a:r>
                <a:endPara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E3AC76A7-2C4B-4D57-A77A-3170DB82AB7C}"/>
                  </a:ext>
                </a:extLst>
              </p:cNvPr>
              <p:cNvGrpSpPr/>
              <p:nvPr/>
            </p:nvGrpSpPr>
            <p:grpSpPr>
              <a:xfrm>
                <a:off x="2649043" y="5898089"/>
                <a:ext cx="493200" cy="493200"/>
                <a:chOff x="3878255" y="1971928"/>
                <a:chExt cx="2132026" cy="2132026"/>
              </a:xfrm>
            </p:grpSpPr>
            <p:sp>
              <p:nvSpPr>
                <p:cNvPr id="576" name="Oval">
                  <a:extLst>
                    <a:ext uri="{FF2B5EF4-FFF2-40B4-BE49-F238E27FC236}">
                      <a16:creationId xmlns:a16="http://schemas.microsoft.com/office/drawing/2014/main" id="{F83DC8DB-B82A-4F0B-A6BD-296F7BACC1EE}"/>
                    </a:ext>
                  </a:extLst>
                </p:cNvPr>
                <p:cNvSpPr/>
                <p:nvPr/>
              </p:nvSpPr>
              <p:spPr>
                <a:xfrm>
                  <a:off x="3878255" y="1971928"/>
                  <a:ext cx="2132026" cy="2132026"/>
                </a:xfrm>
                <a:prstGeom prst="ellipse">
                  <a:avLst/>
                </a:prstGeom>
                <a:solidFill>
                  <a:srgbClr val="DA1F28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577" name="Add Button">
                  <a:extLst>
                    <a:ext uri="{FF2B5EF4-FFF2-40B4-BE49-F238E27FC236}">
                      <a16:creationId xmlns:a16="http://schemas.microsoft.com/office/drawing/2014/main" id="{54C0A66A-37A9-4B93-A114-6484E0DBDB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05977" y="3199092"/>
                  <a:ext cx="402258" cy="402249"/>
                  <a:chOff x="9096375" y="2044700"/>
                  <a:chExt cx="157163" cy="157162"/>
                </a:xfrm>
                <a:solidFill>
                  <a:schemeClr val="bg1"/>
                </a:solidFill>
              </p:grpSpPr>
              <p:sp>
                <p:nvSpPr>
                  <p:cNvPr id="578" name="Circle">
                    <a:extLst>
                      <a:ext uri="{FF2B5EF4-FFF2-40B4-BE49-F238E27FC236}">
                        <a16:creationId xmlns:a16="http://schemas.microsoft.com/office/drawing/2014/main" id="{6C8F94C3-1CC1-47B8-9B06-F6BDD222FE7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9096375" y="2044700"/>
                    <a:ext cx="157163" cy="157162"/>
                  </a:xfrm>
                  <a:custGeom>
                    <a:avLst/>
                    <a:gdLst>
                      <a:gd name="T0" fmla="*/ 103 w 206"/>
                      <a:gd name="T1" fmla="*/ 0 h 206"/>
                      <a:gd name="T2" fmla="*/ 0 w 206"/>
                      <a:gd name="T3" fmla="*/ 103 h 206"/>
                      <a:gd name="T4" fmla="*/ 103 w 206"/>
                      <a:gd name="T5" fmla="*/ 206 h 206"/>
                      <a:gd name="T6" fmla="*/ 206 w 206"/>
                      <a:gd name="T7" fmla="*/ 103 h 206"/>
                      <a:gd name="T8" fmla="*/ 103 w 206"/>
                      <a:gd name="T9" fmla="*/ 0 h 206"/>
                      <a:gd name="T10" fmla="*/ 103 w 206"/>
                      <a:gd name="T11" fmla="*/ 9 h 206"/>
                      <a:gd name="T12" fmla="*/ 197 w 206"/>
                      <a:gd name="T13" fmla="*/ 103 h 206"/>
                      <a:gd name="T14" fmla="*/ 103 w 206"/>
                      <a:gd name="T15" fmla="*/ 197 h 206"/>
                      <a:gd name="T16" fmla="*/ 10 w 206"/>
                      <a:gd name="T17" fmla="*/ 103 h 206"/>
                      <a:gd name="T18" fmla="*/ 103 w 206"/>
                      <a:gd name="T19" fmla="*/ 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6" h="206">
                        <a:moveTo>
                          <a:pt x="103" y="0"/>
                        </a:moveTo>
                        <a:cubicBezTo>
                          <a:pt x="46" y="0"/>
                          <a:pt x="0" y="46"/>
                          <a:pt x="0" y="103"/>
                        </a:cubicBezTo>
                        <a:cubicBezTo>
                          <a:pt x="0" y="160"/>
                          <a:pt x="46" y="206"/>
                          <a:pt x="103" y="206"/>
                        </a:cubicBezTo>
                        <a:cubicBezTo>
                          <a:pt x="160" y="206"/>
                          <a:pt x="206" y="160"/>
                          <a:pt x="206" y="103"/>
                        </a:cubicBezTo>
                        <a:cubicBezTo>
                          <a:pt x="206" y="46"/>
                          <a:pt x="160" y="0"/>
                          <a:pt x="103" y="0"/>
                        </a:cubicBezTo>
                        <a:moveTo>
                          <a:pt x="103" y="9"/>
                        </a:moveTo>
                        <a:cubicBezTo>
                          <a:pt x="155" y="9"/>
                          <a:pt x="197" y="51"/>
                          <a:pt x="197" y="103"/>
                        </a:cubicBezTo>
                        <a:cubicBezTo>
                          <a:pt x="197" y="155"/>
                          <a:pt x="155" y="197"/>
                          <a:pt x="103" y="197"/>
                        </a:cubicBezTo>
                        <a:cubicBezTo>
                          <a:pt x="52" y="197"/>
                          <a:pt x="10" y="155"/>
                          <a:pt x="10" y="103"/>
                        </a:cubicBezTo>
                        <a:cubicBezTo>
                          <a:pt x="10" y="51"/>
                          <a:pt x="52" y="9"/>
                          <a:pt x="103" y="9"/>
                        </a:cubicBezTo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Add">
                    <a:extLst>
                      <a:ext uri="{FF2B5EF4-FFF2-40B4-BE49-F238E27FC236}">
                        <a16:creationId xmlns:a16="http://schemas.microsoft.com/office/drawing/2014/main" id="{B41B28E0-CF03-4C99-A921-D077DC285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135275" y="2084387"/>
                    <a:ext cx="79375" cy="77787"/>
                  </a:xfrm>
                  <a:custGeom>
                    <a:avLst/>
                    <a:gdLst>
                      <a:gd name="T0" fmla="*/ 50 w 50"/>
                      <a:gd name="T1" fmla="*/ 22 h 49"/>
                      <a:gd name="T2" fmla="*/ 27 w 50"/>
                      <a:gd name="T3" fmla="*/ 22 h 49"/>
                      <a:gd name="T4" fmla="*/ 27 w 50"/>
                      <a:gd name="T5" fmla="*/ 0 h 49"/>
                      <a:gd name="T6" fmla="*/ 23 w 50"/>
                      <a:gd name="T7" fmla="*/ 0 h 49"/>
                      <a:gd name="T8" fmla="*/ 23 w 50"/>
                      <a:gd name="T9" fmla="*/ 22 h 49"/>
                      <a:gd name="T10" fmla="*/ 0 w 50"/>
                      <a:gd name="T11" fmla="*/ 22 h 49"/>
                      <a:gd name="T12" fmla="*/ 0 w 50"/>
                      <a:gd name="T13" fmla="*/ 27 h 49"/>
                      <a:gd name="T14" fmla="*/ 23 w 50"/>
                      <a:gd name="T15" fmla="*/ 27 h 49"/>
                      <a:gd name="T16" fmla="*/ 23 w 50"/>
                      <a:gd name="T17" fmla="*/ 49 h 49"/>
                      <a:gd name="T18" fmla="*/ 27 w 50"/>
                      <a:gd name="T19" fmla="*/ 49 h 49"/>
                      <a:gd name="T20" fmla="*/ 27 w 50"/>
                      <a:gd name="T21" fmla="*/ 27 h 49"/>
                      <a:gd name="T22" fmla="*/ 50 w 50"/>
                      <a:gd name="T23" fmla="*/ 27 h 49"/>
                      <a:gd name="T24" fmla="*/ 50 w 50"/>
                      <a:gd name="T25" fmla="*/ 22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0" h="49">
                        <a:moveTo>
                          <a:pt x="50" y="22"/>
                        </a:moveTo>
                        <a:lnTo>
                          <a:pt x="27" y="22"/>
                        </a:lnTo>
                        <a:lnTo>
                          <a:pt x="27" y="0"/>
                        </a:lnTo>
                        <a:lnTo>
                          <a:pt x="23" y="0"/>
                        </a:lnTo>
                        <a:lnTo>
                          <a:pt x="23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3" y="27"/>
                        </a:lnTo>
                        <a:lnTo>
                          <a:pt x="23" y="49"/>
                        </a:lnTo>
                        <a:lnTo>
                          <a:pt x="27" y="49"/>
                        </a:lnTo>
                        <a:lnTo>
                          <a:pt x="27" y="27"/>
                        </a:lnTo>
                        <a:lnTo>
                          <a:pt x="50" y="27"/>
                        </a:lnTo>
                        <a:lnTo>
                          <a:pt x="50" y="2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580" name="Phone">
                <a:extLst>
                  <a:ext uri="{FF2B5EF4-FFF2-40B4-BE49-F238E27FC236}">
                    <a16:creationId xmlns:a16="http://schemas.microsoft.com/office/drawing/2014/main" id="{E54A0BDC-F249-41DA-992E-92DDDA1F2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68145" y="6032725"/>
                <a:ext cx="232460" cy="244202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81" name="직사각형 580">
                <a:extLst>
                  <a:ext uri="{FF2B5EF4-FFF2-40B4-BE49-F238E27FC236}">
                    <a16:creationId xmlns:a16="http://schemas.microsoft.com/office/drawing/2014/main" id="{78857D77-3371-4378-BB97-49D189078A32}"/>
                  </a:ext>
                </a:extLst>
              </p:cNvPr>
              <p:cNvSpPr/>
              <p:nvPr/>
            </p:nvSpPr>
            <p:spPr>
              <a:xfrm>
                <a:off x="547579" y="1307135"/>
                <a:ext cx="2682490" cy="5150815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82" name="Scroll Indicator">
                <a:extLst>
                  <a:ext uri="{FF2B5EF4-FFF2-40B4-BE49-F238E27FC236}">
                    <a16:creationId xmlns:a16="http://schemas.microsoft.com/office/drawing/2014/main" id="{A92AB0D1-22DB-405B-8B10-5E7C4426042D}"/>
                  </a:ext>
                </a:extLst>
              </p:cNvPr>
              <p:cNvGrpSpPr/>
              <p:nvPr/>
            </p:nvGrpSpPr>
            <p:grpSpPr>
              <a:xfrm>
                <a:off x="3180246" y="1584835"/>
                <a:ext cx="25400" cy="4104000"/>
                <a:chOff x="892175" y="1261242"/>
                <a:chExt cx="25400" cy="3016250"/>
              </a:xfrm>
            </p:grpSpPr>
            <p:cxnSp>
              <p:nvCxnSpPr>
                <p:cNvPr id="583" name="Track">
                  <a:extLst>
                    <a:ext uri="{FF2B5EF4-FFF2-40B4-BE49-F238E27FC236}">
                      <a16:creationId xmlns:a16="http://schemas.microsoft.com/office/drawing/2014/main" id="{ED94D86B-773A-4C83-82A1-F5F59CD7EB45}"/>
                    </a:ext>
                  </a:extLst>
                </p:cNvPr>
                <p:cNvCxnSpPr/>
                <p:nvPr/>
              </p:nvCxnSpPr>
              <p:spPr>
                <a:xfrm>
                  <a:off x="904875" y="1261242"/>
                  <a:ext cx="0" cy="3016250"/>
                </a:xfrm>
                <a:prstGeom prst="line">
                  <a:avLst/>
                </a:prstGeom>
                <a:ln w="6350">
                  <a:solidFill>
                    <a:srgbClr val="000000">
                      <a:alpha val="12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4" name="Thumb">
                  <a:extLst>
                    <a:ext uri="{FF2B5EF4-FFF2-40B4-BE49-F238E27FC236}">
                      <a16:creationId xmlns:a16="http://schemas.microsoft.com/office/drawing/2014/main" id="{167A6FEA-3DBA-4F6D-9A14-5E213336FE43}"/>
                    </a:ext>
                  </a:extLst>
                </p:cNvPr>
                <p:cNvSpPr/>
                <p:nvPr/>
              </p:nvSpPr>
              <p:spPr>
                <a:xfrm>
                  <a:off x="892175" y="1718869"/>
                  <a:ext cx="25400" cy="508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85" name="직사각형 584">
                <a:extLst>
                  <a:ext uri="{FF2B5EF4-FFF2-40B4-BE49-F238E27FC236}">
                    <a16:creationId xmlns:a16="http://schemas.microsoft.com/office/drawing/2014/main" id="{89A26FB4-3B06-4322-9878-BD9B39586871}"/>
                  </a:ext>
                </a:extLst>
              </p:cNvPr>
              <p:cNvSpPr/>
              <p:nvPr/>
            </p:nvSpPr>
            <p:spPr>
              <a:xfrm flipV="1">
                <a:off x="3230072" y="1307740"/>
                <a:ext cx="4298400" cy="366517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86" name="직사각형 585">
                <a:extLst>
                  <a:ext uri="{FF2B5EF4-FFF2-40B4-BE49-F238E27FC236}">
                    <a16:creationId xmlns:a16="http://schemas.microsoft.com/office/drawing/2014/main" id="{91B8F1DA-0C8E-43C9-AD2C-DC09C8D28387}"/>
                  </a:ext>
                </a:extLst>
              </p:cNvPr>
              <p:cNvSpPr/>
              <p:nvPr/>
            </p:nvSpPr>
            <p:spPr>
              <a:xfrm>
                <a:off x="3268169" y="1314659"/>
                <a:ext cx="4082965" cy="37206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587" name="그룹 586">
                <a:extLst>
                  <a:ext uri="{FF2B5EF4-FFF2-40B4-BE49-F238E27FC236}">
                    <a16:creationId xmlns:a16="http://schemas.microsoft.com/office/drawing/2014/main" id="{EA859964-F8BC-43EC-972E-33EF119F187A}"/>
                  </a:ext>
                </a:extLst>
              </p:cNvPr>
              <p:cNvGrpSpPr/>
              <p:nvPr/>
            </p:nvGrpSpPr>
            <p:grpSpPr>
              <a:xfrm>
                <a:off x="3264693" y="133257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88" name="Profile Picture">
                  <a:extLst>
                    <a:ext uri="{FF2B5EF4-FFF2-40B4-BE49-F238E27FC236}">
                      <a16:creationId xmlns:a16="http://schemas.microsoft.com/office/drawing/2014/main" id="{6E9898E7-E0B7-4BEE-82C8-996B73EF9C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91" name="Background">
                    <a:extLst>
                      <a:ext uri="{FF2B5EF4-FFF2-40B4-BE49-F238E27FC236}">
                        <a16:creationId xmlns:a16="http://schemas.microsoft.com/office/drawing/2014/main" id="{5306074D-84DE-4553-9248-5A46FCD73A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92" name="Profile Icon">
                    <a:extLst>
                      <a:ext uri="{FF2B5EF4-FFF2-40B4-BE49-F238E27FC236}">
                        <a16:creationId xmlns:a16="http://schemas.microsoft.com/office/drawing/2014/main" id="{225ED852-9957-4EF1-9E84-A0EBED5797E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341581FC-90FC-459A-AA78-887C4F89E2F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0" name="그래픽 589" descr="스마트폰">
                  <a:extLst>
                    <a:ext uri="{FF2B5EF4-FFF2-40B4-BE49-F238E27FC236}">
                      <a16:creationId xmlns:a16="http://schemas.microsoft.com/office/drawing/2014/main" id="{13556928-CC1F-478B-871A-4B0AC3B199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sp>
            <p:nvSpPr>
              <p:cNvPr id="593" name="직사각형 592">
                <a:extLst>
                  <a:ext uri="{FF2B5EF4-FFF2-40B4-BE49-F238E27FC236}">
                    <a16:creationId xmlns:a16="http://schemas.microsoft.com/office/drawing/2014/main" id="{FDC26980-E156-442D-9BB8-F842255A6266}"/>
                  </a:ext>
                </a:extLst>
              </p:cNvPr>
              <p:cNvSpPr/>
              <p:nvPr/>
            </p:nvSpPr>
            <p:spPr>
              <a:xfrm>
                <a:off x="3611557" y="1399429"/>
                <a:ext cx="3236841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이사</a:t>
                </a:r>
              </a:p>
            </p:txBody>
          </p:sp>
          <p:cxnSp>
            <p:nvCxnSpPr>
              <p:cNvPr id="594" name="Track">
                <a:extLst>
                  <a:ext uri="{FF2B5EF4-FFF2-40B4-BE49-F238E27FC236}">
                    <a16:creationId xmlns:a16="http://schemas.microsoft.com/office/drawing/2014/main" id="{94AFEF5C-B88A-43B6-94D3-20DC08CCD444}"/>
                  </a:ext>
                </a:extLst>
              </p:cNvPr>
              <p:cNvCxnSpPr/>
              <p:nvPr/>
            </p:nvCxnSpPr>
            <p:spPr>
              <a:xfrm>
                <a:off x="7500355" y="1746423"/>
                <a:ext cx="0" cy="3816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98E1905-E306-486F-9BA9-532753FACB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7393200" y="1425065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96" name="Oval">
                  <a:extLst>
                    <a:ext uri="{FF2B5EF4-FFF2-40B4-BE49-F238E27FC236}">
                      <a16:creationId xmlns:a16="http://schemas.microsoft.com/office/drawing/2014/main" id="{D03BEA2E-1C14-4859-A3A5-103B1D86CA6C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7" name="Oval">
                  <a:extLst>
                    <a:ext uri="{FF2B5EF4-FFF2-40B4-BE49-F238E27FC236}">
                      <a16:creationId xmlns:a16="http://schemas.microsoft.com/office/drawing/2014/main" id="{1652D7F6-B3C2-44F8-93F7-1FE1347239CB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8" name="Oval">
                  <a:extLst>
                    <a:ext uri="{FF2B5EF4-FFF2-40B4-BE49-F238E27FC236}">
                      <a16:creationId xmlns:a16="http://schemas.microsoft.com/office/drawing/2014/main" id="{3E611BB6-24DC-40B8-B696-3AC821F1566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99" name="그룹 598">
                <a:extLst>
                  <a:ext uri="{FF2B5EF4-FFF2-40B4-BE49-F238E27FC236}">
                    <a16:creationId xmlns:a16="http://schemas.microsoft.com/office/drawing/2014/main" id="{0FECAB66-9CF8-4631-BA0A-D433B4F31995}"/>
                  </a:ext>
                </a:extLst>
              </p:cNvPr>
              <p:cNvGrpSpPr/>
              <p:nvPr/>
            </p:nvGrpSpPr>
            <p:grpSpPr>
              <a:xfrm>
                <a:off x="3273213" y="1744923"/>
                <a:ext cx="4163451" cy="485213"/>
                <a:chOff x="3273213" y="1744923"/>
                <a:chExt cx="4163451" cy="485213"/>
              </a:xfrm>
            </p:grpSpPr>
            <p:sp>
              <p:nvSpPr>
                <p:cNvPr id="600" name="Modal Dialog Overlay">
                  <a:extLst>
                    <a:ext uri="{FF2B5EF4-FFF2-40B4-BE49-F238E27FC236}">
                      <a16:creationId xmlns:a16="http://schemas.microsoft.com/office/drawing/2014/main" id="{B1177EE8-553F-49C5-A6ED-035675319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213" y="1744923"/>
                  <a:ext cx="4163451" cy="48521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01" name="그룹 600">
                  <a:extLst>
                    <a:ext uri="{FF2B5EF4-FFF2-40B4-BE49-F238E27FC236}">
                      <a16:creationId xmlns:a16="http://schemas.microsoft.com/office/drawing/2014/main" id="{C4699816-19E5-46F8-B45E-3D6AF3179433}"/>
                    </a:ext>
                  </a:extLst>
                </p:cNvPr>
                <p:cNvGrpSpPr/>
                <p:nvPr/>
              </p:nvGrpSpPr>
              <p:grpSpPr>
                <a:xfrm>
                  <a:off x="5519984" y="1768506"/>
                  <a:ext cx="1727306" cy="438047"/>
                  <a:chOff x="3317412" y="1838505"/>
                  <a:chExt cx="1727306" cy="438047"/>
                </a:xfrm>
              </p:grpSpPr>
              <p:grpSp>
                <p:nvGrpSpPr>
                  <p:cNvPr id="618" name="그룹 617">
                    <a:extLst>
                      <a:ext uri="{FF2B5EF4-FFF2-40B4-BE49-F238E27FC236}">
                        <a16:creationId xmlns:a16="http://schemas.microsoft.com/office/drawing/2014/main" id="{6D32CFB4-54DA-470B-9327-8BEE2690ED18}"/>
                      </a:ext>
                    </a:extLst>
                  </p:cNvPr>
                  <p:cNvGrpSpPr/>
                  <p:nvPr/>
                </p:nvGrpSpPr>
                <p:grpSpPr>
                  <a:xfrm>
                    <a:off x="4656646" y="1863492"/>
                    <a:ext cx="388072" cy="388072"/>
                    <a:chOff x="8317111" y="4767758"/>
                    <a:chExt cx="924232" cy="924232"/>
                  </a:xfrm>
                </p:grpSpPr>
                <p:sp>
                  <p:nvSpPr>
                    <p:cNvPr id="622" name="Oval">
                      <a:extLst>
                        <a:ext uri="{FF2B5EF4-FFF2-40B4-BE49-F238E27FC236}">
                          <a16:creationId xmlns:a16="http://schemas.microsoft.com/office/drawing/2014/main" id="{C988B179-6FB0-4D07-AA17-DFDFB11BA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7111" y="4767758"/>
                      <a:ext cx="924232" cy="924232"/>
                    </a:xfrm>
                    <a:prstGeom prst="ellipse">
                      <a:avLst/>
                    </a:prstGeom>
                    <a:solidFill>
                      <a:srgbClr val="A6A6A6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23" name="그래픽 622" descr="스피커 폰">
                      <a:extLst>
                        <a:ext uri="{FF2B5EF4-FFF2-40B4-BE49-F238E27FC236}">
                          <a16:creationId xmlns:a16="http://schemas.microsoft.com/office/drawing/2014/main" id="{D102A5F7-2CCB-4E9C-BAD3-B72281566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54945" y="4905592"/>
                      <a:ext cx="648564" cy="64856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19" name="그룹 618">
                    <a:extLst>
                      <a:ext uri="{FF2B5EF4-FFF2-40B4-BE49-F238E27FC236}">
                        <a16:creationId xmlns:a16="http://schemas.microsoft.com/office/drawing/2014/main" id="{9BC39FB1-3154-4737-8700-34232DB699E1}"/>
                      </a:ext>
                    </a:extLst>
                  </p:cNvPr>
                  <p:cNvGrpSpPr/>
                  <p:nvPr/>
                </p:nvGrpSpPr>
                <p:grpSpPr>
                  <a:xfrm>
                    <a:off x="3317412" y="1838505"/>
                    <a:ext cx="1027845" cy="438047"/>
                    <a:chOff x="3317412" y="1885810"/>
                    <a:chExt cx="1027845" cy="438047"/>
                  </a:xfrm>
                </p:grpSpPr>
                <p:sp>
                  <p:nvSpPr>
                    <p:cNvPr id="620" name="직사각형 619">
                      <a:extLst>
                        <a:ext uri="{FF2B5EF4-FFF2-40B4-BE49-F238E27FC236}">
                          <a16:creationId xmlns:a16="http://schemas.microsoft.com/office/drawing/2014/main" id="{ECA7644F-BE9A-4B0D-B71C-3CABD311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027845" cy="24622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02-1234-5678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21" name="직사각형 620">
                      <a:extLst>
                        <a:ext uri="{FF2B5EF4-FFF2-40B4-BE49-F238E27FC236}">
                          <a16:creationId xmlns:a16="http://schemas.microsoft.com/office/drawing/2014/main" id="{B424EE30-86DA-4858-B98E-AE990F687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사무실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E4D4C7CF-2CE2-4F55-A181-7C68C1FB3169}"/>
                    </a:ext>
                  </a:extLst>
                </p:cNvPr>
                <p:cNvGrpSpPr/>
                <p:nvPr/>
              </p:nvGrpSpPr>
              <p:grpSpPr>
                <a:xfrm>
                  <a:off x="3424486" y="1768506"/>
                  <a:ext cx="1725138" cy="438047"/>
                  <a:chOff x="3281493" y="1775705"/>
                  <a:chExt cx="1725138" cy="438047"/>
                </a:xfrm>
              </p:grpSpPr>
              <p:grpSp>
                <p:nvGrpSpPr>
                  <p:cNvPr id="603" name="그룹 602">
                    <a:extLst>
                      <a:ext uri="{FF2B5EF4-FFF2-40B4-BE49-F238E27FC236}">
                        <a16:creationId xmlns:a16="http://schemas.microsoft.com/office/drawing/2014/main" id="{6740A876-6229-47D0-8FE2-AA5124019C7F}"/>
                      </a:ext>
                    </a:extLst>
                  </p:cNvPr>
                  <p:cNvGrpSpPr/>
                  <p:nvPr/>
                </p:nvGrpSpPr>
                <p:grpSpPr>
                  <a:xfrm>
                    <a:off x="3281493" y="1775705"/>
                    <a:ext cx="1101584" cy="438047"/>
                    <a:chOff x="3317412" y="1885810"/>
                    <a:chExt cx="1101584" cy="438047"/>
                  </a:xfrm>
                </p:grpSpPr>
                <p:sp>
                  <p:nvSpPr>
                    <p:cNvPr id="616" name="직사각형 615">
                      <a:extLst>
                        <a:ext uri="{FF2B5EF4-FFF2-40B4-BE49-F238E27FC236}">
                          <a16:creationId xmlns:a16="http://schemas.microsoft.com/office/drawing/2014/main" id="{5409186B-FE6B-42DA-A45A-061C02E0C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101584" cy="24622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17" name="직사각형 616">
                      <a:extLst>
                        <a:ext uri="{FF2B5EF4-FFF2-40B4-BE49-F238E27FC236}">
                          <a16:creationId xmlns:a16="http://schemas.microsoft.com/office/drawing/2014/main" id="{3D3F2356-9137-4A0F-8508-8320F267B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휴대폰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7234803A-1853-4BF4-B872-78C9E258907F}"/>
                      </a:ext>
                    </a:extLst>
                  </p:cNvPr>
                  <p:cNvGrpSpPr/>
                  <p:nvPr/>
                </p:nvGrpSpPr>
                <p:grpSpPr>
                  <a:xfrm>
                    <a:off x="4618559" y="1800692"/>
                    <a:ext cx="388072" cy="388072"/>
                    <a:chOff x="5727769" y="2721864"/>
                    <a:chExt cx="903986" cy="903986"/>
                  </a:xfrm>
                </p:grpSpPr>
                <p:sp>
                  <p:nvSpPr>
                    <p:cNvPr id="614" name="Oval">
                      <a:extLst>
                        <a:ext uri="{FF2B5EF4-FFF2-40B4-BE49-F238E27FC236}">
                          <a16:creationId xmlns:a16="http://schemas.microsoft.com/office/drawing/2014/main" id="{8250D985-3765-45BA-8CBA-6E75FFA9E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7769" y="2721864"/>
                      <a:ext cx="903986" cy="90398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15" name="그래픽 614" descr="스마트폰">
                      <a:extLst>
                        <a:ext uri="{FF2B5EF4-FFF2-40B4-BE49-F238E27FC236}">
                          <a16:creationId xmlns:a16="http://schemas.microsoft.com/office/drawing/2014/main" id="{00C8BDD9-27C3-43F3-BAF6-42232A6E15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4">
                      <a:extLst>
                        <a:ext uri="{96DAC541-7B7A-43D3-8B79-37D633B846F1}">
                          <asvg:svgBlip xmlns:asvg="http://schemas.microsoft.com/office/drawing/2016/SVG/main" r:embed="rId2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38156" y="2932251"/>
                      <a:ext cx="483212" cy="483212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624" name="그룹 623">
                <a:extLst>
                  <a:ext uri="{FF2B5EF4-FFF2-40B4-BE49-F238E27FC236}">
                    <a16:creationId xmlns:a16="http://schemas.microsoft.com/office/drawing/2014/main" id="{6885B8C7-6F2B-4CB4-A033-77115F213526}"/>
                  </a:ext>
                </a:extLst>
              </p:cNvPr>
              <p:cNvGrpSpPr/>
              <p:nvPr/>
            </p:nvGrpSpPr>
            <p:grpSpPr>
              <a:xfrm>
                <a:off x="1255374" y="1367399"/>
                <a:ext cx="608822" cy="694482"/>
                <a:chOff x="1255374" y="1636342"/>
                <a:chExt cx="608822" cy="694482"/>
              </a:xfrm>
            </p:grpSpPr>
            <p:grpSp>
              <p:nvGrpSpPr>
                <p:cNvPr id="625" name="Thumbnail">
                  <a:extLst>
                    <a:ext uri="{FF2B5EF4-FFF2-40B4-BE49-F238E27FC236}">
                      <a16:creationId xmlns:a16="http://schemas.microsoft.com/office/drawing/2014/main" id="{9A88473C-F65D-477C-B475-5DB7DFF115B9}"/>
                    </a:ext>
                  </a:extLst>
                </p:cNvPr>
                <p:cNvGrpSpPr/>
                <p:nvPr/>
              </p:nvGrpSpPr>
              <p:grpSpPr>
                <a:xfrm>
                  <a:off x="125537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27" name="Border Outer">
                    <a:extLst>
                      <a:ext uri="{FF2B5EF4-FFF2-40B4-BE49-F238E27FC236}">
                        <a16:creationId xmlns:a16="http://schemas.microsoft.com/office/drawing/2014/main" id="{5D9BDF8E-81D9-49CD-AFB4-6DBC41322EC7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28" name="Image">
                    <a:extLst>
                      <a:ext uri="{FF2B5EF4-FFF2-40B4-BE49-F238E27FC236}">
                        <a16:creationId xmlns:a16="http://schemas.microsoft.com/office/drawing/2014/main" id="{22675877-9890-4589-851F-61008E55709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29" name="Border">
                      <a:extLst>
                        <a:ext uri="{FF2B5EF4-FFF2-40B4-BE49-F238E27FC236}">
                          <a16:creationId xmlns:a16="http://schemas.microsoft.com/office/drawing/2014/main" id="{FDB00C7C-BE4E-4831-8B4E-DD2BAB5B2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0" name="Line 2">
                      <a:extLst>
                        <a:ext uri="{FF2B5EF4-FFF2-40B4-BE49-F238E27FC236}">
                          <a16:creationId xmlns:a16="http://schemas.microsoft.com/office/drawing/2014/main" id="{16BA6EAD-8397-4748-88F0-D66CA2DB11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1" name="Line 1">
                      <a:extLst>
                        <a:ext uri="{FF2B5EF4-FFF2-40B4-BE49-F238E27FC236}">
                          <a16:creationId xmlns:a16="http://schemas.microsoft.com/office/drawing/2014/main" id="{DD9CDA1F-98F7-42EB-85A0-D913207FAE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26" name="h3">
                  <a:extLst>
                    <a:ext uri="{FF2B5EF4-FFF2-40B4-BE49-F238E27FC236}">
                      <a16:creationId xmlns:a16="http://schemas.microsoft.com/office/drawing/2014/main" id="{7A1DDDD9-90CE-4A4A-A662-69A3C8C90EE1}"/>
                    </a:ext>
                  </a:extLst>
                </p:cNvPr>
                <p:cNvSpPr txBox="1"/>
                <p:nvPr/>
              </p:nvSpPr>
              <p:spPr>
                <a:xfrm>
                  <a:off x="1354598" y="2177740"/>
                  <a:ext cx="410370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800" dirty="0">
                      <a:solidFill>
                        <a:srgbClr val="464646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통화기록</a:t>
                  </a:r>
                  <a:endParaRPr lang="en-US" altLang="ko-KR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8C59A891-5525-492D-85BB-0FB7610571F9}"/>
                  </a:ext>
                </a:extLst>
              </p:cNvPr>
              <p:cNvGrpSpPr/>
              <p:nvPr/>
            </p:nvGrpSpPr>
            <p:grpSpPr>
              <a:xfrm>
                <a:off x="630014" y="1367399"/>
                <a:ext cx="608822" cy="694482"/>
                <a:chOff x="630014" y="1636342"/>
                <a:chExt cx="608822" cy="694482"/>
              </a:xfrm>
            </p:grpSpPr>
            <p:grpSp>
              <p:nvGrpSpPr>
                <p:cNvPr id="633" name="Thumbnail">
                  <a:extLst>
                    <a:ext uri="{FF2B5EF4-FFF2-40B4-BE49-F238E27FC236}">
                      <a16:creationId xmlns:a16="http://schemas.microsoft.com/office/drawing/2014/main" id="{B264D93C-B677-4885-B7F6-9E19EA7E5AD3}"/>
                    </a:ext>
                  </a:extLst>
                </p:cNvPr>
                <p:cNvGrpSpPr/>
                <p:nvPr/>
              </p:nvGrpSpPr>
              <p:grpSpPr>
                <a:xfrm>
                  <a:off x="63001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35" name="Border Outer">
                    <a:extLst>
                      <a:ext uri="{FF2B5EF4-FFF2-40B4-BE49-F238E27FC236}">
                        <a16:creationId xmlns:a16="http://schemas.microsoft.com/office/drawing/2014/main" id="{1D039ECA-7C0D-4B59-8E8A-670144D0ADED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36" name="Image">
                    <a:extLst>
                      <a:ext uri="{FF2B5EF4-FFF2-40B4-BE49-F238E27FC236}">
                        <a16:creationId xmlns:a16="http://schemas.microsoft.com/office/drawing/2014/main" id="{6E8C7327-E039-4265-BBE0-3516C1B9A23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37" name="Border">
                      <a:extLst>
                        <a:ext uri="{FF2B5EF4-FFF2-40B4-BE49-F238E27FC236}">
                          <a16:creationId xmlns:a16="http://schemas.microsoft.com/office/drawing/2014/main" id="{E6BDA9D5-974B-4172-9FC7-7E3901E5D2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8" name="Line 2">
                      <a:extLst>
                        <a:ext uri="{FF2B5EF4-FFF2-40B4-BE49-F238E27FC236}">
                          <a16:creationId xmlns:a16="http://schemas.microsoft.com/office/drawing/2014/main" id="{61040B8B-5EFF-4F62-808B-817F50F7F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9" name="Line 1">
                      <a:extLst>
                        <a:ext uri="{FF2B5EF4-FFF2-40B4-BE49-F238E27FC236}">
                          <a16:creationId xmlns:a16="http://schemas.microsoft.com/office/drawing/2014/main" id="{FC87F27A-ED10-46DA-8353-38FEFBD24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34" name="h3">
                  <a:extLst>
                    <a:ext uri="{FF2B5EF4-FFF2-40B4-BE49-F238E27FC236}">
                      <a16:creationId xmlns:a16="http://schemas.microsoft.com/office/drawing/2014/main" id="{2106E72F-9136-4EE8-A3E1-126FF9034B37}"/>
                    </a:ext>
                  </a:extLst>
                </p:cNvPr>
                <p:cNvSpPr txBox="1"/>
                <p:nvPr/>
              </p:nvSpPr>
              <p:spPr>
                <a:xfrm>
                  <a:off x="729240" y="2177740"/>
                  <a:ext cx="410369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즐겨찾기</a:t>
                  </a:r>
                  <a:endParaRPr kumimoji="0" 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Thumbnail">
                <a:extLst>
                  <a:ext uri="{FF2B5EF4-FFF2-40B4-BE49-F238E27FC236}">
                    <a16:creationId xmlns:a16="http://schemas.microsoft.com/office/drawing/2014/main" id="{A182F827-E357-478B-A678-6D82162145C9}"/>
                  </a:ext>
                </a:extLst>
              </p:cNvPr>
              <p:cNvGrpSpPr/>
              <p:nvPr/>
            </p:nvGrpSpPr>
            <p:grpSpPr>
              <a:xfrm>
                <a:off x="2509270" y="1374158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641" name="Border Outer">
                  <a:extLst>
                    <a:ext uri="{FF2B5EF4-FFF2-40B4-BE49-F238E27FC236}">
                      <a16:creationId xmlns:a16="http://schemas.microsoft.com/office/drawing/2014/main" id="{1E92DDFA-13C4-4FB0-9E2C-A2AA8FDECB15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2" name="Image">
                  <a:extLst>
                    <a:ext uri="{FF2B5EF4-FFF2-40B4-BE49-F238E27FC236}">
                      <a16:creationId xmlns:a16="http://schemas.microsoft.com/office/drawing/2014/main" id="{4BA4FE4F-D90A-4006-9216-0FCCD56416A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643" name="Border">
                    <a:extLst>
                      <a:ext uri="{FF2B5EF4-FFF2-40B4-BE49-F238E27FC236}">
                        <a16:creationId xmlns:a16="http://schemas.microsoft.com/office/drawing/2014/main" id="{5286D244-5854-4CCE-B6E7-0E9E54B776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4" name="Line 2">
                    <a:extLst>
                      <a:ext uri="{FF2B5EF4-FFF2-40B4-BE49-F238E27FC236}">
                        <a16:creationId xmlns:a16="http://schemas.microsoft.com/office/drawing/2014/main" id="{BC8F1556-D68B-472D-90F5-A3CB88C984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5" name="Line 1">
                    <a:extLst>
                      <a:ext uri="{FF2B5EF4-FFF2-40B4-BE49-F238E27FC236}">
                        <a16:creationId xmlns:a16="http://schemas.microsoft.com/office/drawing/2014/main" id="{7B9DC02C-23F0-4568-B8FB-6A7B83A3F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646" name="그룹 645">
                <a:extLst>
                  <a:ext uri="{FF2B5EF4-FFF2-40B4-BE49-F238E27FC236}">
                    <a16:creationId xmlns:a16="http://schemas.microsoft.com/office/drawing/2014/main" id="{520F2BE0-1332-4297-BA7B-07DE95B11929}"/>
                  </a:ext>
                </a:extLst>
              </p:cNvPr>
              <p:cNvGrpSpPr/>
              <p:nvPr/>
            </p:nvGrpSpPr>
            <p:grpSpPr>
              <a:xfrm>
                <a:off x="564775" y="2689576"/>
                <a:ext cx="2589523" cy="963081"/>
                <a:chOff x="564775" y="2483389"/>
                <a:chExt cx="2589523" cy="963081"/>
              </a:xfrm>
            </p:grpSpPr>
            <p:sp>
              <p:nvSpPr>
                <p:cNvPr id="647" name="Modal Dialog Overlay">
                  <a:extLst>
                    <a:ext uri="{FF2B5EF4-FFF2-40B4-BE49-F238E27FC236}">
                      <a16:creationId xmlns:a16="http://schemas.microsoft.com/office/drawing/2014/main" id="{DAB39624-D3A8-49F5-9D6A-9C309D5A0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A336EA9C-2C62-46E7-8837-2A1762D3F0C8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75" name="그룹 674">
                    <a:extLst>
                      <a:ext uri="{FF2B5EF4-FFF2-40B4-BE49-F238E27FC236}">
                        <a16:creationId xmlns:a16="http://schemas.microsoft.com/office/drawing/2014/main" id="{9C5B074F-A6D0-4211-99BE-F1FB5890DA05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90" name="그룹 689">
                      <a:extLst>
                        <a:ext uri="{FF2B5EF4-FFF2-40B4-BE49-F238E27FC236}">
                          <a16:creationId xmlns:a16="http://schemas.microsoft.com/office/drawing/2014/main" id="{9D482C0C-A116-487F-A6E4-AC7751DC5A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94" name="Oval">
                        <a:extLst>
                          <a:ext uri="{FF2B5EF4-FFF2-40B4-BE49-F238E27FC236}">
                            <a16:creationId xmlns:a16="http://schemas.microsoft.com/office/drawing/2014/main" id="{C0C917B6-F529-4503-B4CA-CF1F6D1960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5" name="그래픽 694" descr="스피커 폰">
                        <a:extLst>
                          <a:ext uri="{FF2B5EF4-FFF2-40B4-BE49-F238E27FC236}">
                            <a16:creationId xmlns:a16="http://schemas.microsoft.com/office/drawing/2014/main" id="{0E0C61DD-36BC-4A6D-980D-507ECDB142F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91" name="그룹 690">
                      <a:extLst>
                        <a:ext uri="{FF2B5EF4-FFF2-40B4-BE49-F238E27FC236}">
                          <a16:creationId xmlns:a16="http://schemas.microsoft.com/office/drawing/2014/main" id="{1FECBC81-499F-471B-A284-2D92EAAEE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92" name="Oval">
                        <a:extLst>
                          <a:ext uri="{FF2B5EF4-FFF2-40B4-BE49-F238E27FC236}">
                            <a16:creationId xmlns:a16="http://schemas.microsoft.com/office/drawing/2014/main" id="{00CDAA36-CA4F-48AA-BE18-4B55A582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3" name="그래픽 692" descr="스마트폰">
                        <a:extLst>
                          <a:ext uri="{FF2B5EF4-FFF2-40B4-BE49-F238E27FC236}">
                            <a16:creationId xmlns:a16="http://schemas.microsoft.com/office/drawing/2014/main" id="{DB780445-80BD-476E-BAFE-E58D368FDF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76" name="그룹 675">
                    <a:extLst>
                      <a:ext uri="{FF2B5EF4-FFF2-40B4-BE49-F238E27FC236}">
                        <a16:creationId xmlns:a16="http://schemas.microsoft.com/office/drawing/2014/main" id="{87D08FC4-DD8D-4EC9-83A5-E2C6C489B48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85" name="Profile Picture">
                      <a:extLst>
                        <a:ext uri="{FF2B5EF4-FFF2-40B4-BE49-F238E27FC236}">
                          <a16:creationId xmlns:a16="http://schemas.microsoft.com/office/drawing/2014/main" id="{02321E48-89B0-481B-BA2A-514FDD5609C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88" name="Background">
                        <a:extLst>
                          <a:ext uri="{FF2B5EF4-FFF2-40B4-BE49-F238E27FC236}">
                            <a16:creationId xmlns:a16="http://schemas.microsoft.com/office/drawing/2014/main" id="{B73DE31C-5D86-48D4-98EF-75136CFCA6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89" name="Profile Icon">
                        <a:extLst>
                          <a:ext uri="{FF2B5EF4-FFF2-40B4-BE49-F238E27FC236}">
                            <a16:creationId xmlns:a16="http://schemas.microsoft.com/office/drawing/2014/main" id="{3FFBF43F-5AD2-4413-9604-085D984D1E9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86" name="타원 685">
                      <a:extLst>
                        <a:ext uri="{FF2B5EF4-FFF2-40B4-BE49-F238E27FC236}">
                          <a16:creationId xmlns:a16="http://schemas.microsoft.com/office/drawing/2014/main" id="{EA82575B-4749-45C9-8D29-87DC2067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87" name="그래픽 686" descr="스마트폰">
                      <a:extLst>
                        <a:ext uri="{FF2B5EF4-FFF2-40B4-BE49-F238E27FC236}">
                          <a16:creationId xmlns:a16="http://schemas.microsoft.com/office/drawing/2014/main" id="{D9FA8CC8-7D2A-42FE-AA22-7B8EFB2AF7F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9F4281A1-855F-4382-B701-D05BF37714BF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79" name="그룹 678">
                      <a:extLst>
                        <a:ext uri="{FF2B5EF4-FFF2-40B4-BE49-F238E27FC236}">
                          <a16:creationId xmlns:a16="http://schemas.microsoft.com/office/drawing/2014/main" id="{5D0B5113-6C6A-4C5A-A5EE-4E30FFA776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83" name="직사각형 682">
                        <a:extLst>
                          <a:ext uri="{FF2B5EF4-FFF2-40B4-BE49-F238E27FC236}">
                            <a16:creationId xmlns:a16="http://schemas.microsoft.com/office/drawing/2014/main" id="{8C78BD87-F401-4ABD-BA99-A11F038AD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684" name="직사각형 683">
                        <a:extLst>
                          <a:ext uri="{FF2B5EF4-FFF2-40B4-BE49-F238E27FC236}">
                            <a16:creationId xmlns:a16="http://schemas.microsoft.com/office/drawing/2014/main" id="{D61871CA-E118-4C98-9CC3-DF2BB6D61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80" name="그룹 679">
                      <a:extLst>
                        <a:ext uri="{FF2B5EF4-FFF2-40B4-BE49-F238E27FC236}">
                          <a16:creationId xmlns:a16="http://schemas.microsoft.com/office/drawing/2014/main" id="{D0CB92EC-5A04-4CBD-AD4D-8BFD9B14D4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81" name="직사각형 680">
                        <a:extLst>
                          <a:ext uri="{FF2B5EF4-FFF2-40B4-BE49-F238E27FC236}">
                            <a16:creationId xmlns:a16="http://schemas.microsoft.com/office/drawing/2014/main" id="{F2DA6883-7C37-4980-BA43-995C4C249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82" name="직사각형 681">
                        <a:extLst>
                          <a:ext uri="{FF2B5EF4-FFF2-40B4-BE49-F238E27FC236}">
                            <a16:creationId xmlns:a16="http://schemas.microsoft.com/office/drawing/2014/main" id="{74B24FFF-4309-4F6C-9481-5E3164E6B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49" name="Line">
                  <a:extLst>
                    <a:ext uri="{FF2B5EF4-FFF2-40B4-BE49-F238E27FC236}">
                      <a16:creationId xmlns:a16="http://schemas.microsoft.com/office/drawing/2014/main" id="{BC4304A0-D84C-4B31-B075-1C4DBCBFDE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0" name="그룹 649">
                  <a:extLst>
                    <a:ext uri="{FF2B5EF4-FFF2-40B4-BE49-F238E27FC236}">
                      <a16:creationId xmlns:a16="http://schemas.microsoft.com/office/drawing/2014/main" id="{0E3F4832-F5FF-4BF5-8AA2-E507652F2635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0F596F40-8043-41A0-A60B-D144A7B4F890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69" name="그룹 668">
                      <a:extLst>
                        <a:ext uri="{FF2B5EF4-FFF2-40B4-BE49-F238E27FC236}">
                          <a16:creationId xmlns:a16="http://schemas.microsoft.com/office/drawing/2014/main" id="{33C43DDD-D84C-4B21-9B5B-3959519204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73" name="Oval">
                        <a:extLst>
                          <a:ext uri="{FF2B5EF4-FFF2-40B4-BE49-F238E27FC236}">
                            <a16:creationId xmlns:a16="http://schemas.microsoft.com/office/drawing/2014/main" id="{4404CEC2-40D8-4FED-AB72-C2BDB7A6C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4" name="그래픽 673" descr="스피커 폰">
                        <a:extLst>
                          <a:ext uri="{FF2B5EF4-FFF2-40B4-BE49-F238E27FC236}">
                            <a16:creationId xmlns:a16="http://schemas.microsoft.com/office/drawing/2014/main" id="{ACFE50AF-5E8E-4718-A20B-4BE81E2880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70" name="그룹 669">
                      <a:extLst>
                        <a:ext uri="{FF2B5EF4-FFF2-40B4-BE49-F238E27FC236}">
                          <a16:creationId xmlns:a16="http://schemas.microsoft.com/office/drawing/2014/main" id="{BDD89249-32CB-49BE-890E-A5127A751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71" name="Oval">
                        <a:extLst>
                          <a:ext uri="{FF2B5EF4-FFF2-40B4-BE49-F238E27FC236}">
                            <a16:creationId xmlns:a16="http://schemas.microsoft.com/office/drawing/2014/main" id="{737D381F-1973-4408-A42F-A080B5EAC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2" name="그래픽 671" descr="스마트폰">
                        <a:extLst>
                          <a:ext uri="{FF2B5EF4-FFF2-40B4-BE49-F238E27FC236}">
                            <a16:creationId xmlns:a16="http://schemas.microsoft.com/office/drawing/2014/main" id="{CB6798AB-253D-482C-B70F-48ADBD4290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9204D677-9339-47AB-AE6A-336D3398F5B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64" name="Profile Picture">
                      <a:extLst>
                        <a:ext uri="{FF2B5EF4-FFF2-40B4-BE49-F238E27FC236}">
                          <a16:creationId xmlns:a16="http://schemas.microsoft.com/office/drawing/2014/main" id="{DFA55777-1888-4080-B58B-F50F0FC6E33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67" name="Background">
                        <a:extLst>
                          <a:ext uri="{FF2B5EF4-FFF2-40B4-BE49-F238E27FC236}">
                            <a16:creationId xmlns:a16="http://schemas.microsoft.com/office/drawing/2014/main" id="{B8306A12-2CE4-4C53-89AD-DF9527E298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68" name="Profile Icon">
                        <a:extLst>
                          <a:ext uri="{FF2B5EF4-FFF2-40B4-BE49-F238E27FC236}">
                            <a16:creationId xmlns:a16="http://schemas.microsoft.com/office/drawing/2014/main" id="{9467FD7C-53F2-47CB-83A5-F9399991E301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65" name="타원 664">
                      <a:extLst>
                        <a:ext uri="{FF2B5EF4-FFF2-40B4-BE49-F238E27FC236}">
                          <a16:creationId xmlns:a16="http://schemas.microsoft.com/office/drawing/2014/main" id="{E67CBD1C-6D30-4461-9AC3-ADBCF9953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66" name="그래픽 665" descr="스마트폰">
                      <a:extLst>
                        <a:ext uri="{FF2B5EF4-FFF2-40B4-BE49-F238E27FC236}">
                          <a16:creationId xmlns:a16="http://schemas.microsoft.com/office/drawing/2014/main" id="{0503A7E7-B16D-40C6-8C63-8D55BC5D3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098C7C84-E8B3-4737-B41E-130D42F18D31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54" name="그룹 653">
                      <a:extLst>
                        <a:ext uri="{FF2B5EF4-FFF2-40B4-BE49-F238E27FC236}">
                          <a16:creationId xmlns:a16="http://schemas.microsoft.com/office/drawing/2014/main" id="{137249EA-1563-42BC-82B8-E528D510CA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62" name="직사각형 661">
                        <a:extLst>
                          <a:ext uri="{FF2B5EF4-FFF2-40B4-BE49-F238E27FC236}">
                            <a16:creationId xmlns:a16="http://schemas.microsoft.com/office/drawing/2014/main" id="{22B3B348-BCA3-429D-86D2-57CDA6262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663" name="직사각형 662">
                        <a:extLst>
                          <a:ext uri="{FF2B5EF4-FFF2-40B4-BE49-F238E27FC236}">
                            <a16:creationId xmlns:a16="http://schemas.microsoft.com/office/drawing/2014/main" id="{A27D909A-58AA-41EB-AC50-CC7F89189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55" name="그룹 654">
                      <a:extLst>
                        <a:ext uri="{FF2B5EF4-FFF2-40B4-BE49-F238E27FC236}">
                          <a16:creationId xmlns:a16="http://schemas.microsoft.com/office/drawing/2014/main" id="{2FB1052F-53FA-43F3-A3EA-939835A937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60" name="직사각형 659">
                        <a:extLst>
                          <a:ext uri="{FF2B5EF4-FFF2-40B4-BE49-F238E27FC236}">
                            <a16:creationId xmlns:a16="http://schemas.microsoft.com/office/drawing/2014/main" id="{8C6F2642-17D1-47A9-BDEC-7595884195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61" name="직사각형 660">
                        <a:extLst>
                          <a:ext uri="{FF2B5EF4-FFF2-40B4-BE49-F238E27FC236}">
                            <a16:creationId xmlns:a16="http://schemas.microsoft.com/office/drawing/2014/main" id="{F5972BDC-2746-494D-802A-BDDFB5DF11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696" name="Star">
                <a:extLst>
                  <a:ext uri="{FF2B5EF4-FFF2-40B4-BE49-F238E27FC236}">
                    <a16:creationId xmlns:a16="http://schemas.microsoft.com/office/drawing/2014/main" id="{34C2C0D7-3D8B-412B-ADA9-0D96D93562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82005" y="1429382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697" name="Image">
                <a:extLst>
                  <a:ext uri="{FF2B5EF4-FFF2-40B4-BE49-F238E27FC236}">
                    <a16:creationId xmlns:a16="http://schemas.microsoft.com/office/drawing/2014/main" id="{5F180548-84B0-4723-B9CC-AE1261F6D634}"/>
                  </a:ext>
                </a:extLst>
              </p:cNvPr>
              <p:cNvGrpSpPr/>
              <p:nvPr/>
            </p:nvGrpSpPr>
            <p:grpSpPr>
              <a:xfrm>
                <a:off x="4834103" y="2654680"/>
                <a:ext cx="1064268" cy="1064268"/>
                <a:chOff x="9600101" y="1622168"/>
                <a:chExt cx="1333500" cy="1333500"/>
              </a:xfrm>
            </p:grpSpPr>
            <p:sp>
              <p:nvSpPr>
                <p:cNvPr id="698" name="Border">
                  <a:extLst>
                    <a:ext uri="{FF2B5EF4-FFF2-40B4-BE49-F238E27FC236}">
                      <a16:creationId xmlns:a16="http://schemas.microsoft.com/office/drawing/2014/main" id="{9FDEFFEB-FA02-43ED-BFF6-7B827CDBC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699" name="Line">
                  <a:extLst>
                    <a:ext uri="{FF2B5EF4-FFF2-40B4-BE49-F238E27FC236}">
                      <a16:creationId xmlns:a16="http://schemas.microsoft.com/office/drawing/2014/main" id="{59727E0C-5022-49E0-95F4-61B4963A191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Line">
                  <a:extLst>
                    <a:ext uri="{FF2B5EF4-FFF2-40B4-BE49-F238E27FC236}">
                      <a16:creationId xmlns:a16="http://schemas.microsoft.com/office/drawing/2014/main" id="{73F7A236-D6A2-4EE6-8EFB-CB73A5A01699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1" name="직사각형 700">
                <a:extLst>
                  <a:ext uri="{FF2B5EF4-FFF2-40B4-BE49-F238E27FC236}">
                    <a16:creationId xmlns:a16="http://schemas.microsoft.com/office/drawing/2014/main" id="{B641A74A-19CB-4684-98CF-5A71327BB283}"/>
                  </a:ext>
                </a:extLst>
              </p:cNvPr>
              <p:cNvSpPr/>
              <p:nvPr/>
            </p:nvSpPr>
            <p:spPr>
              <a:xfrm>
                <a:off x="4781566" y="3778252"/>
                <a:ext cx="11673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통화내역이 없습니다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h3">
                <a:extLst>
                  <a:ext uri="{FF2B5EF4-FFF2-40B4-BE49-F238E27FC236}">
                    <a16:creationId xmlns:a16="http://schemas.microsoft.com/office/drawing/2014/main" id="{DCA185DB-D68F-4FB6-AB21-884CEF554281}"/>
                  </a:ext>
                </a:extLst>
              </p:cNvPr>
              <p:cNvSpPr txBox="1"/>
              <p:nvPr/>
            </p:nvSpPr>
            <p:spPr>
              <a:xfrm>
                <a:off x="2590896" y="1908797"/>
                <a:ext cx="439223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내 연락처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03" name="Thumbnail">
                <a:extLst>
                  <a:ext uri="{FF2B5EF4-FFF2-40B4-BE49-F238E27FC236}">
                    <a16:creationId xmlns:a16="http://schemas.microsoft.com/office/drawing/2014/main" id="{51806ED7-4B26-473F-99C6-CE0748C9DB58}"/>
                  </a:ext>
                </a:extLst>
              </p:cNvPr>
              <p:cNvGrpSpPr/>
              <p:nvPr/>
            </p:nvGrpSpPr>
            <p:grpSpPr>
              <a:xfrm>
                <a:off x="1880734" y="1367400"/>
                <a:ext cx="608822" cy="694482"/>
                <a:chOff x="595686" y="1261242"/>
                <a:chExt cx="2433264" cy="2786694"/>
              </a:xfrm>
              <a:noFill/>
            </p:grpSpPr>
            <p:sp>
              <p:nvSpPr>
                <p:cNvPr id="704" name="Border Outer">
                  <a:extLst>
                    <a:ext uri="{FF2B5EF4-FFF2-40B4-BE49-F238E27FC236}">
                      <a16:creationId xmlns:a16="http://schemas.microsoft.com/office/drawing/2014/main" id="{11D7B31A-E993-4FD6-B17D-2808B96EE633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05" name="Image">
                  <a:extLst>
                    <a:ext uri="{FF2B5EF4-FFF2-40B4-BE49-F238E27FC236}">
                      <a16:creationId xmlns:a16="http://schemas.microsoft.com/office/drawing/2014/main" id="{944E7C57-9366-4428-AFA6-F573CAB7AA76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706" name="Border">
                    <a:extLst>
                      <a:ext uri="{FF2B5EF4-FFF2-40B4-BE49-F238E27FC236}">
                        <a16:creationId xmlns:a16="http://schemas.microsoft.com/office/drawing/2014/main" id="{3F2B615F-2DAE-422C-9D65-2613CEC4C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Line 2">
                    <a:extLst>
                      <a:ext uri="{FF2B5EF4-FFF2-40B4-BE49-F238E27FC236}">
                        <a16:creationId xmlns:a16="http://schemas.microsoft.com/office/drawing/2014/main" id="{E3CD2BD9-FA5A-427D-A601-55938D9D6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8" name="Line 1">
                    <a:extLst>
                      <a:ext uri="{FF2B5EF4-FFF2-40B4-BE49-F238E27FC236}">
                        <a16:creationId xmlns:a16="http://schemas.microsoft.com/office/drawing/2014/main" id="{2B4CF338-FB5C-40D3-8FC6-5D34C8985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709" name="h3">
                <a:extLst>
                  <a:ext uri="{FF2B5EF4-FFF2-40B4-BE49-F238E27FC236}">
                    <a16:creationId xmlns:a16="http://schemas.microsoft.com/office/drawing/2014/main" id="{A46E46B9-60B3-4DA5-BC75-1A303C7FF7D4}"/>
                  </a:ext>
                </a:extLst>
              </p:cNvPr>
              <p:cNvSpPr txBox="1"/>
              <p:nvPr/>
            </p:nvSpPr>
            <p:spPr>
              <a:xfrm>
                <a:off x="1953193" y="1908798"/>
                <a:ext cx="463904" cy="18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0066956F-DF51-4917-9811-04F4484AA02E}"/>
                  </a:ext>
                </a:extLst>
              </p:cNvPr>
              <p:cNvSpPr/>
              <p:nvPr/>
            </p:nvSpPr>
            <p:spPr>
              <a:xfrm>
                <a:off x="662648" y="2399457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1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A1A33B8F-48D2-49B7-9BF6-8EED73C73A71}"/>
                  </a:ext>
                </a:extLst>
              </p:cNvPr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 rot="10800000">
                <a:off x="637436" y="252225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12" name="Password Box">
                <a:extLst>
                  <a:ext uri="{FF2B5EF4-FFF2-40B4-BE49-F238E27FC236}">
                    <a16:creationId xmlns:a16="http://schemas.microsoft.com/office/drawing/2014/main" id="{E6429FCB-C782-4F25-830F-DC28BC1A90D7}"/>
                  </a:ext>
                </a:extLst>
              </p:cNvPr>
              <p:cNvSpPr/>
              <p:nvPr/>
            </p:nvSpPr>
            <p:spPr>
              <a:xfrm>
                <a:off x="584472" y="2132134"/>
                <a:ext cx="2565128" cy="266797"/>
              </a:xfrm>
              <a:prstGeom prst="rect">
                <a:avLst/>
              </a:prstGeom>
              <a:solidFill>
                <a:srgbClr val="F2F2F2"/>
              </a:solidFill>
              <a:ln w="3175">
                <a:solidFill>
                  <a:srgbClr val="DDDD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286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13" name="그룹 712">
                <a:extLst>
                  <a:ext uri="{FF2B5EF4-FFF2-40B4-BE49-F238E27FC236}">
                    <a16:creationId xmlns:a16="http://schemas.microsoft.com/office/drawing/2014/main" id="{CC70D463-A475-445A-BDA1-A6CD1642EDF2}"/>
                  </a:ext>
                </a:extLst>
              </p:cNvPr>
              <p:cNvGrpSpPr/>
              <p:nvPr/>
            </p:nvGrpSpPr>
            <p:grpSpPr>
              <a:xfrm>
                <a:off x="638415" y="2130008"/>
                <a:ext cx="1126315" cy="271049"/>
                <a:chOff x="229668" y="651840"/>
                <a:chExt cx="1126315" cy="271049"/>
              </a:xfrm>
            </p:grpSpPr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4E2DB7CB-509F-4DBC-805E-2D87744FAC3C}"/>
                    </a:ext>
                  </a:extLst>
                </p:cNvPr>
                <p:cNvSpPr/>
                <p:nvPr/>
              </p:nvSpPr>
              <p:spPr>
                <a:xfrm>
                  <a:off x="427904" y="651840"/>
                  <a:ext cx="928079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내 연락처 </a:t>
                  </a: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N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sym typeface="Arial"/>
                  </a:endParaRPr>
                </a:p>
              </p:txBody>
            </p:sp>
            <p:grpSp>
              <p:nvGrpSpPr>
                <p:cNvPr id="715" name="Image">
                  <a:extLst>
                    <a:ext uri="{FF2B5EF4-FFF2-40B4-BE49-F238E27FC236}">
                      <a16:creationId xmlns:a16="http://schemas.microsoft.com/office/drawing/2014/main" id="{7BB24506-CC25-40EA-ACD0-924A239706B6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716" name="Border">
                    <a:extLst>
                      <a:ext uri="{FF2B5EF4-FFF2-40B4-BE49-F238E27FC236}">
                        <a16:creationId xmlns:a16="http://schemas.microsoft.com/office/drawing/2014/main" id="{19537B04-1D5A-44E1-BBBB-69E36433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717" name="Line">
                    <a:extLst>
                      <a:ext uri="{FF2B5EF4-FFF2-40B4-BE49-F238E27FC236}">
                        <a16:creationId xmlns:a16="http://schemas.microsoft.com/office/drawing/2014/main" id="{FDBBBE12-4A0A-483C-85F7-04576322F9F9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Line">
                    <a:extLst>
                      <a:ext uri="{FF2B5EF4-FFF2-40B4-BE49-F238E27FC236}">
                        <a16:creationId xmlns:a16="http://schemas.microsoft.com/office/drawing/2014/main" id="{809C46AB-231A-42DB-83B2-65ADF1E02F2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9" name="그룹 718">
                <a:extLst>
                  <a:ext uri="{FF2B5EF4-FFF2-40B4-BE49-F238E27FC236}">
                    <a16:creationId xmlns:a16="http://schemas.microsoft.com/office/drawing/2014/main" id="{BFAF7ADE-4FE6-491E-AA40-9185BC8CD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3081386" y="2188389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0" name="Oval">
                  <a:extLst>
                    <a:ext uri="{FF2B5EF4-FFF2-40B4-BE49-F238E27FC236}">
                      <a16:creationId xmlns:a16="http://schemas.microsoft.com/office/drawing/2014/main" id="{B8E10600-AE5E-46D9-8C24-3477230E0272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1" name="Oval">
                  <a:extLst>
                    <a:ext uri="{FF2B5EF4-FFF2-40B4-BE49-F238E27FC236}">
                      <a16:creationId xmlns:a16="http://schemas.microsoft.com/office/drawing/2014/main" id="{FBF3BBA9-F3F3-4456-87CC-8AAC0C3A39DE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2" name="Oval">
                  <a:extLst>
                    <a:ext uri="{FF2B5EF4-FFF2-40B4-BE49-F238E27FC236}">
                      <a16:creationId xmlns:a16="http://schemas.microsoft.com/office/drawing/2014/main" id="{A92C57BE-7AEA-47EC-8978-4386830DD21B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23" name="Add User">
                <a:extLst>
                  <a:ext uri="{FF2B5EF4-FFF2-40B4-BE49-F238E27FC236}">
                    <a16:creationId xmlns:a16="http://schemas.microsoft.com/office/drawing/2014/main" id="{3ECA7E98-584E-4919-BBDB-A245EEFD59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2010" y="2197463"/>
                <a:ext cx="127570" cy="127570"/>
              </a:xfrm>
              <a:custGeom>
                <a:avLst/>
                <a:gdLst>
                  <a:gd name="T0" fmla="*/ 567 w 1398"/>
                  <a:gd name="T1" fmla="*/ 0 h 1392"/>
                  <a:gd name="T2" fmla="*/ 272 w 1398"/>
                  <a:gd name="T3" fmla="*/ 327 h 1392"/>
                  <a:gd name="T4" fmla="*/ 412 w 1398"/>
                  <a:gd name="T5" fmla="*/ 698 h 1392"/>
                  <a:gd name="T6" fmla="*/ 373 w 1398"/>
                  <a:gd name="T7" fmla="*/ 822 h 1392"/>
                  <a:gd name="T8" fmla="*/ 0 w 1398"/>
                  <a:gd name="T9" fmla="*/ 1114 h 1392"/>
                  <a:gd name="T10" fmla="*/ 0 w 1398"/>
                  <a:gd name="T11" fmla="*/ 1156 h 1392"/>
                  <a:gd name="T12" fmla="*/ 568 w 1398"/>
                  <a:gd name="T13" fmla="*/ 1346 h 1392"/>
                  <a:gd name="T14" fmla="*/ 747 w 1398"/>
                  <a:gd name="T15" fmla="*/ 1340 h 1392"/>
                  <a:gd name="T16" fmla="*/ 631 w 1398"/>
                  <a:gd name="T17" fmla="*/ 1050 h 1392"/>
                  <a:gd name="T18" fmla="*/ 719 w 1398"/>
                  <a:gd name="T19" fmla="*/ 790 h 1392"/>
                  <a:gd name="T20" fmla="*/ 723 w 1398"/>
                  <a:gd name="T21" fmla="*/ 697 h 1392"/>
                  <a:gd name="T22" fmla="*/ 721 w 1398"/>
                  <a:gd name="T23" fmla="*/ 697 h 1392"/>
                  <a:gd name="T24" fmla="*/ 862 w 1398"/>
                  <a:gd name="T25" fmla="*/ 327 h 1392"/>
                  <a:gd name="T26" fmla="*/ 567 w 1398"/>
                  <a:gd name="T27" fmla="*/ 0 h 1392"/>
                  <a:gd name="T28" fmla="*/ 1055 w 1398"/>
                  <a:gd name="T29" fmla="*/ 707 h 1392"/>
                  <a:gd name="T30" fmla="*/ 713 w 1398"/>
                  <a:gd name="T31" fmla="*/ 1050 h 1392"/>
                  <a:gd name="T32" fmla="*/ 1055 w 1398"/>
                  <a:gd name="T33" fmla="*/ 1392 h 1392"/>
                  <a:gd name="T34" fmla="*/ 1398 w 1398"/>
                  <a:gd name="T35" fmla="*/ 1050 h 1392"/>
                  <a:gd name="T36" fmla="*/ 1055 w 1398"/>
                  <a:gd name="T37" fmla="*/ 707 h 1392"/>
                  <a:gd name="T38" fmla="*/ 1006 w 1398"/>
                  <a:gd name="T39" fmla="*/ 860 h 1392"/>
                  <a:gd name="T40" fmla="*/ 1103 w 1398"/>
                  <a:gd name="T41" fmla="*/ 860 h 1392"/>
                  <a:gd name="T42" fmla="*/ 1103 w 1398"/>
                  <a:gd name="T43" fmla="*/ 1000 h 1392"/>
                  <a:gd name="T44" fmla="*/ 1243 w 1398"/>
                  <a:gd name="T45" fmla="*/ 1000 h 1392"/>
                  <a:gd name="T46" fmla="*/ 1243 w 1398"/>
                  <a:gd name="T47" fmla="*/ 1097 h 1392"/>
                  <a:gd name="T48" fmla="*/ 1103 w 1398"/>
                  <a:gd name="T49" fmla="*/ 1097 h 1392"/>
                  <a:gd name="T50" fmla="*/ 1103 w 1398"/>
                  <a:gd name="T51" fmla="*/ 1238 h 1392"/>
                  <a:gd name="T52" fmla="*/ 1006 w 1398"/>
                  <a:gd name="T53" fmla="*/ 1238 h 1392"/>
                  <a:gd name="T54" fmla="*/ 1006 w 1398"/>
                  <a:gd name="T55" fmla="*/ 1097 h 1392"/>
                  <a:gd name="T56" fmla="*/ 865 w 1398"/>
                  <a:gd name="T57" fmla="*/ 1097 h 1392"/>
                  <a:gd name="T58" fmla="*/ 865 w 1398"/>
                  <a:gd name="T59" fmla="*/ 1000 h 1392"/>
                  <a:gd name="T60" fmla="*/ 1006 w 1398"/>
                  <a:gd name="T61" fmla="*/ 1000 h 1392"/>
                  <a:gd name="T62" fmla="*/ 1006 w 1398"/>
                  <a:gd name="T63" fmla="*/ 860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8" h="1392">
                    <a:moveTo>
                      <a:pt x="567" y="0"/>
                    </a:moveTo>
                    <a:cubicBezTo>
                      <a:pt x="403" y="0"/>
                      <a:pt x="272" y="112"/>
                      <a:pt x="272" y="327"/>
                    </a:cubicBezTo>
                    <a:cubicBezTo>
                      <a:pt x="272" y="467"/>
                      <a:pt x="327" y="610"/>
                      <a:pt x="412" y="698"/>
                    </a:cubicBezTo>
                    <a:cubicBezTo>
                      <a:pt x="445" y="787"/>
                      <a:pt x="386" y="818"/>
                      <a:pt x="373" y="822"/>
                    </a:cubicBezTo>
                    <a:cubicBezTo>
                      <a:pt x="202" y="885"/>
                      <a:pt x="0" y="1001"/>
                      <a:pt x="0" y="1114"/>
                    </a:cubicBezTo>
                    <a:lnTo>
                      <a:pt x="0" y="1156"/>
                    </a:lnTo>
                    <a:cubicBezTo>
                      <a:pt x="0" y="1311"/>
                      <a:pt x="296" y="1346"/>
                      <a:pt x="568" y="1346"/>
                    </a:cubicBezTo>
                    <a:cubicBezTo>
                      <a:pt x="628" y="1346"/>
                      <a:pt x="688" y="1344"/>
                      <a:pt x="747" y="1340"/>
                    </a:cubicBezTo>
                    <a:cubicBezTo>
                      <a:pt x="675" y="1264"/>
                      <a:pt x="631" y="1162"/>
                      <a:pt x="631" y="1050"/>
                    </a:cubicBezTo>
                    <a:cubicBezTo>
                      <a:pt x="631" y="952"/>
                      <a:pt x="664" y="862"/>
                      <a:pt x="719" y="790"/>
                    </a:cubicBezTo>
                    <a:cubicBezTo>
                      <a:pt x="711" y="771"/>
                      <a:pt x="708" y="743"/>
                      <a:pt x="723" y="697"/>
                    </a:cubicBezTo>
                    <a:lnTo>
                      <a:pt x="721" y="697"/>
                    </a:lnTo>
                    <a:cubicBezTo>
                      <a:pt x="805" y="609"/>
                      <a:pt x="862" y="467"/>
                      <a:pt x="862" y="327"/>
                    </a:cubicBezTo>
                    <a:cubicBezTo>
                      <a:pt x="862" y="112"/>
                      <a:pt x="730" y="0"/>
                      <a:pt x="567" y="0"/>
                    </a:cubicBezTo>
                    <a:close/>
                    <a:moveTo>
                      <a:pt x="1055" y="707"/>
                    </a:moveTo>
                    <a:cubicBezTo>
                      <a:pt x="866" y="707"/>
                      <a:pt x="713" y="860"/>
                      <a:pt x="713" y="1050"/>
                    </a:cubicBezTo>
                    <a:cubicBezTo>
                      <a:pt x="713" y="1239"/>
                      <a:pt x="866" y="1392"/>
                      <a:pt x="1055" y="1392"/>
                    </a:cubicBezTo>
                    <a:cubicBezTo>
                      <a:pt x="1244" y="1392"/>
                      <a:pt x="1398" y="1239"/>
                      <a:pt x="1398" y="1050"/>
                    </a:cubicBezTo>
                    <a:cubicBezTo>
                      <a:pt x="1398" y="860"/>
                      <a:pt x="1244" y="707"/>
                      <a:pt x="1055" y="707"/>
                    </a:cubicBezTo>
                    <a:close/>
                    <a:moveTo>
                      <a:pt x="1006" y="860"/>
                    </a:moveTo>
                    <a:lnTo>
                      <a:pt x="1103" y="860"/>
                    </a:lnTo>
                    <a:lnTo>
                      <a:pt x="1103" y="1000"/>
                    </a:lnTo>
                    <a:lnTo>
                      <a:pt x="1243" y="1000"/>
                    </a:lnTo>
                    <a:lnTo>
                      <a:pt x="1243" y="1097"/>
                    </a:lnTo>
                    <a:lnTo>
                      <a:pt x="1103" y="1097"/>
                    </a:lnTo>
                    <a:lnTo>
                      <a:pt x="1103" y="1238"/>
                    </a:lnTo>
                    <a:lnTo>
                      <a:pt x="1006" y="1238"/>
                    </a:lnTo>
                    <a:lnTo>
                      <a:pt x="1006" y="1097"/>
                    </a:lnTo>
                    <a:lnTo>
                      <a:pt x="865" y="1097"/>
                    </a:lnTo>
                    <a:lnTo>
                      <a:pt x="865" y="1000"/>
                    </a:lnTo>
                    <a:lnTo>
                      <a:pt x="1006" y="1000"/>
                    </a:lnTo>
                    <a:lnTo>
                      <a:pt x="1006" y="86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C2ADC1A6-98C5-4A69-B979-948EAAE585DC}"/>
                  </a:ext>
                </a:extLst>
              </p:cNvPr>
              <p:cNvGrpSpPr/>
              <p:nvPr/>
            </p:nvGrpSpPr>
            <p:grpSpPr>
              <a:xfrm>
                <a:off x="564775" y="4025317"/>
                <a:ext cx="2589523" cy="963081"/>
                <a:chOff x="564775" y="2483389"/>
                <a:chExt cx="2589523" cy="963081"/>
              </a:xfrm>
            </p:grpSpPr>
            <p:sp>
              <p:nvSpPr>
                <p:cNvPr id="725" name="Modal Dialog Overlay">
                  <a:extLst>
                    <a:ext uri="{FF2B5EF4-FFF2-40B4-BE49-F238E27FC236}">
                      <a16:creationId xmlns:a16="http://schemas.microsoft.com/office/drawing/2014/main" id="{666AFDAB-4EA8-440D-95ED-96AB814FA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26" name="그룹 725">
                  <a:extLst>
                    <a:ext uri="{FF2B5EF4-FFF2-40B4-BE49-F238E27FC236}">
                      <a16:creationId xmlns:a16="http://schemas.microsoft.com/office/drawing/2014/main" id="{80972109-7068-4D14-B472-F012FDB878A1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49" name="그룹 748">
                    <a:extLst>
                      <a:ext uri="{FF2B5EF4-FFF2-40B4-BE49-F238E27FC236}">
                        <a16:creationId xmlns:a16="http://schemas.microsoft.com/office/drawing/2014/main" id="{E5417319-D4C7-4B4B-8243-72E0F1A78C6F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63" name="그룹 762">
                      <a:extLst>
                        <a:ext uri="{FF2B5EF4-FFF2-40B4-BE49-F238E27FC236}">
                          <a16:creationId xmlns:a16="http://schemas.microsoft.com/office/drawing/2014/main" id="{C2CE2E33-B282-4B85-9ACF-0517AA73D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67" name="Oval">
                        <a:extLst>
                          <a:ext uri="{FF2B5EF4-FFF2-40B4-BE49-F238E27FC236}">
                            <a16:creationId xmlns:a16="http://schemas.microsoft.com/office/drawing/2014/main" id="{7E5E1A66-7F00-4F12-8789-30172A779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8" name="그래픽 767" descr="스피커 폰">
                        <a:extLst>
                          <a:ext uri="{FF2B5EF4-FFF2-40B4-BE49-F238E27FC236}">
                            <a16:creationId xmlns:a16="http://schemas.microsoft.com/office/drawing/2014/main" id="{BFA95EE6-16D7-458F-8025-E439AD57D1E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64" name="그룹 763">
                      <a:extLst>
                        <a:ext uri="{FF2B5EF4-FFF2-40B4-BE49-F238E27FC236}">
                          <a16:creationId xmlns:a16="http://schemas.microsoft.com/office/drawing/2014/main" id="{FA35C479-81A9-48B6-9CA1-8816A2C63E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65" name="Oval">
                        <a:extLst>
                          <a:ext uri="{FF2B5EF4-FFF2-40B4-BE49-F238E27FC236}">
                            <a16:creationId xmlns:a16="http://schemas.microsoft.com/office/drawing/2014/main" id="{A9075CC4-09D4-45F8-A419-EC6DB2C9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6" name="그래픽 765" descr="스마트폰">
                        <a:extLst>
                          <a:ext uri="{FF2B5EF4-FFF2-40B4-BE49-F238E27FC236}">
                            <a16:creationId xmlns:a16="http://schemas.microsoft.com/office/drawing/2014/main" id="{2F518571-A5E2-4B86-8B72-1D070D7C265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50" name="그룹 749">
                    <a:extLst>
                      <a:ext uri="{FF2B5EF4-FFF2-40B4-BE49-F238E27FC236}">
                        <a16:creationId xmlns:a16="http://schemas.microsoft.com/office/drawing/2014/main" id="{B33EDA46-1F9E-469D-B824-FAE7F65906B4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58" name="Profile Picture">
                      <a:extLst>
                        <a:ext uri="{FF2B5EF4-FFF2-40B4-BE49-F238E27FC236}">
                          <a16:creationId xmlns:a16="http://schemas.microsoft.com/office/drawing/2014/main" id="{0FF05676-9CDA-447A-8169-AA6C23BD7FD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61" name="Background">
                        <a:extLst>
                          <a:ext uri="{FF2B5EF4-FFF2-40B4-BE49-F238E27FC236}">
                            <a16:creationId xmlns:a16="http://schemas.microsoft.com/office/drawing/2014/main" id="{BB6A7B3D-6AC5-4319-895A-03DC747A26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62" name="Profile Icon">
                        <a:extLst>
                          <a:ext uri="{FF2B5EF4-FFF2-40B4-BE49-F238E27FC236}">
                            <a16:creationId xmlns:a16="http://schemas.microsoft.com/office/drawing/2014/main" id="{89187DDC-4088-48A5-BE4A-91521888DF8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59" name="타원 758">
                      <a:extLst>
                        <a:ext uri="{FF2B5EF4-FFF2-40B4-BE49-F238E27FC236}">
                          <a16:creationId xmlns:a16="http://schemas.microsoft.com/office/drawing/2014/main" id="{70CF3659-DEC8-4253-ABDF-95926789B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60" name="그래픽 759" descr="스마트폰">
                      <a:extLst>
                        <a:ext uri="{FF2B5EF4-FFF2-40B4-BE49-F238E27FC236}">
                          <a16:creationId xmlns:a16="http://schemas.microsoft.com/office/drawing/2014/main" id="{1B0C817B-EA88-4607-B84A-8AE220B3AA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51" name="그룹 750">
                    <a:extLst>
                      <a:ext uri="{FF2B5EF4-FFF2-40B4-BE49-F238E27FC236}">
                        <a16:creationId xmlns:a16="http://schemas.microsoft.com/office/drawing/2014/main" id="{09F82B82-E436-4859-895F-1113E90F1650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52" name="그룹 751">
                      <a:extLst>
                        <a:ext uri="{FF2B5EF4-FFF2-40B4-BE49-F238E27FC236}">
                          <a16:creationId xmlns:a16="http://schemas.microsoft.com/office/drawing/2014/main" id="{22CC4689-9396-4513-90D9-F575D46FE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56" name="직사각형 755">
                        <a:extLst>
                          <a:ext uri="{FF2B5EF4-FFF2-40B4-BE49-F238E27FC236}">
                            <a16:creationId xmlns:a16="http://schemas.microsoft.com/office/drawing/2014/main" id="{13D27DD1-D1E7-4E91-80CF-5BC74ACE7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757" name="직사각형 756">
                        <a:extLst>
                          <a:ext uri="{FF2B5EF4-FFF2-40B4-BE49-F238E27FC236}">
                            <a16:creationId xmlns:a16="http://schemas.microsoft.com/office/drawing/2014/main" id="{461F8297-62AB-4EA0-B613-0008793F29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53" name="그룹 752">
                      <a:extLst>
                        <a:ext uri="{FF2B5EF4-FFF2-40B4-BE49-F238E27FC236}">
                          <a16:creationId xmlns:a16="http://schemas.microsoft.com/office/drawing/2014/main" id="{7779E8F2-B55D-4CF3-982F-7AE4B4316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54" name="직사각형 753">
                        <a:extLst>
                          <a:ext uri="{FF2B5EF4-FFF2-40B4-BE49-F238E27FC236}">
                            <a16:creationId xmlns:a16="http://schemas.microsoft.com/office/drawing/2014/main" id="{A3606A70-6BB8-4CCB-B4D9-4B932CCC3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55" name="직사각형 754">
                        <a:extLst>
                          <a:ext uri="{FF2B5EF4-FFF2-40B4-BE49-F238E27FC236}">
                            <a16:creationId xmlns:a16="http://schemas.microsoft.com/office/drawing/2014/main" id="{183B5289-BE96-4A05-B118-A5F299A0A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727" name="Line">
                  <a:extLst>
                    <a:ext uri="{FF2B5EF4-FFF2-40B4-BE49-F238E27FC236}">
                      <a16:creationId xmlns:a16="http://schemas.microsoft.com/office/drawing/2014/main" id="{1DE19258-C64F-43E5-8637-AC7945B213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8" name="그룹 727">
                  <a:extLst>
                    <a:ext uri="{FF2B5EF4-FFF2-40B4-BE49-F238E27FC236}">
                      <a16:creationId xmlns:a16="http://schemas.microsoft.com/office/drawing/2014/main" id="{BBB40177-8443-462F-AFB5-EFD76A341949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29" name="그룹 728">
                    <a:extLst>
                      <a:ext uri="{FF2B5EF4-FFF2-40B4-BE49-F238E27FC236}">
                        <a16:creationId xmlns:a16="http://schemas.microsoft.com/office/drawing/2014/main" id="{7BD2814A-4004-4204-8B86-C87090E2441B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43" name="그룹 742">
                      <a:extLst>
                        <a:ext uri="{FF2B5EF4-FFF2-40B4-BE49-F238E27FC236}">
                          <a16:creationId xmlns:a16="http://schemas.microsoft.com/office/drawing/2014/main" id="{5695BA31-3543-4275-B431-8E126A537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47" name="Oval">
                        <a:extLst>
                          <a:ext uri="{FF2B5EF4-FFF2-40B4-BE49-F238E27FC236}">
                            <a16:creationId xmlns:a16="http://schemas.microsoft.com/office/drawing/2014/main" id="{457FDC20-BF47-4A33-891E-3D93CEA61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8" name="그래픽 747" descr="스피커 폰">
                        <a:extLst>
                          <a:ext uri="{FF2B5EF4-FFF2-40B4-BE49-F238E27FC236}">
                            <a16:creationId xmlns:a16="http://schemas.microsoft.com/office/drawing/2014/main" id="{C7C23AB9-A5FB-4584-B26E-E044F4A63A5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44" name="그룹 743">
                      <a:extLst>
                        <a:ext uri="{FF2B5EF4-FFF2-40B4-BE49-F238E27FC236}">
                          <a16:creationId xmlns:a16="http://schemas.microsoft.com/office/drawing/2014/main" id="{84392030-67F6-4CDD-947D-ADFC4B8207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45" name="Oval">
                        <a:extLst>
                          <a:ext uri="{FF2B5EF4-FFF2-40B4-BE49-F238E27FC236}">
                            <a16:creationId xmlns:a16="http://schemas.microsoft.com/office/drawing/2014/main" id="{67F165F3-72B1-438F-808E-016F873487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6" name="그래픽 745" descr="스마트폰">
                        <a:extLst>
                          <a:ext uri="{FF2B5EF4-FFF2-40B4-BE49-F238E27FC236}">
                            <a16:creationId xmlns:a16="http://schemas.microsoft.com/office/drawing/2014/main" id="{3F3BE166-A098-4F31-8B92-E0016A6CDE3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30" name="그룹 729">
                    <a:extLst>
                      <a:ext uri="{FF2B5EF4-FFF2-40B4-BE49-F238E27FC236}">
                        <a16:creationId xmlns:a16="http://schemas.microsoft.com/office/drawing/2014/main" id="{FC4B7B26-797F-47C8-94EA-6C62AE0DC567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38" name="Profile Picture">
                      <a:extLst>
                        <a:ext uri="{FF2B5EF4-FFF2-40B4-BE49-F238E27FC236}">
                          <a16:creationId xmlns:a16="http://schemas.microsoft.com/office/drawing/2014/main" id="{90178A35-40FE-400E-A2DC-79FEC4BC7EE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41" name="Background">
                        <a:extLst>
                          <a:ext uri="{FF2B5EF4-FFF2-40B4-BE49-F238E27FC236}">
                            <a16:creationId xmlns:a16="http://schemas.microsoft.com/office/drawing/2014/main" id="{115211CF-74DC-44ED-8944-57F9C1943A2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42" name="Profile Icon">
                        <a:extLst>
                          <a:ext uri="{FF2B5EF4-FFF2-40B4-BE49-F238E27FC236}">
                            <a16:creationId xmlns:a16="http://schemas.microsoft.com/office/drawing/2014/main" id="{79806A21-6350-4274-8C1D-6BBD3D4A559A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39" name="타원 738">
                      <a:extLst>
                        <a:ext uri="{FF2B5EF4-FFF2-40B4-BE49-F238E27FC236}">
                          <a16:creationId xmlns:a16="http://schemas.microsoft.com/office/drawing/2014/main" id="{C929AF3E-4C65-41BC-AFBA-6B06897A1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40" name="그래픽 739" descr="스마트폰">
                      <a:extLst>
                        <a:ext uri="{FF2B5EF4-FFF2-40B4-BE49-F238E27FC236}">
                          <a16:creationId xmlns:a16="http://schemas.microsoft.com/office/drawing/2014/main" id="{754E916A-C13B-48C3-93EB-6BD06DD9CC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>
                      <a:extLst>
                        <a:ext uri="{96DAC541-7B7A-43D3-8B79-37D633B846F1}">
                          <asvg:svgBlip xmlns:asvg="http://schemas.microsoft.com/office/drawing/2016/SVG/main" r:embed="rId2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31" name="그룹 730">
                    <a:extLst>
                      <a:ext uri="{FF2B5EF4-FFF2-40B4-BE49-F238E27FC236}">
                        <a16:creationId xmlns:a16="http://schemas.microsoft.com/office/drawing/2014/main" id="{68C0BF50-E310-4870-AC2F-CC1380050D2D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32" name="그룹 731">
                      <a:extLst>
                        <a:ext uri="{FF2B5EF4-FFF2-40B4-BE49-F238E27FC236}">
                          <a16:creationId xmlns:a16="http://schemas.microsoft.com/office/drawing/2014/main" id="{D22C496D-203B-46B5-A621-C494B8AF1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36" name="직사각형 735">
                        <a:extLst>
                          <a:ext uri="{FF2B5EF4-FFF2-40B4-BE49-F238E27FC236}">
                            <a16:creationId xmlns:a16="http://schemas.microsoft.com/office/drawing/2014/main" id="{33A5D5A3-345E-465D-BC10-153866F99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직사각형 736">
                        <a:extLst>
                          <a:ext uri="{FF2B5EF4-FFF2-40B4-BE49-F238E27FC236}">
                            <a16:creationId xmlns:a16="http://schemas.microsoft.com/office/drawing/2014/main" id="{89E01C66-8D59-4C71-B883-D10D99FF7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33" name="그룹 732">
                      <a:extLst>
                        <a:ext uri="{FF2B5EF4-FFF2-40B4-BE49-F238E27FC236}">
                          <a16:creationId xmlns:a16="http://schemas.microsoft.com/office/drawing/2014/main" id="{96DA09BC-5BD5-49A5-A50D-E797B69F7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34" name="직사각형 733">
                        <a:extLst>
                          <a:ext uri="{FF2B5EF4-FFF2-40B4-BE49-F238E27FC236}">
                            <a16:creationId xmlns:a16="http://schemas.microsoft.com/office/drawing/2014/main" id="{FC9C0128-CE62-46A1-A8DA-EF11A010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35" name="직사각형 734">
                        <a:extLst>
                          <a:ext uri="{FF2B5EF4-FFF2-40B4-BE49-F238E27FC236}">
                            <a16:creationId xmlns:a16="http://schemas.microsoft.com/office/drawing/2014/main" id="{E0D15A60-40AC-4972-99B2-58CDDF0ED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1BB43E03-8A29-4371-B810-965B27ACA3C2}"/>
                  </a:ext>
                </a:extLst>
              </p:cNvPr>
              <p:cNvSpPr/>
              <p:nvPr/>
            </p:nvSpPr>
            <p:spPr>
              <a:xfrm>
                <a:off x="662648" y="3735198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0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60C34C1-95D8-48C3-A988-FF9E5125941D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 rot="10800000">
                <a:off x="637436" y="3857997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8264D65-1A7A-45E7-8A2B-115746C3F5A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571499"/>
              <a:ext cx="7401600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D5B330D9-BE00-4538-A4B1-B923080C20D5}"/>
                </a:ext>
              </a:extLst>
            </p:cNvPr>
            <p:cNvGrpSpPr/>
            <p:nvPr/>
          </p:nvGrpSpPr>
          <p:grpSpPr>
            <a:xfrm>
              <a:off x="6848398" y="711461"/>
              <a:ext cx="562041" cy="104550"/>
              <a:chOff x="6022613" y="642210"/>
              <a:chExt cx="427038" cy="79437"/>
            </a:xfrm>
          </p:grpSpPr>
          <p:sp>
            <p:nvSpPr>
              <p:cNvPr id="775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5006F976-B48E-471F-804E-307C848AF3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D83F0A86-0F0B-4A87-B66E-475B03C73E0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7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7E908509-5B29-413E-9E37-6C4A315A6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78" name="그래픽 777" descr="사용자">
              <a:extLst>
                <a:ext uri="{FF2B5EF4-FFF2-40B4-BE49-F238E27FC236}">
                  <a16:creationId xmlns:a16="http://schemas.microsoft.com/office/drawing/2014/main" id="{3B2FA397-048F-4D9A-8071-9781419C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351993" y="642332"/>
              <a:ext cx="252000" cy="252000"/>
            </a:xfrm>
            <a:prstGeom prst="rect">
              <a:avLst/>
            </a:prstGeom>
          </p:spPr>
        </p:pic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B5573CB5-0CD1-42F5-A5DA-EA75E20BBDCD}"/>
                </a:ext>
              </a:extLst>
            </p:cNvPr>
            <p:cNvSpPr/>
            <p:nvPr/>
          </p:nvSpPr>
          <p:spPr>
            <a:xfrm>
              <a:off x="6525596" y="772753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780" name="그림 779">
              <a:extLst>
                <a:ext uri="{FF2B5EF4-FFF2-40B4-BE49-F238E27FC236}">
                  <a16:creationId xmlns:a16="http://schemas.microsoft.com/office/drawing/2014/main" id="{DDB3273C-9FB4-431C-BA10-A89007AB1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8"/>
                </a:ext>
              </a:extLst>
            </a:blip>
            <a:stretch>
              <a:fillRect/>
            </a:stretch>
          </p:blipFill>
          <p:spPr>
            <a:xfrm>
              <a:off x="6099291" y="682942"/>
              <a:ext cx="180000" cy="17943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6977C2A3-9A36-4EDC-A9EA-12EB21AAE018}"/>
                </a:ext>
              </a:extLst>
            </p:cNvPr>
            <p:cNvGrpSpPr/>
            <p:nvPr/>
          </p:nvGrpSpPr>
          <p:grpSpPr>
            <a:xfrm>
              <a:off x="229668" y="628212"/>
              <a:ext cx="1648505" cy="271049"/>
              <a:chOff x="229668" y="651840"/>
              <a:chExt cx="1648505" cy="271049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FDF4C4D7-5195-4C72-88C9-772A045A9935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783" name="Image">
                <a:extLst>
                  <a:ext uri="{FF2B5EF4-FFF2-40B4-BE49-F238E27FC236}">
                    <a16:creationId xmlns:a16="http://schemas.microsoft.com/office/drawing/2014/main" id="{91E60A29-9F37-4B72-A33C-41AE8B68B7B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784" name="Border">
                  <a:extLst>
                    <a:ext uri="{FF2B5EF4-FFF2-40B4-BE49-F238E27FC236}">
                      <a16:creationId xmlns:a16="http://schemas.microsoft.com/office/drawing/2014/main" id="{708D156B-8718-4CB8-9072-D1ADF5C1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785" name="Line">
                  <a:extLst>
                    <a:ext uri="{FF2B5EF4-FFF2-40B4-BE49-F238E27FC236}">
                      <a16:creationId xmlns:a16="http://schemas.microsoft.com/office/drawing/2014/main" id="{AFB72FE8-324D-4766-A9B2-CDDD1FE65E4A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6" name="Line">
                  <a:extLst>
                    <a:ext uri="{FF2B5EF4-FFF2-40B4-BE49-F238E27FC236}">
                      <a16:creationId xmlns:a16="http://schemas.microsoft.com/office/drawing/2014/main" id="{AC499C4B-90B2-47CD-BC7B-CCDEDE1BA130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7" name="Modal Dialog Overlay">
              <a:extLst>
                <a:ext uri="{FF2B5EF4-FFF2-40B4-BE49-F238E27FC236}">
                  <a16:creationId xmlns:a16="http://schemas.microsoft.com/office/drawing/2014/main" id="{B1222ECC-80CC-4B6B-BCDB-85993943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72" y="955974"/>
              <a:ext cx="7401599" cy="5516543"/>
            </a:xfrm>
            <a:prstGeom prst="rect">
              <a:avLst/>
            </a:prstGeom>
            <a:solidFill>
              <a:srgbClr val="808080">
                <a:alpha val="60000"/>
              </a:srgbClr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865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06265" y="1437852"/>
            <a:ext cx="3480524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ko-KR" altLang="en-US" sz="1200" b="1" kern="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← </a:t>
            </a:r>
            <a:r>
              <a:rPr lang="ko-KR" altLang="en-US" sz="1200" b="1" kern="0" dirty="0" err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전화연결중</a:t>
            </a:r>
            <a:endParaRPr lang="en-US" altLang="ko-KR" sz="12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0" name="Background">
            <a:extLst>
              <a:ext uri="{FF2B5EF4-FFF2-40B4-BE49-F238E27FC236}">
                <a16:creationId xmlns:a16="http://schemas.microsoft.com/office/drawing/2014/main" id="{CF6558B8-48EC-4C4B-8DC6-207728392B2E}"/>
              </a:ext>
            </a:extLst>
          </p:cNvPr>
          <p:cNvSpPr/>
          <p:nvPr/>
        </p:nvSpPr>
        <p:spPr>
          <a:xfrm>
            <a:off x="2207219" y="1792941"/>
            <a:ext cx="3478616" cy="3811897"/>
          </a:xfrm>
          <a:prstGeom prst="rect">
            <a:avLst/>
          </a:prstGeom>
          <a:solidFill>
            <a:srgbClr val="464646"/>
          </a:solidFill>
          <a:ln w="12700">
            <a:solidFill>
              <a:srgbClr val="C2C2C2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None/>
              <a:tabLst>
                <a:tab pos="177800" algn="l"/>
              </a:tabLst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47" name="Close">
            <a:extLst>
              <a:ext uri="{FF2B5EF4-FFF2-40B4-BE49-F238E27FC236}">
                <a16:creationId xmlns:a16="http://schemas.microsoft.com/office/drawing/2014/main" id="{E9C07DF7-B58F-4CC0-9028-98336C4F14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96249" y="15025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1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617F60B9-2DBE-446D-A8A5-E1DD87FB2759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88934A2-5D59-4671-AD78-B8BC5CC496C3}"/>
              </a:ext>
            </a:extLst>
          </p:cNvPr>
          <p:cNvGrpSpPr/>
          <p:nvPr/>
        </p:nvGrpSpPr>
        <p:grpSpPr>
          <a:xfrm>
            <a:off x="2466641" y="2315984"/>
            <a:ext cx="2959773" cy="758244"/>
            <a:chOff x="2469247" y="2253230"/>
            <a:chExt cx="2959773" cy="758244"/>
          </a:xfrm>
        </p:grpSpPr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676BB680-A8CC-4AD2-BF5B-F92F910CA02A}"/>
                </a:ext>
              </a:extLst>
            </p:cNvPr>
            <p:cNvSpPr/>
            <p:nvPr/>
          </p:nvSpPr>
          <p:spPr>
            <a:xfrm>
              <a:off x="3301762" y="2286113"/>
              <a:ext cx="2127258" cy="314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/>
                <a:buNone/>
                <a:tabLst>
                  <a:tab pos="177800" algn="l"/>
                </a:tabLst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김주희 차장 </a:t>
              </a:r>
              <a:r>
                <a:rPr kumimoji="0" lang="ko-KR" alt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아키텍쳐솔루션팀</a:t>
              </a:r>
              <a:endPara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451" name="Profile Picture">
              <a:extLst>
                <a:ext uri="{FF2B5EF4-FFF2-40B4-BE49-F238E27FC236}">
                  <a16:creationId xmlns:a16="http://schemas.microsoft.com/office/drawing/2014/main" id="{190BDBC6-9CC9-42AF-B26D-DF8EF81313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9247" y="2253230"/>
              <a:ext cx="758244" cy="758244"/>
              <a:chOff x="5459192" y="1847688"/>
              <a:chExt cx="1371600" cy="1371600"/>
            </a:xfrm>
          </p:grpSpPr>
          <p:sp>
            <p:nvSpPr>
              <p:cNvPr id="454" name="Background">
                <a:extLst>
                  <a:ext uri="{FF2B5EF4-FFF2-40B4-BE49-F238E27FC236}">
                    <a16:creationId xmlns:a16="http://schemas.microsoft.com/office/drawing/2014/main" id="{0E72E437-6C69-4C63-BAAD-A005810213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55" name="Profile Icon">
                <a:extLst>
                  <a:ext uri="{FF2B5EF4-FFF2-40B4-BE49-F238E27FC236}">
                    <a16:creationId xmlns:a16="http://schemas.microsoft.com/office/drawing/2014/main" id="{2B15DF3E-B3E5-4C18-A839-23332E39680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15E1DEE-11EF-4F1E-8879-0E00AABAD652}"/>
                </a:ext>
              </a:extLst>
            </p:cNvPr>
            <p:cNvGrpSpPr/>
            <p:nvPr/>
          </p:nvGrpSpPr>
          <p:grpSpPr>
            <a:xfrm>
              <a:off x="3331884" y="2636072"/>
              <a:ext cx="1350206" cy="273931"/>
              <a:chOff x="3538484" y="2714386"/>
              <a:chExt cx="1350206" cy="273931"/>
            </a:xfrm>
          </p:grpSpPr>
          <p:pic>
            <p:nvPicPr>
              <p:cNvPr id="481" name="그래픽 480" descr="스마트폰">
                <a:extLst>
                  <a:ext uri="{FF2B5EF4-FFF2-40B4-BE49-F238E27FC236}">
                    <a16:creationId xmlns:a16="http://schemas.microsoft.com/office/drawing/2014/main" id="{89F075C4-2A22-4960-A672-2612C4C89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3538484" y="2714386"/>
                <a:ext cx="270862" cy="270862"/>
              </a:xfrm>
              <a:prstGeom prst="rect">
                <a:avLst/>
              </a:prstGeom>
            </p:spPr>
          </p:pic>
          <p:sp>
            <p:nvSpPr>
              <p:cNvPr id="485" name="직사각형 484">
                <a:extLst>
                  <a:ext uri="{FF2B5EF4-FFF2-40B4-BE49-F238E27FC236}">
                    <a16:creationId xmlns:a16="http://schemas.microsoft.com/office/drawing/2014/main" id="{E1653FF5-5D27-4E7E-817E-C799955FC596}"/>
                  </a:ext>
                </a:extLst>
              </p:cNvPr>
              <p:cNvSpPr/>
              <p:nvPr/>
            </p:nvSpPr>
            <p:spPr>
              <a:xfrm>
                <a:off x="3727795" y="2734401"/>
                <a:ext cx="116089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010-1234-5678</a:t>
                </a:r>
              </a:p>
            </p:txBody>
          </p:sp>
        </p:grpSp>
      </p:grp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759D1D2-7C37-4808-BD90-8054172E9C99}"/>
              </a:ext>
            </a:extLst>
          </p:cNvPr>
          <p:cNvCxnSpPr>
            <a:cxnSpLocks/>
          </p:cNvCxnSpPr>
          <p:nvPr/>
        </p:nvCxnSpPr>
        <p:spPr>
          <a:xfrm flipV="1">
            <a:off x="2207219" y="3666560"/>
            <a:ext cx="3449510" cy="192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6" name="Split Vertical">
            <a:extLst>
              <a:ext uri="{FF2B5EF4-FFF2-40B4-BE49-F238E27FC236}">
                <a16:creationId xmlns:a16="http://schemas.microsoft.com/office/drawing/2014/main" id="{3CAFE979-D4AF-4381-B641-C57EB7E6FD65}"/>
              </a:ext>
            </a:extLst>
          </p:cNvPr>
          <p:cNvSpPr>
            <a:spLocks noChangeAspect="1" noEditPoints="1"/>
          </p:cNvSpPr>
          <p:nvPr/>
        </p:nvSpPr>
        <p:spPr bwMode="auto">
          <a:xfrm rot="2041745">
            <a:off x="5346104" y="1894587"/>
            <a:ext cx="238498" cy="238496"/>
          </a:xfrm>
          <a:custGeom>
            <a:avLst/>
            <a:gdLst>
              <a:gd name="T0" fmla="*/ 333 w 667"/>
              <a:gd name="T1" fmla="*/ 0 h 665"/>
              <a:gd name="T2" fmla="*/ 210 w 667"/>
              <a:gd name="T3" fmla="*/ 123 h 665"/>
              <a:gd name="T4" fmla="*/ 229 w 667"/>
              <a:gd name="T5" fmla="*/ 142 h 665"/>
              <a:gd name="T6" fmla="*/ 320 w 667"/>
              <a:gd name="T7" fmla="*/ 52 h 665"/>
              <a:gd name="T8" fmla="*/ 320 w 667"/>
              <a:gd name="T9" fmla="*/ 266 h 665"/>
              <a:gd name="T10" fmla="*/ 0 w 667"/>
              <a:gd name="T11" fmla="*/ 266 h 665"/>
              <a:gd name="T12" fmla="*/ 0 w 667"/>
              <a:gd name="T13" fmla="*/ 293 h 665"/>
              <a:gd name="T14" fmla="*/ 667 w 667"/>
              <a:gd name="T15" fmla="*/ 293 h 665"/>
              <a:gd name="T16" fmla="*/ 667 w 667"/>
              <a:gd name="T17" fmla="*/ 266 h 665"/>
              <a:gd name="T18" fmla="*/ 347 w 667"/>
              <a:gd name="T19" fmla="*/ 266 h 665"/>
              <a:gd name="T20" fmla="*/ 347 w 667"/>
              <a:gd name="T21" fmla="*/ 52 h 665"/>
              <a:gd name="T22" fmla="*/ 437 w 667"/>
              <a:gd name="T23" fmla="*/ 142 h 665"/>
              <a:gd name="T24" fmla="*/ 456 w 667"/>
              <a:gd name="T25" fmla="*/ 123 h 665"/>
              <a:gd name="T26" fmla="*/ 333 w 667"/>
              <a:gd name="T27" fmla="*/ 0 h 665"/>
              <a:gd name="T28" fmla="*/ 0 w 667"/>
              <a:gd name="T29" fmla="*/ 373 h 665"/>
              <a:gd name="T30" fmla="*/ 0 w 667"/>
              <a:gd name="T31" fmla="*/ 399 h 665"/>
              <a:gd name="T32" fmla="*/ 320 w 667"/>
              <a:gd name="T33" fmla="*/ 399 h 665"/>
              <a:gd name="T34" fmla="*/ 320 w 667"/>
              <a:gd name="T35" fmla="*/ 614 h 665"/>
              <a:gd name="T36" fmla="*/ 229 w 667"/>
              <a:gd name="T37" fmla="*/ 523 h 665"/>
              <a:gd name="T38" fmla="*/ 220 w 667"/>
              <a:gd name="T39" fmla="*/ 519 h 665"/>
              <a:gd name="T40" fmla="*/ 210 w 667"/>
              <a:gd name="T41" fmla="*/ 542 h 665"/>
              <a:gd name="T42" fmla="*/ 333 w 667"/>
              <a:gd name="T43" fmla="*/ 665 h 665"/>
              <a:gd name="T44" fmla="*/ 456 w 667"/>
              <a:gd name="T45" fmla="*/ 542 h 665"/>
              <a:gd name="T46" fmla="*/ 437 w 667"/>
              <a:gd name="T47" fmla="*/ 523 h 665"/>
              <a:gd name="T48" fmla="*/ 347 w 667"/>
              <a:gd name="T49" fmla="*/ 614 h 665"/>
              <a:gd name="T50" fmla="*/ 347 w 667"/>
              <a:gd name="T51" fmla="*/ 399 h 665"/>
              <a:gd name="T52" fmla="*/ 667 w 667"/>
              <a:gd name="T53" fmla="*/ 399 h 665"/>
              <a:gd name="T54" fmla="*/ 667 w 667"/>
              <a:gd name="T55" fmla="*/ 373 h 665"/>
              <a:gd name="T56" fmla="*/ 0 w 667"/>
              <a:gd name="T57" fmla="*/ 373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67" h="665">
                <a:moveTo>
                  <a:pt x="333" y="0"/>
                </a:moveTo>
                <a:lnTo>
                  <a:pt x="210" y="123"/>
                </a:lnTo>
                <a:cubicBezTo>
                  <a:pt x="197" y="136"/>
                  <a:pt x="217" y="155"/>
                  <a:pt x="229" y="142"/>
                </a:cubicBezTo>
                <a:lnTo>
                  <a:pt x="320" y="52"/>
                </a:lnTo>
                <a:lnTo>
                  <a:pt x="320" y="266"/>
                </a:lnTo>
                <a:lnTo>
                  <a:pt x="0" y="266"/>
                </a:lnTo>
                <a:lnTo>
                  <a:pt x="0" y="293"/>
                </a:lnTo>
                <a:cubicBezTo>
                  <a:pt x="222" y="293"/>
                  <a:pt x="444" y="293"/>
                  <a:pt x="667" y="293"/>
                </a:cubicBezTo>
                <a:lnTo>
                  <a:pt x="667" y="266"/>
                </a:lnTo>
                <a:lnTo>
                  <a:pt x="347" y="266"/>
                </a:lnTo>
                <a:lnTo>
                  <a:pt x="347" y="52"/>
                </a:lnTo>
                <a:lnTo>
                  <a:pt x="437" y="142"/>
                </a:lnTo>
                <a:cubicBezTo>
                  <a:pt x="450" y="155"/>
                  <a:pt x="469" y="136"/>
                  <a:pt x="456" y="123"/>
                </a:cubicBezTo>
                <a:lnTo>
                  <a:pt x="333" y="0"/>
                </a:lnTo>
                <a:close/>
                <a:moveTo>
                  <a:pt x="0" y="373"/>
                </a:moveTo>
                <a:lnTo>
                  <a:pt x="0" y="399"/>
                </a:lnTo>
                <a:lnTo>
                  <a:pt x="320" y="399"/>
                </a:lnTo>
                <a:lnTo>
                  <a:pt x="320" y="614"/>
                </a:lnTo>
                <a:lnTo>
                  <a:pt x="229" y="523"/>
                </a:lnTo>
                <a:cubicBezTo>
                  <a:pt x="227" y="521"/>
                  <a:pt x="223" y="519"/>
                  <a:pt x="220" y="519"/>
                </a:cubicBezTo>
                <a:cubicBezTo>
                  <a:pt x="208" y="519"/>
                  <a:pt x="202" y="534"/>
                  <a:pt x="210" y="542"/>
                </a:cubicBezTo>
                <a:lnTo>
                  <a:pt x="333" y="665"/>
                </a:lnTo>
                <a:lnTo>
                  <a:pt x="456" y="542"/>
                </a:lnTo>
                <a:cubicBezTo>
                  <a:pt x="469" y="530"/>
                  <a:pt x="450" y="510"/>
                  <a:pt x="437" y="523"/>
                </a:cubicBezTo>
                <a:lnTo>
                  <a:pt x="347" y="614"/>
                </a:lnTo>
                <a:lnTo>
                  <a:pt x="347" y="399"/>
                </a:lnTo>
                <a:lnTo>
                  <a:pt x="667" y="399"/>
                </a:lnTo>
                <a:lnTo>
                  <a:pt x="667" y="373"/>
                </a:lnTo>
                <a:cubicBezTo>
                  <a:pt x="444" y="372"/>
                  <a:pt x="222" y="373"/>
                  <a:pt x="0" y="37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92" name="그룹 491">
            <a:extLst>
              <a:ext uri="{FF2B5EF4-FFF2-40B4-BE49-F238E27FC236}">
                <a16:creationId xmlns:a16="http://schemas.microsoft.com/office/drawing/2014/main" id="{58128B3C-B6A4-4020-BECF-F23F98FD5ECB}"/>
              </a:ext>
            </a:extLst>
          </p:cNvPr>
          <p:cNvGrpSpPr/>
          <p:nvPr/>
        </p:nvGrpSpPr>
        <p:grpSpPr>
          <a:xfrm>
            <a:off x="4347739" y="1485949"/>
            <a:ext cx="968627" cy="277906"/>
            <a:chOff x="4643279" y="2992024"/>
            <a:chExt cx="968627" cy="277906"/>
          </a:xfrm>
        </p:grpSpPr>
        <p:grpSp>
          <p:nvGrpSpPr>
            <p:cNvPr id="493" name="그룹 492">
              <a:extLst>
                <a:ext uri="{FF2B5EF4-FFF2-40B4-BE49-F238E27FC236}">
                  <a16:creationId xmlns:a16="http://schemas.microsoft.com/office/drawing/2014/main" id="{56CBFA9D-4541-4FFC-A529-F79CCD7E2DBD}"/>
                </a:ext>
              </a:extLst>
            </p:cNvPr>
            <p:cNvGrpSpPr/>
            <p:nvPr/>
          </p:nvGrpSpPr>
          <p:grpSpPr>
            <a:xfrm>
              <a:off x="4643279" y="2992024"/>
              <a:ext cx="968627" cy="277906"/>
              <a:chOff x="4563035" y="1837765"/>
              <a:chExt cx="968627" cy="277906"/>
            </a:xfrm>
          </p:grpSpPr>
          <p:sp>
            <p:nvSpPr>
              <p:cNvPr id="495" name="직사각형 494">
                <a:extLst>
                  <a:ext uri="{FF2B5EF4-FFF2-40B4-BE49-F238E27FC236}">
                    <a16:creationId xmlns:a16="http://schemas.microsoft.com/office/drawing/2014/main" id="{41AFC617-8B34-48C1-BB7C-C913ADB1C368}"/>
                  </a:ext>
                </a:extLst>
              </p:cNvPr>
              <p:cNvSpPr/>
              <p:nvPr/>
            </p:nvSpPr>
            <p:spPr>
              <a:xfrm>
                <a:off x="4563035" y="1837765"/>
                <a:ext cx="968627" cy="27790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96" name="그래픽 495" descr="브라유 점자">
                <a:extLst>
                  <a:ext uri="{FF2B5EF4-FFF2-40B4-BE49-F238E27FC236}">
                    <a16:creationId xmlns:a16="http://schemas.microsoft.com/office/drawing/2014/main" id="{E0E408FA-8FEF-439B-87AF-BA8B78B2CD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4638683" y="1844293"/>
                <a:ext cx="264850" cy="264850"/>
              </a:xfrm>
              <a:prstGeom prst="rect">
                <a:avLst/>
              </a:prstGeom>
            </p:spPr>
          </p:pic>
        </p:grpSp>
        <p:sp>
          <p:nvSpPr>
            <p:cNvPr id="494" name="직사각형 493">
              <a:extLst>
                <a:ext uri="{FF2B5EF4-FFF2-40B4-BE49-F238E27FC236}">
                  <a16:creationId xmlns:a16="http://schemas.microsoft.com/office/drawing/2014/main" id="{D62222A1-8E05-4D12-BEB2-C664BB7F234F}"/>
                </a:ext>
              </a:extLst>
            </p:cNvPr>
            <p:cNvSpPr/>
            <p:nvPr/>
          </p:nvSpPr>
          <p:spPr>
            <a:xfrm>
              <a:off x="4912005" y="3023255"/>
              <a:ext cx="697627" cy="2154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800" b="1" dirty="0">
                  <a:solidFill>
                    <a:schemeClr val="bg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다이얼패드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47" name="그래픽 246" descr="스피커 폰">
            <a:extLst>
              <a:ext uri="{FF2B5EF4-FFF2-40B4-BE49-F238E27FC236}">
                <a16:creationId xmlns:a16="http://schemas.microsoft.com/office/drawing/2014/main" id="{2C3C3F7E-4BC1-4BA7-B30B-D481C42DF7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21955" y="3753517"/>
            <a:ext cx="925784" cy="925784"/>
          </a:xfrm>
          <a:prstGeom prst="rect">
            <a:avLst/>
          </a:prstGeom>
        </p:spPr>
      </p:pic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1521DAE9-2EEF-4D9F-B057-868E6C5A4DD9}"/>
              </a:ext>
            </a:extLst>
          </p:cNvPr>
          <p:cNvGrpSpPr/>
          <p:nvPr/>
        </p:nvGrpSpPr>
        <p:grpSpPr>
          <a:xfrm>
            <a:off x="3491383" y="4806581"/>
            <a:ext cx="910288" cy="386374"/>
            <a:chOff x="6101824" y="3071598"/>
            <a:chExt cx="774728" cy="328836"/>
          </a:xfrm>
        </p:grpSpPr>
        <p:grpSp>
          <p:nvGrpSpPr>
            <p:cNvPr id="249" name="그룹 248">
              <a:extLst>
                <a:ext uri="{FF2B5EF4-FFF2-40B4-BE49-F238E27FC236}">
                  <a16:creationId xmlns:a16="http://schemas.microsoft.com/office/drawing/2014/main" id="{0D09D3FB-67A0-4EEF-AB74-A9A98FF73D74}"/>
                </a:ext>
              </a:extLst>
            </p:cNvPr>
            <p:cNvGrpSpPr/>
            <p:nvPr/>
          </p:nvGrpSpPr>
          <p:grpSpPr>
            <a:xfrm>
              <a:off x="6101824" y="3071598"/>
              <a:ext cx="328835" cy="328836"/>
              <a:chOff x="6979717" y="3069420"/>
              <a:chExt cx="328835" cy="328836"/>
            </a:xfrm>
          </p:grpSpPr>
          <p:sp>
            <p:nvSpPr>
              <p:cNvPr id="253" name="Oval">
                <a:extLst>
                  <a:ext uri="{FF2B5EF4-FFF2-40B4-BE49-F238E27FC236}">
                    <a16:creationId xmlns:a16="http://schemas.microsoft.com/office/drawing/2014/main" id="{1AC2B042-C5A3-4377-BB53-AA906310ED09}"/>
                  </a:ext>
                </a:extLst>
              </p:cNvPr>
              <p:cNvSpPr/>
              <p:nvPr/>
            </p:nvSpPr>
            <p:spPr>
              <a:xfrm>
                <a:off x="6979717" y="3069420"/>
                <a:ext cx="328835" cy="3288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4" name="Phone">
                <a:extLst>
                  <a:ext uri="{FF2B5EF4-FFF2-40B4-BE49-F238E27FC236}">
                    <a16:creationId xmlns:a16="http://schemas.microsoft.com/office/drawing/2014/main" id="{1CE5A33A-983A-4AB1-8F80-8784AEBD72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7860000">
                <a:off x="7058678" y="3138681"/>
                <a:ext cx="196148" cy="206057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rgbClr val="A6A6A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E24B6B4E-ED49-4822-A453-5D6641CFA553}"/>
                </a:ext>
              </a:extLst>
            </p:cNvPr>
            <p:cNvGrpSpPr/>
            <p:nvPr/>
          </p:nvGrpSpPr>
          <p:grpSpPr>
            <a:xfrm>
              <a:off x="6547717" y="3071598"/>
              <a:ext cx="328835" cy="328836"/>
              <a:chOff x="6547717" y="3069420"/>
              <a:chExt cx="328835" cy="328836"/>
            </a:xfrm>
          </p:grpSpPr>
          <p:sp>
            <p:nvSpPr>
              <p:cNvPr id="251" name="Oval">
                <a:extLst>
                  <a:ext uri="{FF2B5EF4-FFF2-40B4-BE49-F238E27FC236}">
                    <a16:creationId xmlns:a16="http://schemas.microsoft.com/office/drawing/2014/main" id="{CC29E860-5347-48E3-B030-3B1695E50631}"/>
                  </a:ext>
                </a:extLst>
              </p:cNvPr>
              <p:cNvSpPr/>
              <p:nvPr/>
            </p:nvSpPr>
            <p:spPr>
              <a:xfrm>
                <a:off x="6547717" y="3069420"/>
                <a:ext cx="328835" cy="328836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252" name="Phone">
                <a:extLst>
                  <a:ext uri="{FF2B5EF4-FFF2-40B4-BE49-F238E27FC236}">
                    <a16:creationId xmlns:a16="http://schemas.microsoft.com/office/drawing/2014/main" id="{1C28DBC7-64E3-404D-B6A0-D144D9E2FD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06913" y="3123303"/>
                <a:ext cx="210442" cy="221070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78056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187;p25">
            <a:extLst>
              <a:ext uri="{FF2B5EF4-FFF2-40B4-BE49-F238E27FC236}">
                <a16:creationId xmlns:a16="http://schemas.microsoft.com/office/drawing/2014/main" id="{AEB89EC9-F0F8-46D2-9971-7C7005A5A032}"/>
              </a:ext>
            </a:extLst>
          </p:cNvPr>
          <p:cNvGraphicFramePr/>
          <p:nvPr/>
        </p:nvGraphicFramePr>
        <p:xfrm>
          <a:off x="7572375" y="571500"/>
          <a:ext cx="2200900" cy="257022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sz="800" dirty="0">
                        <a:ea typeface="LG스마트체 Regular" panose="020B0600000101010101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46"/>
                  </a:ext>
                </a:extLst>
              </a:tr>
            </a:tbl>
          </a:graphicData>
        </a:graphic>
      </p:graphicFrame>
      <p:sp>
        <p:nvSpPr>
          <p:cNvPr id="772" name="Google Shape;2188;p25">
            <a:extLst>
              <a:ext uri="{FF2B5EF4-FFF2-40B4-BE49-F238E27FC236}">
                <a16:creationId xmlns:a16="http://schemas.microsoft.com/office/drawing/2014/main" id="{A207D231-DDFC-4485-881F-D73068E2C577}"/>
              </a:ext>
            </a:extLst>
          </p:cNvPr>
          <p:cNvSpPr txBox="1"/>
          <p:nvPr/>
        </p:nvSpPr>
        <p:spPr>
          <a:xfrm>
            <a:off x="1005719" y="339387"/>
            <a:ext cx="134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UCAP 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lgun Gothic"/>
                <a:ea typeface="Malgun Gothic"/>
                <a:cs typeface="Malgun Gothic"/>
                <a:sym typeface="Malgun Gothic"/>
              </a:rPr>
              <a:t>메신저 고도화</a:t>
            </a:r>
          </a:p>
        </p:txBody>
      </p:sp>
      <p:sp>
        <p:nvSpPr>
          <p:cNvPr id="773" name="Google Shape;2199;p25">
            <a:extLst>
              <a:ext uri="{FF2B5EF4-FFF2-40B4-BE49-F238E27FC236}">
                <a16:creationId xmlns:a16="http://schemas.microsoft.com/office/drawing/2014/main" id="{45724B3C-3149-4152-91EA-B3C87E76E794}"/>
              </a:ext>
            </a:extLst>
          </p:cNvPr>
          <p:cNvSpPr txBox="1"/>
          <p:nvPr/>
        </p:nvSpPr>
        <p:spPr>
          <a:xfrm>
            <a:off x="2348744" y="339387"/>
            <a:ext cx="5203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3200" rIns="72000" bIns="43200" anchor="ctr" anchorCtr="0">
            <a:noAutofit/>
          </a:bodyPr>
          <a:lstStyle/>
          <a:p>
            <a:pPr lvl="0">
              <a:buSzPts val="800"/>
              <a:defRPr/>
            </a:pP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새 통화 </a:t>
            </a:r>
            <a:r>
              <a:rPr lang="en-US" altLang="ko-KR" sz="800" dirty="0">
                <a:latin typeface="Malgun Gothic"/>
                <a:ea typeface="Malgun Gothic"/>
                <a:cs typeface="Malgun Gothic"/>
                <a:sym typeface="Malgun Gothic"/>
              </a:rPr>
              <a:t>&gt; </a:t>
            </a:r>
            <a:r>
              <a:rPr lang="ko-KR" altLang="en-US" sz="800" dirty="0">
                <a:latin typeface="Malgun Gothic"/>
                <a:ea typeface="Malgun Gothic"/>
                <a:cs typeface="Malgun Gothic"/>
                <a:sym typeface="Malgun Gothic"/>
              </a:rPr>
              <a:t>다이얼패드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0FD6CB6-5018-44A1-974E-F579AD350558}"/>
              </a:ext>
            </a:extLst>
          </p:cNvPr>
          <p:cNvGrpSpPr/>
          <p:nvPr/>
        </p:nvGrpSpPr>
        <p:grpSpPr>
          <a:xfrm>
            <a:off x="126872" y="571498"/>
            <a:ext cx="7402953" cy="6179633"/>
            <a:chOff x="126872" y="571498"/>
            <a:chExt cx="7402953" cy="6179633"/>
          </a:xfrm>
        </p:grpSpPr>
        <p:sp>
          <p:nvSpPr>
            <p:cNvPr id="80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92D27DC-FD0A-4005-872F-C382D5E0633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224" y="6483926"/>
              <a:ext cx="7401600" cy="267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376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FECE35A1-8B69-4D81-B720-22A6DBD911D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28224" y="571498"/>
              <a:ext cx="7401600" cy="6179029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3B179922-7F84-44C1-89CB-38BD306454EE}"/>
                </a:ext>
              </a:extLst>
            </p:cNvPr>
            <p:cNvGrpSpPr/>
            <p:nvPr/>
          </p:nvGrpSpPr>
          <p:grpSpPr>
            <a:xfrm>
              <a:off x="167147" y="1061396"/>
              <a:ext cx="372000" cy="2449043"/>
              <a:chOff x="167147" y="1061396"/>
              <a:chExt cx="372000" cy="2449043"/>
            </a:xfrm>
          </p:grpSpPr>
          <p:pic>
            <p:nvPicPr>
              <p:cNvPr id="546" name="그래픽 545" descr="웹 캠">
                <a:extLst>
                  <a:ext uri="{FF2B5EF4-FFF2-40B4-BE49-F238E27FC236}">
                    <a16:creationId xmlns:a16="http://schemas.microsoft.com/office/drawing/2014/main" id="{8BE817AA-11BD-4D23-8BA3-17DB2423F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98270" y="2337635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547" name="그래픽 546" descr="채팅">
                <a:extLst>
                  <a:ext uri="{FF2B5EF4-FFF2-40B4-BE49-F238E27FC236}">
                    <a16:creationId xmlns:a16="http://schemas.microsoft.com/office/drawing/2014/main" id="{C4B114AC-8B3E-45AE-BBC4-41B8FA61C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3701" y="1486809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8" name="그래픽 547" descr="보내기">
                <a:extLst>
                  <a:ext uri="{FF2B5EF4-FFF2-40B4-BE49-F238E27FC236}">
                    <a16:creationId xmlns:a16="http://schemas.microsoft.com/office/drawing/2014/main" id="{6EF09AB9-4A85-4911-B1C6-B62AB615D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203701" y="2773910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49" name="그래픽 548" descr="사용자">
                <a:extLst>
                  <a:ext uri="{FF2B5EF4-FFF2-40B4-BE49-F238E27FC236}">
                    <a16:creationId xmlns:a16="http://schemas.microsoft.com/office/drawing/2014/main" id="{BAB68235-A96C-40B3-81FE-ED7B338C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203701" y="1061396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550" name="그래픽 549" descr="계층 구조형">
                <a:extLst>
                  <a:ext uri="{FF2B5EF4-FFF2-40B4-BE49-F238E27FC236}">
                    <a16:creationId xmlns:a16="http://schemas.microsoft.com/office/drawing/2014/main" id="{36469671-8951-4D11-9719-F1F1B113C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203701" y="1912222"/>
                <a:ext cx="298892" cy="298892"/>
              </a:xfrm>
              <a:prstGeom prst="rect">
                <a:avLst/>
              </a:prstGeom>
            </p:spPr>
          </p:pic>
          <p:sp>
            <p:nvSpPr>
              <p:cNvPr id="551" name="Oval">
                <a:extLst>
                  <a:ext uri="{FF2B5EF4-FFF2-40B4-BE49-F238E27FC236}">
                    <a16:creationId xmlns:a16="http://schemas.microsoft.com/office/drawing/2014/main" id="{51F7CA35-87E9-4775-850C-B682CB6B626A}"/>
                  </a:ext>
                </a:extLst>
              </p:cNvPr>
              <p:cNvSpPr/>
              <p:nvPr/>
            </p:nvSpPr>
            <p:spPr>
              <a:xfrm>
                <a:off x="167147" y="3138439"/>
                <a:ext cx="372000" cy="3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pic>
            <p:nvPicPr>
              <p:cNvPr id="552" name="그래픽 551" descr="스피커 폰">
                <a:extLst>
                  <a:ext uri="{FF2B5EF4-FFF2-40B4-BE49-F238E27FC236}">
                    <a16:creationId xmlns:a16="http://schemas.microsoft.com/office/drawing/2014/main" id="{E79FAAED-3D17-4534-9AA1-8B4570C2B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03701" y="3199322"/>
                <a:ext cx="298892" cy="298892"/>
              </a:xfrm>
              <a:prstGeom prst="rect">
                <a:avLst/>
              </a:prstGeom>
            </p:spPr>
          </p:pic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595813-3AD3-4D27-904E-DF5F50D38D53}"/>
                </a:ext>
              </a:extLst>
            </p:cNvPr>
            <p:cNvGrpSpPr/>
            <p:nvPr/>
          </p:nvGrpSpPr>
          <p:grpSpPr>
            <a:xfrm>
              <a:off x="540730" y="977899"/>
              <a:ext cx="6989095" cy="5739657"/>
              <a:chOff x="540730" y="977899"/>
              <a:chExt cx="6989095" cy="5739657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603EEBE2-FFA0-4618-B2A4-B6B9AC63AB57}"/>
                  </a:ext>
                </a:extLst>
              </p:cNvPr>
              <p:cNvSpPr/>
              <p:nvPr/>
            </p:nvSpPr>
            <p:spPr>
              <a:xfrm>
                <a:off x="547579" y="977899"/>
                <a:ext cx="6982246" cy="3346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19" name="그룹 518">
                <a:extLst>
                  <a:ext uri="{FF2B5EF4-FFF2-40B4-BE49-F238E27FC236}">
                    <a16:creationId xmlns:a16="http://schemas.microsoft.com/office/drawing/2014/main" id="{8176AA62-C462-48BB-8370-9368EED600FE}"/>
                  </a:ext>
                </a:extLst>
              </p:cNvPr>
              <p:cNvGrpSpPr/>
              <p:nvPr/>
            </p:nvGrpSpPr>
            <p:grpSpPr>
              <a:xfrm>
                <a:off x="5518998" y="6517501"/>
                <a:ext cx="1961144" cy="200055"/>
                <a:chOff x="4446290" y="3338871"/>
                <a:chExt cx="1961144" cy="200055"/>
              </a:xfrm>
            </p:grpSpPr>
            <p:sp>
              <p:nvSpPr>
                <p:cNvPr id="520" name="직사각형 519">
                  <a:extLst>
                    <a:ext uri="{FF2B5EF4-FFF2-40B4-BE49-F238E27FC236}">
                      <a16:creationId xmlns:a16="http://schemas.microsoft.com/office/drawing/2014/main" id="{30626B06-9EE6-493B-841D-E741D9B2A30F}"/>
                    </a:ext>
                  </a:extLst>
                </p:cNvPr>
                <p:cNvSpPr/>
                <p:nvPr/>
              </p:nvSpPr>
              <p:spPr>
                <a:xfrm>
                  <a:off x="4446290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현재 버전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0.0.14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2" name="직사각형 571">
                  <a:extLst>
                    <a:ext uri="{FF2B5EF4-FFF2-40B4-BE49-F238E27FC236}">
                      <a16:creationId xmlns:a16="http://schemas.microsoft.com/office/drawing/2014/main" id="{38088FF6-FE52-4CD2-A2DD-B9D515A2F2C7}"/>
                    </a:ext>
                  </a:extLst>
                </p:cNvPr>
                <p:cNvSpPr/>
                <p:nvPr/>
              </p:nvSpPr>
              <p:spPr>
                <a:xfrm>
                  <a:off x="5325063" y="3338871"/>
                  <a:ext cx="982961" cy="20005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⊙ 최신 버</a:t>
                  </a:r>
                  <a:r>
                    <a:rPr kumimoji="0" lang="ko-KR" altLang="en-US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전</a:t>
                  </a:r>
                  <a:r>
                    <a:rPr kumimoji="0" lang="en-US" altLang="ko-KR" sz="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 0.0.11</a:t>
                  </a:r>
                  <a:endPara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73" name="Download">
                  <a:extLst>
                    <a:ext uri="{FF2B5EF4-FFF2-40B4-BE49-F238E27FC236}">
                      <a16:creationId xmlns:a16="http://schemas.microsoft.com/office/drawing/2014/main" id="{DF334BD0-049A-43AA-B10B-6AC07EFB32D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263434" y="3366899"/>
                  <a:ext cx="144000" cy="143998"/>
                </a:xfrm>
                <a:custGeom>
                  <a:avLst/>
                  <a:gdLst>
                    <a:gd name="T0" fmla="*/ 597 w 1411"/>
                    <a:gd name="T1" fmla="*/ 0 h 1412"/>
                    <a:gd name="T2" fmla="*/ 434 w 1411"/>
                    <a:gd name="T3" fmla="*/ 163 h 1412"/>
                    <a:gd name="T4" fmla="*/ 434 w 1411"/>
                    <a:gd name="T5" fmla="*/ 597 h 1412"/>
                    <a:gd name="T6" fmla="*/ 258 w 1411"/>
                    <a:gd name="T7" fmla="*/ 597 h 1412"/>
                    <a:gd name="T8" fmla="*/ 230 w 1411"/>
                    <a:gd name="T9" fmla="*/ 677 h 1412"/>
                    <a:gd name="T10" fmla="*/ 588 w 1411"/>
                    <a:gd name="T11" fmla="*/ 1033 h 1412"/>
                    <a:gd name="T12" fmla="*/ 826 w 1411"/>
                    <a:gd name="T13" fmla="*/ 1033 h 1412"/>
                    <a:gd name="T14" fmla="*/ 1182 w 1411"/>
                    <a:gd name="T15" fmla="*/ 677 h 1412"/>
                    <a:gd name="T16" fmla="*/ 1157 w 1411"/>
                    <a:gd name="T17" fmla="*/ 597 h 1412"/>
                    <a:gd name="T18" fmla="*/ 977 w 1411"/>
                    <a:gd name="T19" fmla="*/ 597 h 1412"/>
                    <a:gd name="T20" fmla="*/ 977 w 1411"/>
                    <a:gd name="T21" fmla="*/ 163 h 1412"/>
                    <a:gd name="T22" fmla="*/ 814 w 1411"/>
                    <a:gd name="T23" fmla="*/ 0 h 1412"/>
                    <a:gd name="T24" fmla="*/ 597 w 1411"/>
                    <a:gd name="T25" fmla="*/ 0 h 1412"/>
                    <a:gd name="T26" fmla="*/ 0 w 1411"/>
                    <a:gd name="T27" fmla="*/ 1032 h 1412"/>
                    <a:gd name="T28" fmla="*/ 0 w 1411"/>
                    <a:gd name="T29" fmla="*/ 1249 h 1412"/>
                    <a:gd name="T30" fmla="*/ 163 w 1411"/>
                    <a:gd name="T31" fmla="*/ 1412 h 1412"/>
                    <a:gd name="T32" fmla="*/ 1248 w 1411"/>
                    <a:gd name="T33" fmla="*/ 1412 h 1412"/>
                    <a:gd name="T34" fmla="*/ 1411 w 1411"/>
                    <a:gd name="T35" fmla="*/ 1249 h 1412"/>
                    <a:gd name="T36" fmla="*/ 1411 w 1411"/>
                    <a:gd name="T37" fmla="*/ 1032 h 1412"/>
                    <a:gd name="T38" fmla="*/ 1302 w 1411"/>
                    <a:gd name="T39" fmla="*/ 1032 h 1412"/>
                    <a:gd name="T40" fmla="*/ 1302 w 1411"/>
                    <a:gd name="T41" fmla="*/ 1249 h 1412"/>
                    <a:gd name="T42" fmla="*/ 1248 w 1411"/>
                    <a:gd name="T43" fmla="*/ 1303 h 1412"/>
                    <a:gd name="T44" fmla="*/ 163 w 1411"/>
                    <a:gd name="T45" fmla="*/ 1303 h 1412"/>
                    <a:gd name="T46" fmla="*/ 108 w 1411"/>
                    <a:gd name="T47" fmla="*/ 1249 h 1412"/>
                    <a:gd name="T48" fmla="*/ 108 w 1411"/>
                    <a:gd name="T49" fmla="*/ 1032 h 1412"/>
                    <a:gd name="T50" fmla="*/ 0 w 1411"/>
                    <a:gd name="T51" fmla="*/ 1032 h 1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11" h="1412">
                      <a:moveTo>
                        <a:pt x="597" y="0"/>
                      </a:moveTo>
                      <a:cubicBezTo>
                        <a:pt x="507" y="0"/>
                        <a:pt x="434" y="73"/>
                        <a:pt x="434" y="163"/>
                      </a:cubicBezTo>
                      <a:lnTo>
                        <a:pt x="434" y="597"/>
                      </a:lnTo>
                      <a:lnTo>
                        <a:pt x="258" y="597"/>
                      </a:lnTo>
                      <a:cubicBezTo>
                        <a:pt x="181" y="597"/>
                        <a:pt x="165" y="611"/>
                        <a:pt x="230" y="677"/>
                      </a:cubicBezTo>
                      <a:lnTo>
                        <a:pt x="588" y="1033"/>
                      </a:lnTo>
                      <a:cubicBezTo>
                        <a:pt x="708" y="1153"/>
                        <a:pt x="706" y="1153"/>
                        <a:pt x="826" y="1033"/>
                      </a:cubicBezTo>
                      <a:lnTo>
                        <a:pt x="1182" y="677"/>
                      </a:lnTo>
                      <a:cubicBezTo>
                        <a:pt x="1248" y="611"/>
                        <a:pt x="1226" y="597"/>
                        <a:pt x="1157" y="597"/>
                      </a:cubicBezTo>
                      <a:lnTo>
                        <a:pt x="977" y="597"/>
                      </a:lnTo>
                      <a:lnTo>
                        <a:pt x="977" y="163"/>
                      </a:lnTo>
                      <a:cubicBezTo>
                        <a:pt x="977" y="73"/>
                        <a:pt x="904" y="0"/>
                        <a:pt x="814" y="0"/>
                      </a:cubicBezTo>
                      <a:lnTo>
                        <a:pt x="597" y="0"/>
                      </a:lnTo>
                      <a:close/>
                      <a:moveTo>
                        <a:pt x="0" y="1032"/>
                      </a:moveTo>
                      <a:lnTo>
                        <a:pt x="0" y="1249"/>
                      </a:lnTo>
                      <a:cubicBezTo>
                        <a:pt x="0" y="1339"/>
                        <a:pt x="73" y="1412"/>
                        <a:pt x="163" y="1412"/>
                      </a:cubicBezTo>
                      <a:lnTo>
                        <a:pt x="1248" y="1412"/>
                      </a:lnTo>
                      <a:cubicBezTo>
                        <a:pt x="1338" y="1412"/>
                        <a:pt x="1411" y="1339"/>
                        <a:pt x="1411" y="1249"/>
                      </a:cubicBezTo>
                      <a:lnTo>
                        <a:pt x="1411" y="1032"/>
                      </a:lnTo>
                      <a:lnTo>
                        <a:pt x="1302" y="1032"/>
                      </a:lnTo>
                      <a:lnTo>
                        <a:pt x="1302" y="1249"/>
                      </a:lnTo>
                      <a:cubicBezTo>
                        <a:pt x="1302" y="1279"/>
                        <a:pt x="1278" y="1303"/>
                        <a:pt x="1248" y="1303"/>
                      </a:cubicBezTo>
                      <a:lnTo>
                        <a:pt x="163" y="1303"/>
                      </a:lnTo>
                      <a:cubicBezTo>
                        <a:pt x="133" y="1303"/>
                        <a:pt x="108" y="1279"/>
                        <a:pt x="108" y="1249"/>
                      </a:cubicBezTo>
                      <a:lnTo>
                        <a:pt x="108" y="1032"/>
                      </a:lnTo>
                      <a:lnTo>
                        <a:pt x="0" y="1032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74" name="사각형: 둥근 모서리 573">
                <a:extLst>
                  <a:ext uri="{FF2B5EF4-FFF2-40B4-BE49-F238E27FC236}">
                    <a16:creationId xmlns:a16="http://schemas.microsoft.com/office/drawing/2014/main" id="{1B6E692E-9636-4A3C-844D-6ECA6472BDEE}"/>
                  </a:ext>
                </a:extLst>
              </p:cNvPr>
              <p:cNvSpPr/>
              <p:nvPr/>
            </p:nvSpPr>
            <p:spPr>
              <a:xfrm>
                <a:off x="540730" y="1030930"/>
                <a:ext cx="1224000" cy="228600"/>
              </a:xfrm>
              <a:prstGeom prst="roundRect">
                <a:avLst/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통화</a:t>
                </a:r>
                <a:endPara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E3AC76A7-2C4B-4D57-A77A-3170DB82AB7C}"/>
                  </a:ext>
                </a:extLst>
              </p:cNvPr>
              <p:cNvGrpSpPr/>
              <p:nvPr/>
            </p:nvGrpSpPr>
            <p:grpSpPr>
              <a:xfrm>
                <a:off x="2649043" y="5898089"/>
                <a:ext cx="493200" cy="493200"/>
                <a:chOff x="3878255" y="1971928"/>
                <a:chExt cx="2132026" cy="2132026"/>
              </a:xfrm>
            </p:grpSpPr>
            <p:sp>
              <p:nvSpPr>
                <p:cNvPr id="576" name="Oval">
                  <a:extLst>
                    <a:ext uri="{FF2B5EF4-FFF2-40B4-BE49-F238E27FC236}">
                      <a16:creationId xmlns:a16="http://schemas.microsoft.com/office/drawing/2014/main" id="{F83DC8DB-B82A-4F0B-A6BD-296F7BACC1EE}"/>
                    </a:ext>
                  </a:extLst>
                </p:cNvPr>
                <p:cNvSpPr/>
                <p:nvPr/>
              </p:nvSpPr>
              <p:spPr>
                <a:xfrm>
                  <a:off x="3878255" y="1971928"/>
                  <a:ext cx="2132026" cy="2132026"/>
                </a:xfrm>
                <a:prstGeom prst="ellipse">
                  <a:avLst/>
                </a:prstGeom>
                <a:solidFill>
                  <a:srgbClr val="DA1F28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577" name="Add Button">
                  <a:extLst>
                    <a:ext uri="{FF2B5EF4-FFF2-40B4-BE49-F238E27FC236}">
                      <a16:creationId xmlns:a16="http://schemas.microsoft.com/office/drawing/2014/main" id="{54C0A66A-37A9-4B93-A114-6484E0DBDB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05977" y="3199092"/>
                  <a:ext cx="402258" cy="402249"/>
                  <a:chOff x="9096375" y="2044700"/>
                  <a:chExt cx="157163" cy="157162"/>
                </a:xfrm>
                <a:solidFill>
                  <a:schemeClr val="bg1"/>
                </a:solidFill>
              </p:grpSpPr>
              <p:sp>
                <p:nvSpPr>
                  <p:cNvPr id="578" name="Circle">
                    <a:extLst>
                      <a:ext uri="{FF2B5EF4-FFF2-40B4-BE49-F238E27FC236}">
                        <a16:creationId xmlns:a16="http://schemas.microsoft.com/office/drawing/2014/main" id="{6C8F94C3-1CC1-47B8-9B06-F6BDD222FE7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9096375" y="2044700"/>
                    <a:ext cx="157163" cy="157162"/>
                  </a:xfrm>
                  <a:custGeom>
                    <a:avLst/>
                    <a:gdLst>
                      <a:gd name="T0" fmla="*/ 103 w 206"/>
                      <a:gd name="T1" fmla="*/ 0 h 206"/>
                      <a:gd name="T2" fmla="*/ 0 w 206"/>
                      <a:gd name="T3" fmla="*/ 103 h 206"/>
                      <a:gd name="T4" fmla="*/ 103 w 206"/>
                      <a:gd name="T5" fmla="*/ 206 h 206"/>
                      <a:gd name="T6" fmla="*/ 206 w 206"/>
                      <a:gd name="T7" fmla="*/ 103 h 206"/>
                      <a:gd name="T8" fmla="*/ 103 w 206"/>
                      <a:gd name="T9" fmla="*/ 0 h 206"/>
                      <a:gd name="T10" fmla="*/ 103 w 206"/>
                      <a:gd name="T11" fmla="*/ 9 h 206"/>
                      <a:gd name="T12" fmla="*/ 197 w 206"/>
                      <a:gd name="T13" fmla="*/ 103 h 206"/>
                      <a:gd name="T14" fmla="*/ 103 w 206"/>
                      <a:gd name="T15" fmla="*/ 197 h 206"/>
                      <a:gd name="T16" fmla="*/ 10 w 206"/>
                      <a:gd name="T17" fmla="*/ 103 h 206"/>
                      <a:gd name="T18" fmla="*/ 103 w 206"/>
                      <a:gd name="T19" fmla="*/ 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06" h="206">
                        <a:moveTo>
                          <a:pt x="103" y="0"/>
                        </a:moveTo>
                        <a:cubicBezTo>
                          <a:pt x="46" y="0"/>
                          <a:pt x="0" y="46"/>
                          <a:pt x="0" y="103"/>
                        </a:cubicBezTo>
                        <a:cubicBezTo>
                          <a:pt x="0" y="160"/>
                          <a:pt x="46" y="206"/>
                          <a:pt x="103" y="206"/>
                        </a:cubicBezTo>
                        <a:cubicBezTo>
                          <a:pt x="160" y="206"/>
                          <a:pt x="206" y="160"/>
                          <a:pt x="206" y="103"/>
                        </a:cubicBezTo>
                        <a:cubicBezTo>
                          <a:pt x="206" y="46"/>
                          <a:pt x="160" y="0"/>
                          <a:pt x="103" y="0"/>
                        </a:cubicBezTo>
                        <a:moveTo>
                          <a:pt x="103" y="9"/>
                        </a:moveTo>
                        <a:cubicBezTo>
                          <a:pt x="155" y="9"/>
                          <a:pt x="197" y="51"/>
                          <a:pt x="197" y="103"/>
                        </a:cubicBezTo>
                        <a:cubicBezTo>
                          <a:pt x="197" y="155"/>
                          <a:pt x="155" y="197"/>
                          <a:pt x="103" y="197"/>
                        </a:cubicBezTo>
                        <a:cubicBezTo>
                          <a:pt x="52" y="197"/>
                          <a:pt x="10" y="155"/>
                          <a:pt x="10" y="103"/>
                        </a:cubicBezTo>
                        <a:cubicBezTo>
                          <a:pt x="10" y="51"/>
                          <a:pt x="52" y="9"/>
                          <a:pt x="103" y="9"/>
                        </a:cubicBezTo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79" name="Add">
                    <a:extLst>
                      <a:ext uri="{FF2B5EF4-FFF2-40B4-BE49-F238E27FC236}">
                        <a16:creationId xmlns:a16="http://schemas.microsoft.com/office/drawing/2014/main" id="{B41B28E0-CF03-4C99-A921-D077DC285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135275" y="2084387"/>
                    <a:ext cx="79375" cy="77787"/>
                  </a:xfrm>
                  <a:custGeom>
                    <a:avLst/>
                    <a:gdLst>
                      <a:gd name="T0" fmla="*/ 50 w 50"/>
                      <a:gd name="T1" fmla="*/ 22 h 49"/>
                      <a:gd name="T2" fmla="*/ 27 w 50"/>
                      <a:gd name="T3" fmla="*/ 22 h 49"/>
                      <a:gd name="T4" fmla="*/ 27 w 50"/>
                      <a:gd name="T5" fmla="*/ 0 h 49"/>
                      <a:gd name="T6" fmla="*/ 23 w 50"/>
                      <a:gd name="T7" fmla="*/ 0 h 49"/>
                      <a:gd name="T8" fmla="*/ 23 w 50"/>
                      <a:gd name="T9" fmla="*/ 22 h 49"/>
                      <a:gd name="T10" fmla="*/ 0 w 50"/>
                      <a:gd name="T11" fmla="*/ 22 h 49"/>
                      <a:gd name="T12" fmla="*/ 0 w 50"/>
                      <a:gd name="T13" fmla="*/ 27 h 49"/>
                      <a:gd name="T14" fmla="*/ 23 w 50"/>
                      <a:gd name="T15" fmla="*/ 27 h 49"/>
                      <a:gd name="T16" fmla="*/ 23 w 50"/>
                      <a:gd name="T17" fmla="*/ 49 h 49"/>
                      <a:gd name="T18" fmla="*/ 27 w 50"/>
                      <a:gd name="T19" fmla="*/ 49 h 49"/>
                      <a:gd name="T20" fmla="*/ 27 w 50"/>
                      <a:gd name="T21" fmla="*/ 27 h 49"/>
                      <a:gd name="T22" fmla="*/ 50 w 50"/>
                      <a:gd name="T23" fmla="*/ 27 h 49"/>
                      <a:gd name="T24" fmla="*/ 50 w 50"/>
                      <a:gd name="T25" fmla="*/ 22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0" h="49">
                        <a:moveTo>
                          <a:pt x="50" y="22"/>
                        </a:moveTo>
                        <a:lnTo>
                          <a:pt x="27" y="22"/>
                        </a:lnTo>
                        <a:lnTo>
                          <a:pt x="27" y="0"/>
                        </a:lnTo>
                        <a:lnTo>
                          <a:pt x="23" y="0"/>
                        </a:lnTo>
                        <a:lnTo>
                          <a:pt x="23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3" y="27"/>
                        </a:lnTo>
                        <a:lnTo>
                          <a:pt x="23" y="49"/>
                        </a:lnTo>
                        <a:lnTo>
                          <a:pt x="27" y="49"/>
                        </a:lnTo>
                        <a:lnTo>
                          <a:pt x="27" y="27"/>
                        </a:lnTo>
                        <a:lnTo>
                          <a:pt x="50" y="27"/>
                        </a:lnTo>
                        <a:lnTo>
                          <a:pt x="50" y="2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580" name="Phone">
                <a:extLst>
                  <a:ext uri="{FF2B5EF4-FFF2-40B4-BE49-F238E27FC236}">
                    <a16:creationId xmlns:a16="http://schemas.microsoft.com/office/drawing/2014/main" id="{E54A0BDC-F249-41DA-992E-92DDDA1F20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68145" y="6032725"/>
                <a:ext cx="232460" cy="244202"/>
              </a:xfrm>
              <a:custGeom>
                <a:avLst/>
                <a:gdLst>
                  <a:gd name="T0" fmla="*/ 1175 w 1361"/>
                  <a:gd name="T1" fmla="*/ 1009 h 1433"/>
                  <a:gd name="T2" fmla="*/ 923 w 1361"/>
                  <a:gd name="T3" fmla="*/ 965 h 1433"/>
                  <a:gd name="T4" fmla="*/ 873 w 1361"/>
                  <a:gd name="T5" fmla="*/ 1008 h 1433"/>
                  <a:gd name="T6" fmla="*/ 509 w 1361"/>
                  <a:gd name="T7" fmla="*/ 887 h 1433"/>
                  <a:gd name="T8" fmla="*/ 440 w 1361"/>
                  <a:gd name="T9" fmla="*/ 510 h 1433"/>
                  <a:gd name="T10" fmla="*/ 490 w 1361"/>
                  <a:gd name="T11" fmla="*/ 466 h 1433"/>
                  <a:gd name="T12" fmla="*/ 481 w 1361"/>
                  <a:gd name="T13" fmla="*/ 211 h 1433"/>
                  <a:gd name="T14" fmla="*/ 446 w 1361"/>
                  <a:gd name="T15" fmla="*/ 154 h 1433"/>
                  <a:gd name="T16" fmla="*/ 238 w 1361"/>
                  <a:gd name="T17" fmla="*/ 72 h 1433"/>
                  <a:gd name="T18" fmla="*/ 193 w 1361"/>
                  <a:gd name="T19" fmla="*/ 111 h 1433"/>
                  <a:gd name="T20" fmla="*/ 29 w 1361"/>
                  <a:gd name="T21" fmla="*/ 389 h 1433"/>
                  <a:gd name="T22" fmla="*/ 310 w 1361"/>
                  <a:gd name="T23" fmla="*/ 1061 h 1433"/>
                  <a:gd name="T24" fmla="*/ 936 w 1361"/>
                  <a:gd name="T25" fmla="*/ 1431 h 1433"/>
                  <a:gd name="T26" fmla="*/ 1234 w 1361"/>
                  <a:gd name="T27" fmla="*/ 1308 h 1433"/>
                  <a:gd name="T28" fmla="*/ 1278 w 1361"/>
                  <a:gd name="T29" fmla="*/ 1269 h 1433"/>
                  <a:gd name="T30" fmla="*/ 1226 w 1361"/>
                  <a:gd name="T31" fmla="*/ 1052 h 1433"/>
                  <a:gd name="T32" fmla="*/ 1175 w 1361"/>
                  <a:gd name="T33" fmla="*/ 100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1" h="1433">
                    <a:moveTo>
                      <a:pt x="1175" y="1009"/>
                    </a:moveTo>
                    <a:cubicBezTo>
                      <a:pt x="1091" y="937"/>
                      <a:pt x="1006" y="893"/>
                      <a:pt x="923" y="965"/>
                    </a:cubicBezTo>
                    <a:lnTo>
                      <a:pt x="873" y="1008"/>
                    </a:lnTo>
                    <a:cubicBezTo>
                      <a:pt x="837" y="1040"/>
                      <a:pt x="770" y="1187"/>
                      <a:pt x="509" y="887"/>
                    </a:cubicBezTo>
                    <a:cubicBezTo>
                      <a:pt x="248" y="588"/>
                      <a:pt x="403" y="541"/>
                      <a:pt x="440" y="510"/>
                    </a:cubicBezTo>
                    <a:lnTo>
                      <a:pt x="490" y="466"/>
                    </a:lnTo>
                    <a:cubicBezTo>
                      <a:pt x="572" y="394"/>
                      <a:pt x="541" y="304"/>
                      <a:pt x="481" y="211"/>
                    </a:cubicBezTo>
                    <a:lnTo>
                      <a:pt x="446" y="154"/>
                    </a:lnTo>
                    <a:cubicBezTo>
                      <a:pt x="386" y="61"/>
                      <a:pt x="321" y="0"/>
                      <a:pt x="238" y="72"/>
                    </a:cubicBezTo>
                    <a:lnTo>
                      <a:pt x="193" y="111"/>
                    </a:lnTo>
                    <a:cubicBezTo>
                      <a:pt x="157" y="138"/>
                      <a:pt x="54" y="224"/>
                      <a:pt x="29" y="389"/>
                    </a:cubicBezTo>
                    <a:cubicBezTo>
                      <a:pt x="0" y="586"/>
                      <a:pt x="94" y="812"/>
                      <a:pt x="310" y="1061"/>
                    </a:cubicBezTo>
                    <a:cubicBezTo>
                      <a:pt x="525" y="1309"/>
                      <a:pt x="736" y="1433"/>
                      <a:pt x="936" y="1431"/>
                    </a:cubicBezTo>
                    <a:cubicBezTo>
                      <a:pt x="1102" y="1429"/>
                      <a:pt x="1202" y="1340"/>
                      <a:pt x="1234" y="1308"/>
                    </a:cubicBezTo>
                    <a:lnTo>
                      <a:pt x="1278" y="1269"/>
                    </a:lnTo>
                    <a:cubicBezTo>
                      <a:pt x="1361" y="1197"/>
                      <a:pt x="1310" y="1124"/>
                      <a:pt x="1226" y="1052"/>
                    </a:cubicBezTo>
                    <a:lnTo>
                      <a:pt x="1175" y="100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81" name="직사각형 580">
                <a:extLst>
                  <a:ext uri="{FF2B5EF4-FFF2-40B4-BE49-F238E27FC236}">
                    <a16:creationId xmlns:a16="http://schemas.microsoft.com/office/drawing/2014/main" id="{78857D77-3371-4378-BB97-49D189078A32}"/>
                  </a:ext>
                </a:extLst>
              </p:cNvPr>
              <p:cNvSpPr/>
              <p:nvPr/>
            </p:nvSpPr>
            <p:spPr>
              <a:xfrm>
                <a:off x="547579" y="1307135"/>
                <a:ext cx="2682490" cy="5150815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82" name="Scroll Indicator">
                <a:extLst>
                  <a:ext uri="{FF2B5EF4-FFF2-40B4-BE49-F238E27FC236}">
                    <a16:creationId xmlns:a16="http://schemas.microsoft.com/office/drawing/2014/main" id="{A92AB0D1-22DB-405B-8B10-5E7C4426042D}"/>
                  </a:ext>
                </a:extLst>
              </p:cNvPr>
              <p:cNvGrpSpPr/>
              <p:nvPr/>
            </p:nvGrpSpPr>
            <p:grpSpPr>
              <a:xfrm>
                <a:off x="3180246" y="1584835"/>
                <a:ext cx="25400" cy="4104000"/>
                <a:chOff x="892175" y="1261242"/>
                <a:chExt cx="25400" cy="3016250"/>
              </a:xfrm>
            </p:grpSpPr>
            <p:cxnSp>
              <p:nvCxnSpPr>
                <p:cNvPr id="583" name="Track">
                  <a:extLst>
                    <a:ext uri="{FF2B5EF4-FFF2-40B4-BE49-F238E27FC236}">
                      <a16:creationId xmlns:a16="http://schemas.microsoft.com/office/drawing/2014/main" id="{ED94D86B-773A-4C83-82A1-F5F59CD7EB45}"/>
                    </a:ext>
                  </a:extLst>
                </p:cNvPr>
                <p:cNvCxnSpPr/>
                <p:nvPr/>
              </p:nvCxnSpPr>
              <p:spPr>
                <a:xfrm>
                  <a:off x="904875" y="1261242"/>
                  <a:ext cx="0" cy="3016250"/>
                </a:xfrm>
                <a:prstGeom prst="line">
                  <a:avLst/>
                </a:prstGeom>
                <a:ln w="6350">
                  <a:solidFill>
                    <a:srgbClr val="000000">
                      <a:alpha val="12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4" name="Thumb">
                  <a:extLst>
                    <a:ext uri="{FF2B5EF4-FFF2-40B4-BE49-F238E27FC236}">
                      <a16:creationId xmlns:a16="http://schemas.microsoft.com/office/drawing/2014/main" id="{167A6FEA-3DBA-4F6D-9A14-5E213336FE43}"/>
                    </a:ext>
                  </a:extLst>
                </p:cNvPr>
                <p:cNvSpPr/>
                <p:nvPr/>
              </p:nvSpPr>
              <p:spPr>
                <a:xfrm>
                  <a:off x="892175" y="1718869"/>
                  <a:ext cx="25400" cy="508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85" name="직사각형 584">
                <a:extLst>
                  <a:ext uri="{FF2B5EF4-FFF2-40B4-BE49-F238E27FC236}">
                    <a16:creationId xmlns:a16="http://schemas.microsoft.com/office/drawing/2014/main" id="{89A26FB4-3B06-4322-9878-BD9B39586871}"/>
                  </a:ext>
                </a:extLst>
              </p:cNvPr>
              <p:cNvSpPr/>
              <p:nvPr/>
            </p:nvSpPr>
            <p:spPr>
              <a:xfrm flipV="1">
                <a:off x="3230072" y="1307740"/>
                <a:ext cx="4298400" cy="366517"/>
              </a:xfrm>
              <a:prstGeom prst="rect">
                <a:avLst/>
              </a:prstGeom>
              <a:noFill/>
              <a:ln w="317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662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86" name="직사각형 585">
                <a:extLst>
                  <a:ext uri="{FF2B5EF4-FFF2-40B4-BE49-F238E27FC236}">
                    <a16:creationId xmlns:a16="http://schemas.microsoft.com/office/drawing/2014/main" id="{91B8F1DA-0C8E-43C9-AD2C-DC09C8D28387}"/>
                  </a:ext>
                </a:extLst>
              </p:cNvPr>
              <p:cNvSpPr/>
              <p:nvPr/>
            </p:nvSpPr>
            <p:spPr>
              <a:xfrm>
                <a:off x="3268169" y="1314659"/>
                <a:ext cx="4082965" cy="37206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587" name="그룹 586">
                <a:extLst>
                  <a:ext uri="{FF2B5EF4-FFF2-40B4-BE49-F238E27FC236}">
                    <a16:creationId xmlns:a16="http://schemas.microsoft.com/office/drawing/2014/main" id="{EA859964-F8BC-43EC-972E-33EF119F187A}"/>
                  </a:ext>
                </a:extLst>
              </p:cNvPr>
              <p:cNvGrpSpPr/>
              <p:nvPr/>
            </p:nvGrpSpPr>
            <p:grpSpPr>
              <a:xfrm>
                <a:off x="3264693" y="1332575"/>
                <a:ext cx="373160" cy="349152"/>
                <a:chOff x="3301748" y="2229240"/>
                <a:chExt cx="373160" cy="349152"/>
              </a:xfrm>
            </p:grpSpPr>
            <p:grpSp>
              <p:nvGrpSpPr>
                <p:cNvPr id="588" name="Profile Picture">
                  <a:extLst>
                    <a:ext uri="{FF2B5EF4-FFF2-40B4-BE49-F238E27FC236}">
                      <a16:creationId xmlns:a16="http://schemas.microsoft.com/office/drawing/2014/main" id="{6E9898E7-E0B7-4BEE-82C8-996B73EF9C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27136" y="2229240"/>
                  <a:ext cx="336634" cy="336634"/>
                  <a:chOff x="5459192" y="1847688"/>
                  <a:chExt cx="1371600" cy="1371600"/>
                </a:xfrm>
              </p:grpSpPr>
              <p:sp>
                <p:nvSpPr>
                  <p:cNvPr id="591" name="Background">
                    <a:extLst>
                      <a:ext uri="{FF2B5EF4-FFF2-40B4-BE49-F238E27FC236}">
                        <a16:creationId xmlns:a16="http://schemas.microsoft.com/office/drawing/2014/main" id="{5306074D-84DE-4553-9248-5A46FCD73A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59192" y="1847688"/>
                    <a:ext cx="1371600" cy="13716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592" name="Profile Icon">
                    <a:extLst>
                      <a:ext uri="{FF2B5EF4-FFF2-40B4-BE49-F238E27FC236}">
                        <a16:creationId xmlns:a16="http://schemas.microsoft.com/office/drawing/2014/main" id="{225ED852-9957-4EF1-9E84-A0EBED5797E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861992" y="2209476"/>
                    <a:ext cx="566000" cy="648024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341581FC-90FC-459A-AA78-887C4F89E2F1}"/>
                    </a:ext>
                  </a:extLst>
                </p:cNvPr>
                <p:cNvSpPr/>
                <p:nvPr/>
              </p:nvSpPr>
              <p:spPr>
                <a:xfrm>
                  <a:off x="3301748" y="223291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  <p:pic>
              <p:nvPicPr>
                <p:cNvPr id="590" name="그래픽 589" descr="스마트폰">
                  <a:extLst>
                    <a:ext uri="{FF2B5EF4-FFF2-40B4-BE49-F238E27FC236}">
                      <a16:creationId xmlns:a16="http://schemas.microsoft.com/office/drawing/2014/main" id="{13556928-CC1F-478B-871A-4B0AC3B199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0908" y="2434392"/>
                  <a:ext cx="144000" cy="144000"/>
                </a:xfrm>
                <a:prstGeom prst="rect">
                  <a:avLst/>
                </a:prstGeom>
              </p:spPr>
            </p:pic>
          </p:grpSp>
          <p:sp>
            <p:nvSpPr>
              <p:cNvPr id="593" name="직사각형 592">
                <a:extLst>
                  <a:ext uri="{FF2B5EF4-FFF2-40B4-BE49-F238E27FC236}">
                    <a16:creationId xmlns:a16="http://schemas.microsoft.com/office/drawing/2014/main" id="{FDC26980-E156-442D-9BB8-F842255A6266}"/>
                  </a:ext>
                </a:extLst>
              </p:cNvPr>
              <p:cNvSpPr/>
              <p:nvPr/>
            </p:nvSpPr>
            <p:spPr>
              <a:xfrm>
                <a:off x="3611557" y="1399429"/>
                <a:ext cx="3236841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김용주 이사</a:t>
                </a:r>
              </a:p>
            </p:txBody>
          </p:sp>
          <p:cxnSp>
            <p:nvCxnSpPr>
              <p:cNvPr id="594" name="Track">
                <a:extLst>
                  <a:ext uri="{FF2B5EF4-FFF2-40B4-BE49-F238E27FC236}">
                    <a16:creationId xmlns:a16="http://schemas.microsoft.com/office/drawing/2014/main" id="{94AFEF5C-B88A-43B6-94D3-20DC08CCD444}"/>
                  </a:ext>
                </a:extLst>
              </p:cNvPr>
              <p:cNvCxnSpPr/>
              <p:nvPr/>
            </p:nvCxnSpPr>
            <p:spPr>
              <a:xfrm>
                <a:off x="7500355" y="1746423"/>
                <a:ext cx="0" cy="3816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98E1905-E306-486F-9BA9-532753FACB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7393200" y="1425065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96" name="Oval">
                  <a:extLst>
                    <a:ext uri="{FF2B5EF4-FFF2-40B4-BE49-F238E27FC236}">
                      <a16:creationId xmlns:a16="http://schemas.microsoft.com/office/drawing/2014/main" id="{D03BEA2E-1C14-4859-A3A5-103B1D86CA6C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7" name="Oval">
                  <a:extLst>
                    <a:ext uri="{FF2B5EF4-FFF2-40B4-BE49-F238E27FC236}">
                      <a16:creationId xmlns:a16="http://schemas.microsoft.com/office/drawing/2014/main" id="{1652D7F6-B3C2-44F8-93F7-1FE1347239CB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98" name="Oval">
                  <a:extLst>
                    <a:ext uri="{FF2B5EF4-FFF2-40B4-BE49-F238E27FC236}">
                      <a16:creationId xmlns:a16="http://schemas.microsoft.com/office/drawing/2014/main" id="{3E611BB6-24DC-40B8-B696-3AC821F1566C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599" name="그룹 598">
                <a:extLst>
                  <a:ext uri="{FF2B5EF4-FFF2-40B4-BE49-F238E27FC236}">
                    <a16:creationId xmlns:a16="http://schemas.microsoft.com/office/drawing/2014/main" id="{0FECAB66-9CF8-4631-BA0A-D433B4F31995}"/>
                  </a:ext>
                </a:extLst>
              </p:cNvPr>
              <p:cNvGrpSpPr/>
              <p:nvPr/>
            </p:nvGrpSpPr>
            <p:grpSpPr>
              <a:xfrm>
                <a:off x="3273213" y="1744923"/>
                <a:ext cx="4163451" cy="485213"/>
                <a:chOff x="3273213" y="1744923"/>
                <a:chExt cx="4163451" cy="485213"/>
              </a:xfrm>
            </p:grpSpPr>
            <p:sp>
              <p:nvSpPr>
                <p:cNvPr id="600" name="Modal Dialog Overlay">
                  <a:extLst>
                    <a:ext uri="{FF2B5EF4-FFF2-40B4-BE49-F238E27FC236}">
                      <a16:creationId xmlns:a16="http://schemas.microsoft.com/office/drawing/2014/main" id="{B1177EE8-553F-49C5-A6ED-035675319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213" y="1744923"/>
                  <a:ext cx="4163451" cy="48521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01" name="그룹 600">
                  <a:extLst>
                    <a:ext uri="{FF2B5EF4-FFF2-40B4-BE49-F238E27FC236}">
                      <a16:creationId xmlns:a16="http://schemas.microsoft.com/office/drawing/2014/main" id="{C4699816-19E5-46F8-B45E-3D6AF3179433}"/>
                    </a:ext>
                  </a:extLst>
                </p:cNvPr>
                <p:cNvGrpSpPr/>
                <p:nvPr/>
              </p:nvGrpSpPr>
              <p:grpSpPr>
                <a:xfrm>
                  <a:off x="5519984" y="1768506"/>
                  <a:ext cx="1727306" cy="438047"/>
                  <a:chOff x="3317412" y="1838505"/>
                  <a:chExt cx="1727306" cy="438047"/>
                </a:xfrm>
              </p:grpSpPr>
              <p:grpSp>
                <p:nvGrpSpPr>
                  <p:cNvPr id="618" name="그룹 617">
                    <a:extLst>
                      <a:ext uri="{FF2B5EF4-FFF2-40B4-BE49-F238E27FC236}">
                        <a16:creationId xmlns:a16="http://schemas.microsoft.com/office/drawing/2014/main" id="{6D32CFB4-54DA-470B-9327-8BEE2690ED18}"/>
                      </a:ext>
                    </a:extLst>
                  </p:cNvPr>
                  <p:cNvGrpSpPr/>
                  <p:nvPr/>
                </p:nvGrpSpPr>
                <p:grpSpPr>
                  <a:xfrm>
                    <a:off x="4656646" y="1863492"/>
                    <a:ext cx="388072" cy="388072"/>
                    <a:chOff x="8317111" y="4767758"/>
                    <a:chExt cx="924232" cy="924232"/>
                  </a:xfrm>
                </p:grpSpPr>
                <p:sp>
                  <p:nvSpPr>
                    <p:cNvPr id="622" name="Oval">
                      <a:extLst>
                        <a:ext uri="{FF2B5EF4-FFF2-40B4-BE49-F238E27FC236}">
                          <a16:creationId xmlns:a16="http://schemas.microsoft.com/office/drawing/2014/main" id="{C988B179-6FB0-4D07-AA17-DFDFB11BA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7111" y="4767758"/>
                      <a:ext cx="924232" cy="924232"/>
                    </a:xfrm>
                    <a:prstGeom prst="ellipse">
                      <a:avLst/>
                    </a:prstGeom>
                    <a:solidFill>
                      <a:srgbClr val="A6A6A6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23" name="그래픽 622" descr="스피커 폰">
                      <a:extLst>
                        <a:ext uri="{FF2B5EF4-FFF2-40B4-BE49-F238E27FC236}">
                          <a16:creationId xmlns:a16="http://schemas.microsoft.com/office/drawing/2014/main" id="{D102A5F7-2CCB-4E9C-BAD3-B72281566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54945" y="4905592"/>
                      <a:ext cx="648564" cy="64856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19" name="그룹 618">
                    <a:extLst>
                      <a:ext uri="{FF2B5EF4-FFF2-40B4-BE49-F238E27FC236}">
                        <a16:creationId xmlns:a16="http://schemas.microsoft.com/office/drawing/2014/main" id="{9BC39FB1-3154-4737-8700-34232DB699E1}"/>
                      </a:ext>
                    </a:extLst>
                  </p:cNvPr>
                  <p:cNvGrpSpPr/>
                  <p:nvPr/>
                </p:nvGrpSpPr>
                <p:grpSpPr>
                  <a:xfrm>
                    <a:off x="3317412" y="1838505"/>
                    <a:ext cx="1027845" cy="438047"/>
                    <a:chOff x="3317412" y="1885810"/>
                    <a:chExt cx="1027845" cy="438047"/>
                  </a:xfrm>
                </p:grpSpPr>
                <p:sp>
                  <p:nvSpPr>
                    <p:cNvPr id="620" name="직사각형 619">
                      <a:extLst>
                        <a:ext uri="{FF2B5EF4-FFF2-40B4-BE49-F238E27FC236}">
                          <a16:creationId xmlns:a16="http://schemas.microsoft.com/office/drawing/2014/main" id="{ECA7644F-BE9A-4B0D-B71C-3CABD311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027845" cy="246221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02-1234-5678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21" name="직사각형 620">
                      <a:extLst>
                        <a:ext uri="{FF2B5EF4-FFF2-40B4-BE49-F238E27FC236}">
                          <a16:creationId xmlns:a16="http://schemas.microsoft.com/office/drawing/2014/main" id="{B424EE30-86DA-4858-B98E-AE990F687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사무실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602" name="그룹 601">
                  <a:extLst>
                    <a:ext uri="{FF2B5EF4-FFF2-40B4-BE49-F238E27FC236}">
                      <a16:creationId xmlns:a16="http://schemas.microsoft.com/office/drawing/2014/main" id="{E4D4C7CF-2CE2-4F55-A181-7C68C1FB3169}"/>
                    </a:ext>
                  </a:extLst>
                </p:cNvPr>
                <p:cNvGrpSpPr/>
                <p:nvPr/>
              </p:nvGrpSpPr>
              <p:grpSpPr>
                <a:xfrm>
                  <a:off x="3424486" y="1768506"/>
                  <a:ext cx="1725138" cy="438047"/>
                  <a:chOff x="3281493" y="1775705"/>
                  <a:chExt cx="1725138" cy="438047"/>
                </a:xfrm>
              </p:grpSpPr>
              <p:grpSp>
                <p:nvGrpSpPr>
                  <p:cNvPr id="603" name="그룹 602">
                    <a:extLst>
                      <a:ext uri="{FF2B5EF4-FFF2-40B4-BE49-F238E27FC236}">
                        <a16:creationId xmlns:a16="http://schemas.microsoft.com/office/drawing/2014/main" id="{6740A876-6229-47D0-8FE2-AA5124019C7F}"/>
                      </a:ext>
                    </a:extLst>
                  </p:cNvPr>
                  <p:cNvGrpSpPr/>
                  <p:nvPr/>
                </p:nvGrpSpPr>
                <p:grpSpPr>
                  <a:xfrm>
                    <a:off x="3281493" y="1775705"/>
                    <a:ext cx="1101584" cy="438047"/>
                    <a:chOff x="3317412" y="1885810"/>
                    <a:chExt cx="1101584" cy="438047"/>
                  </a:xfrm>
                </p:grpSpPr>
                <p:sp>
                  <p:nvSpPr>
                    <p:cNvPr id="616" name="직사각형 615">
                      <a:extLst>
                        <a:ext uri="{FF2B5EF4-FFF2-40B4-BE49-F238E27FC236}">
                          <a16:creationId xmlns:a16="http://schemas.microsoft.com/office/drawing/2014/main" id="{5409186B-FE6B-42DA-A45A-061C02E0C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2077636"/>
                      <a:ext cx="1101584" cy="24622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010-1234-5678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617" name="직사각형 616">
                      <a:extLst>
                        <a:ext uri="{FF2B5EF4-FFF2-40B4-BE49-F238E27FC236}">
                          <a16:creationId xmlns:a16="http://schemas.microsoft.com/office/drawing/2014/main" id="{3D3F2356-9137-4A0F-8508-8320F267B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412" y="1885810"/>
                      <a:ext cx="453970" cy="200055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휴대폰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7234803A-1853-4BF4-B872-78C9E258907F}"/>
                      </a:ext>
                    </a:extLst>
                  </p:cNvPr>
                  <p:cNvGrpSpPr/>
                  <p:nvPr/>
                </p:nvGrpSpPr>
                <p:grpSpPr>
                  <a:xfrm>
                    <a:off x="4618559" y="1800692"/>
                    <a:ext cx="388072" cy="388072"/>
                    <a:chOff x="5727769" y="2721864"/>
                    <a:chExt cx="903986" cy="903986"/>
                  </a:xfrm>
                </p:grpSpPr>
                <p:sp>
                  <p:nvSpPr>
                    <p:cNvPr id="614" name="Oval">
                      <a:extLst>
                        <a:ext uri="{FF2B5EF4-FFF2-40B4-BE49-F238E27FC236}">
                          <a16:creationId xmlns:a16="http://schemas.microsoft.com/office/drawing/2014/main" id="{8250D985-3765-45BA-8CBA-6E75FFA9E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7769" y="2721864"/>
                      <a:ext cx="903986" cy="90398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15" name="그래픽 614" descr="스마트폰">
                      <a:extLst>
                        <a:ext uri="{FF2B5EF4-FFF2-40B4-BE49-F238E27FC236}">
                          <a16:creationId xmlns:a16="http://schemas.microsoft.com/office/drawing/2014/main" id="{00C8BDD9-27C3-43F3-BAF6-42232A6E15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5">
                      <a:extLst>
                        <a:ext uri="{96DAC541-7B7A-43D3-8B79-37D633B846F1}">
                          <asvg:svgBlip xmlns:asvg="http://schemas.microsoft.com/office/drawing/2016/SVG/main" r:embed="rId2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38156" y="2932251"/>
                      <a:ext cx="483212" cy="483212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624" name="그룹 623">
                <a:extLst>
                  <a:ext uri="{FF2B5EF4-FFF2-40B4-BE49-F238E27FC236}">
                    <a16:creationId xmlns:a16="http://schemas.microsoft.com/office/drawing/2014/main" id="{6885B8C7-6F2B-4CB4-A033-77115F213526}"/>
                  </a:ext>
                </a:extLst>
              </p:cNvPr>
              <p:cNvGrpSpPr/>
              <p:nvPr/>
            </p:nvGrpSpPr>
            <p:grpSpPr>
              <a:xfrm>
                <a:off x="1255374" y="1367399"/>
                <a:ext cx="608822" cy="694482"/>
                <a:chOff x="1255374" y="1636342"/>
                <a:chExt cx="608822" cy="694482"/>
              </a:xfrm>
            </p:grpSpPr>
            <p:grpSp>
              <p:nvGrpSpPr>
                <p:cNvPr id="625" name="Thumbnail">
                  <a:extLst>
                    <a:ext uri="{FF2B5EF4-FFF2-40B4-BE49-F238E27FC236}">
                      <a16:creationId xmlns:a16="http://schemas.microsoft.com/office/drawing/2014/main" id="{9A88473C-F65D-477C-B475-5DB7DFF115B9}"/>
                    </a:ext>
                  </a:extLst>
                </p:cNvPr>
                <p:cNvGrpSpPr/>
                <p:nvPr/>
              </p:nvGrpSpPr>
              <p:grpSpPr>
                <a:xfrm>
                  <a:off x="125537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27" name="Border Outer">
                    <a:extLst>
                      <a:ext uri="{FF2B5EF4-FFF2-40B4-BE49-F238E27FC236}">
                        <a16:creationId xmlns:a16="http://schemas.microsoft.com/office/drawing/2014/main" id="{5D9BDF8E-81D9-49CD-AFB4-6DBC41322EC7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28" name="Image">
                    <a:extLst>
                      <a:ext uri="{FF2B5EF4-FFF2-40B4-BE49-F238E27FC236}">
                        <a16:creationId xmlns:a16="http://schemas.microsoft.com/office/drawing/2014/main" id="{22675877-9890-4589-851F-61008E55709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29" name="Border">
                      <a:extLst>
                        <a:ext uri="{FF2B5EF4-FFF2-40B4-BE49-F238E27FC236}">
                          <a16:creationId xmlns:a16="http://schemas.microsoft.com/office/drawing/2014/main" id="{FDB00C7C-BE4E-4831-8B4E-DD2BAB5B2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0" name="Line 2">
                      <a:extLst>
                        <a:ext uri="{FF2B5EF4-FFF2-40B4-BE49-F238E27FC236}">
                          <a16:creationId xmlns:a16="http://schemas.microsoft.com/office/drawing/2014/main" id="{16BA6EAD-8397-4748-88F0-D66CA2DB11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1" name="Line 1">
                      <a:extLst>
                        <a:ext uri="{FF2B5EF4-FFF2-40B4-BE49-F238E27FC236}">
                          <a16:creationId xmlns:a16="http://schemas.microsoft.com/office/drawing/2014/main" id="{DD9CDA1F-98F7-42EB-85A0-D913207FAE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26" name="h3">
                  <a:extLst>
                    <a:ext uri="{FF2B5EF4-FFF2-40B4-BE49-F238E27FC236}">
                      <a16:creationId xmlns:a16="http://schemas.microsoft.com/office/drawing/2014/main" id="{7A1DDDD9-90CE-4A4A-A662-69A3C8C90EE1}"/>
                    </a:ext>
                  </a:extLst>
                </p:cNvPr>
                <p:cNvSpPr txBox="1"/>
                <p:nvPr/>
              </p:nvSpPr>
              <p:spPr>
                <a:xfrm>
                  <a:off x="1354598" y="2177740"/>
                  <a:ext cx="410370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800" dirty="0">
                      <a:solidFill>
                        <a:srgbClr val="464646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통화기록</a:t>
                  </a:r>
                  <a:endParaRPr lang="en-US" altLang="ko-KR" sz="800" dirty="0">
                    <a:solidFill>
                      <a:srgbClr val="464646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632" name="그룹 631">
                <a:extLst>
                  <a:ext uri="{FF2B5EF4-FFF2-40B4-BE49-F238E27FC236}">
                    <a16:creationId xmlns:a16="http://schemas.microsoft.com/office/drawing/2014/main" id="{8C59A891-5525-492D-85BB-0FB7610571F9}"/>
                  </a:ext>
                </a:extLst>
              </p:cNvPr>
              <p:cNvGrpSpPr/>
              <p:nvPr/>
            </p:nvGrpSpPr>
            <p:grpSpPr>
              <a:xfrm>
                <a:off x="630014" y="1367399"/>
                <a:ext cx="608822" cy="694482"/>
                <a:chOff x="630014" y="1636342"/>
                <a:chExt cx="608822" cy="694482"/>
              </a:xfrm>
            </p:grpSpPr>
            <p:grpSp>
              <p:nvGrpSpPr>
                <p:cNvPr id="633" name="Thumbnail">
                  <a:extLst>
                    <a:ext uri="{FF2B5EF4-FFF2-40B4-BE49-F238E27FC236}">
                      <a16:creationId xmlns:a16="http://schemas.microsoft.com/office/drawing/2014/main" id="{B264D93C-B677-4885-B7F6-9E19EA7E5AD3}"/>
                    </a:ext>
                  </a:extLst>
                </p:cNvPr>
                <p:cNvGrpSpPr/>
                <p:nvPr/>
              </p:nvGrpSpPr>
              <p:grpSpPr>
                <a:xfrm>
                  <a:off x="630014" y="1636342"/>
                  <a:ext cx="608822" cy="694482"/>
                  <a:chOff x="595686" y="1261242"/>
                  <a:chExt cx="2433264" cy="2786694"/>
                </a:xfrm>
                <a:solidFill>
                  <a:schemeClr val="bg1"/>
                </a:solidFill>
              </p:grpSpPr>
              <p:sp>
                <p:nvSpPr>
                  <p:cNvPr id="635" name="Border Outer">
                    <a:extLst>
                      <a:ext uri="{FF2B5EF4-FFF2-40B4-BE49-F238E27FC236}">
                        <a16:creationId xmlns:a16="http://schemas.microsoft.com/office/drawing/2014/main" id="{1D039ECA-7C0D-4B59-8E8A-670144D0ADED}"/>
                      </a:ext>
                    </a:extLst>
                  </p:cNvPr>
                  <p:cNvSpPr/>
                  <p:nvPr/>
                </p:nvSpPr>
                <p:spPr>
                  <a:xfrm>
                    <a:off x="595686" y="1261242"/>
                    <a:ext cx="2433264" cy="2786694"/>
                  </a:xfrm>
                  <a:prstGeom prst="roundRect">
                    <a:avLst>
                      <a:gd name="adj" fmla="val 3261"/>
                    </a:avLst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grpSp>
                <p:nvGrpSpPr>
                  <p:cNvPr id="636" name="Image">
                    <a:extLst>
                      <a:ext uri="{FF2B5EF4-FFF2-40B4-BE49-F238E27FC236}">
                        <a16:creationId xmlns:a16="http://schemas.microsoft.com/office/drawing/2014/main" id="{6E8C7327-E039-4265-BBE0-3516C1B9A23E}"/>
                      </a:ext>
                    </a:extLst>
                  </p:cNvPr>
                  <p:cNvGrpSpPr/>
                  <p:nvPr/>
                </p:nvGrpSpPr>
                <p:grpSpPr>
                  <a:xfrm>
                    <a:off x="658817" y="1324374"/>
                    <a:ext cx="2306026" cy="1905000"/>
                    <a:chOff x="658817" y="1324374"/>
                    <a:chExt cx="2306026" cy="1905000"/>
                  </a:xfrm>
                  <a:grpFill/>
                </p:grpSpPr>
                <p:sp>
                  <p:nvSpPr>
                    <p:cNvPr id="637" name="Border">
                      <a:extLst>
                        <a:ext uri="{FF2B5EF4-FFF2-40B4-BE49-F238E27FC236}">
                          <a16:creationId xmlns:a16="http://schemas.microsoft.com/office/drawing/2014/main" id="{E6BDA9D5-974B-4172-9FC7-7E3901E5D2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9793" y="1324374"/>
                      <a:ext cx="2305050" cy="1905000"/>
                    </a:xfrm>
                    <a:prstGeom prst="rect">
                      <a:avLst/>
                    </a:pr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8" name="Line 2">
                      <a:extLst>
                        <a:ext uri="{FF2B5EF4-FFF2-40B4-BE49-F238E27FC236}">
                          <a16:creationId xmlns:a16="http://schemas.microsoft.com/office/drawing/2014/main" id="{61040B8B-5EFF-4F62-808B-817F50F7F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0 w 1008112"/>
                        <a:gd name="connsiteY0" fmla="*/ 1008112 h 1008112"/>
                        <a:gd name="connsiteX1" fmla="*/ 1008112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0" y="1008112"/>
                          </a:moveTo>
                          <a:lnTo>
                            <a:pt x="1008112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639" name="Line 1">
                      <a:extLst>
                        <a:ext uri="{FF2B5EF4-FFF2-40B4-BE49-F238E27FC236}">
                          <a16:creationId xmlns:a16="http://schemas.microsoft.com/office/drawing/2014/main" id="{FC87F27A-ED10-46DA-8353-38FEFBD24D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8817" y="1324374"/>
                      <a:ext cx="2305050" cy="1905000"/>
                    </a:xfrm>
                    <a:custGeom>
                      <a:avLst/>
                      <a:gdLst>
                        <a:gd name="connsiteX0" fmla="*/ 1008112 w 1008112"/>
                        <a:gd name="connsiteY0" fmla="*/ 1008112 h 1008112"/>
                        <a:gd name="connsiteX1" fmla="*/ 0 w 1008112"/>
                        <a:gd name="connsiteY1" fmla="*/ 0 h 1008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8112" h="1008112">
                          <a:moveTo>
                            <a:pt x="1008112" y="100811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6350" cap="flat" cmpd="sng" algn="ctr">
                      <a:solidFill>
                        <a:srgbClr val="80808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634" name="h3">
                  <a:extLst>
                    <a:ext uri="{FF2B5EF4-FFF2-40B4-BE49-F238E27FC236}">
                      <a16:creationId xmlns:a16="http://schemas.microsoft.com/office/drawing/2014/main" id="{2106E72F-9136-4EE8-A3E1-126FF9034B37}"/>
                    </a:ext>
                  </a:extLst>
                </p:cNvPr>
                <p:cNvSpPr txBox="1"/>
                <p:nvPr/>
              </p:nvSpPr>
              <p:spPr>
                <a:xfrm>
                  <a:off x="729240" y="2177740"/>
                  <a:ext cx="410369" cy="1231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  <a:sym typeface="Arial"/>
                    </a:rPr>
                    <a:t>즐겨찾기</a:t>
                  </a:r>
                  <a:endParaRPr kumimoji="0" lang="en-US" sz="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grpSp>
            <p:nvGrpSpPr>
              <p:cNvPr id="640" name="Thumbnail">
                <a:extLst>
                  <a:ext uri="{FF2B5EF4-FFF2-40B4-BE49-F238E27FC236}">
                    <a16:creationId xmlns:a16="http://schemas.microsoft.com/office/drawing/2014/main" id="{A182F827-E357-478B-A678-6D82162145C9}"/>
                  </a:ext>
                </a:extLst>
              </p:cNvPr>
              <p:cNvGrpSpPr/>
              <p:nvPr/>
            </p:nvGrpSpPr>
            <p:grpSpPr>
              <a:xfrm>
                <a:off x="2509270" y="1374158"/>
                <a:ext cx="608822" cy="694482"/>
                <a:chOff x="595686" y="1261242"/>
                <a:chExt cx="2433264" cy="2786694"/>
              </a:xfrm>
              <a:solidFill>
                <a:srgbClr val="F2F2F2"/>
              </a:solidFill>
            </p:grpSpPr>
            <p:sp>
              <p:nvSpPr>
                <p:cNvPr id="641" name="Border Outer">
                  <a:extLst>
                    <a:ext uri="{FF2B5EF4-FFF2-40B4-BE49-F238E27FC236}">
                      <a16:creationId xmlns:a16="http://schemas.microsoft.com/office/drawing/2014/main" id="{1E92DDFA-13C4-4FB0-9E2C-A2AA8FDECB15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2" name="Image">
                  <a:extLst>
                    <a:ext uri="{FF2B5EF4-FFF2-40B4-BE49-F238E27FC236}">
                      <a16:creationId xmlns:a16="http://schemas.microsoft.com/office/drawing/2014/main" id="{4BA4FE4F-D90A-4006-9216-0FCCD56416A1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643" name="Border">
                    <a:extLst>
                      <a:ext uri="{FF2B5EF4-FFF2-40B4-BE49-F238E27FC236}">
                        <a16:creationId xmlns:a16="http://schemas.microsoft.com/office/drawing/2014/main" id="{5286D244-5854-4CCE-B6E7-0E9E54B776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4" name="Line 2">
                    <a:extLst>
                      <a:ext uri="{FF2B5EF4-FFF2-40B4-BE49-F238E27FC236}">
                        <a16:creationId xmlns:a16="http://schemas.microsoft.com/office/drawing/2014/main" id="{BC8F1556-D68B-472D-90F5-A3CB88C984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645" name="Line 1">
                    <a:extLst>
                      <a:ext uri="{FF2B5EF4-FFF2-40B4-BE49-F238E27FC236}">
                        <a16:creationId xmlns:a16="http://schemas.microsoft.com/office/drawing/2014/main" id="{7B9DC02C-23F0-4568-B8FB-6A7B83A3F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646" name="그룹 645">
                <a:extLst>
                  <a:ext uri="{FF2B5EF4-FFF2-40B4-BE49-F238E27FC236}">
                    <a16:creationId xmlns:a16="http://schemas.microsoft.com/office/drawing/2014/main" id="{520F2BE0-1332-4297-BA7B-07DE95B11929}"/>
                  </a:ext>
                </a:extLst>
              </p:cNvPr>
              <p:cNvGrpSpPr/>
              <p:nvPr/>
            </p:nvGrpSpPr>
            <p:grpSpPr>
              <a:xfrm>
                <a:off x="564775" y="2689576"/>
                <a:ext cx="2589523" cy="963081"/>
                <a:chOff x="564775" y="2483389"/>
                <a:chExt cx="2589523" cy="963081"/>
              </a:xfrm>
            </p:grpSpPr>
            <p:sp>
              <p:nvSpPr>
                <p:cNvPr id="647" name="Modal Dialog Overlay">
                  <a:extLst>
                    <a:ext uri="{FF2B5EF4-FFF2-40B4-BE49-F238E27FC236}">
                      <a16:creationId xmlns:a16="http://schemas.microsoft.com/office/drawing/2014/main" id="{DAB39624-D3A8-49F5-9D6A-9C309D5A0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A336EA9C-2C62-46E7-8837-2A1762D3F0C8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75" name="그룹 674">
                    <a:extLst>
                      <a:ext uri="{FF2B5EF4-FFF2-40B4-BE49-F238E27FC236}">
                        <a16:creationId xmlns:a16="http://schemas.microsoft.com/office/drawing/2014/main" id="{9C5B074F-A6D0-4211-99BE-F1FB5890DA05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90" name="그룹 689">
                      <a:extLst>
                        <a:ext uri="{FF2B5EF4-FFF2-40B4-BE49-F238E27FC236}">
                          <a16:creationId xmlns:a16="http://schemas.microsoft.com/office/drawing/2014/main" id="{9D482C0C-A116-487F-A6E4-AC7751DC5A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94" name="Oval">
                        <a:extLst>
                          <a:ext uri="{FF2B5EF4-FFF2-40B4-BE49-F238E27FC236}">
                            <a16:creationId xmlns:a16="http://schemas.microsoft.com/office/drawing/2014/main" id="{C0C917B6-F529-4503-B4CA-CF1F6D1960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5" name="그래픽 694" descr="스피커 폰">
                        <a:extLst>
                          <a:ext uri="{FF2B5EF4-FFF2-40B4-BE49-F238E27FC236}">
                            <a16:creationId xmlns:a16="http://schemas.microsoft.com/office/drawing/2014/main" id="{0E0C61DD-36BC-4A6D-980D-507ECDB142F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91" name="그룹 690">
                      <a:extLst>
                        <a:ext uri="{FF2B5EF4-FFF2-40B4-BE49-F238E27FC236}">
                          <a16:creationId xmlns:a16="http://schemas.microsoft.com/office/drawing/2014/main" id="{1FECBC81-499F-471B-A284-2D92EAAEE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92" name="Oval">
                        <a:extLst>
                          <a:ext uri="{FF2B5EF4-FFF2-40B4-BE49-F238E27FC236}">
                            <a16:creationId xmlns:a16="http://schemas.microsoft.com/office/drawing/2014/main" id="{00CDAA36-CA4F-48AA-BE18-4B55A5823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93" name="그래픽 692" descr="스마트폰">
                        <a:extLst>
                          <a:ext uri="{FF2B5EF4-FFF2-40B4-BE49-F238E27FC236}">
                            <a16:creationId xmlns:a16="http://schemas.microsoft.com/office/drawing/2014/main" id="{DB780445-80BD-476E-BAFE-E58D368FDF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76" name="그룹 675">
                    <a:extLst>
                      <a:ext uri="{FF2B5EF4-FFF2-40B4-BE49-F238E27FC236}">
                        <a16:creationId xmlns:a16="http://schemas.microsoft.com/office/drawing/2014/main" id="{87D08FC4-DD8D-4EC9-83A5-E2C6C489B48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85" name="Profile Picture">
                      <a:extLst>
                        <a:ext uri="{FF2B5EF4-FFF2-40B4-BE49-F238E27FC236}">
                          <a16:creationId xmlns:a16="http://schemas.microsoft.com/office/drawing/2014/main" id="{02321E48-89B0-481B-BA2A-514FDD5609C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88" name="Background">
                        <a:extLst>
                          <a:ext uri="{FF2B5EF4-FFF2-40B4-BE49-F238E27FC236}">
                            <a16:creationId xmlns:a16="http://schemas.microsoft.com/office/drawing/2014/main" id="{B73DE31C-5D86-48D4-98EF-75136CFCA6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89" name="Profile Icon">
                        <a:extLst>
                          <a:ext uri="{FF2B5EF4-FFF2-40B4-BE49-F238E27FC236}">
                            <a16:creationId xmlns:a16="http://schemas.microsoft.com/office/drawing/2014/main" id="{3FFBF43F-5AD2-4413-9604-085D984D1E9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86" name="타원 685">
                      <a:extLst>
                        <a:ext uri="{FF2B5EF4-FFF2-40B4-BE49-F238E27FC236}">
                          <a16:creationId xmlns:a16="http://schemas.microsoft.com/office/drawing/2014/main" id="{EA82575B-4749-45C9-8D29-87DC2067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87" name="그래픽 686" descr="스마트폰">
                      <a:extLst>
                        <a:ext uri="{FF2B5EF4-FFF2-40B4-BE49-F238E27FC236}">
                          <a16:creationId xmlns:a16="http://schemas.microsoft.com/office/drawing/2014/main" id="{D9FA8CC8-7D2A-42FE-AA22-7B8EFB2AF7F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9F4281A1-855F-4382-B701-D05BF37714BF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79" name="그룹 678">
                      <a:extLst>
                        <a:ext uri="{FF2B5EF4-FFF2-40B4-BE49-F238E27FC236}">
                          <a16:creationId xmlns:a16="http://schemas.microsoft.com/office/drawing/2014/main" id="{5D0B5113-6C6A-4C5A-A5EE-4E30FFA776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83" name="직사각형 682">
                        <a:extLst>
                          <a:ext uri="{FF2B5EF4-FFF2-40B4-BE49-F238E27FC236}">
                            <a16:creationId xmlns:a16="http://schemas.microsoft.com/office/drawing/2014/main" id="{8C78BD87-F401-4ABD-BA99-A11F038AD7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684" name="직사각형 683">
                        <a:extLst>
                          <a:ext uri="{FF2B5EF4-FFF2-40B4-BE49-F238E27FC236}">
                            <a16:creationId xmlns:a16="http://schemas.microsoft.com/office/drawing/2014/main" id="{D61871CA-E118-4C98-9CC3-DF2BB6D61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80" name="그룹 679">
                      <a:extLst>
                        <a:ext uri="{FF2B5EF4-FFF2-40B4-BE49-F238E27FC236}">
                          <a16:creationId xmlns:a16="http://schemas.microsoft.com/office/drawing/2014/main" id="{D0CB92EC-5A04-4CBD-AD4D-8BFD9B14D4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81" name="직사각형 680">
                        <a:extLst>
                          <a:ext uri="{FF2B5EF4-FFF2-40B4-BE49-F238E27FC236}">
                            <a16:creationId xmlns:a16="http://schemas.microsoft.com/office/drawing/2014/main" id="{F2DA6883-7C37-4980-BA43-995C4C249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82" name="직사각형 681">
                        <a:extLst>
                          <a:ext uri="{FF2B5EF4-FFF2-40B4-BE49-F238E27FC236}">
                            <a16:creationId xmlns:a16="http://schemas.microsoft.com/office/drawing/2014/main" id="{74B24FFF-4309-4F6C-9481-5E3164E6B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649" name="Line">
                  <a:extLst>
                    <a:ext uri="{FF2B5EF4-FFF2-40B4-BE49-F238E27FC236}">
                      <a16:creationId xmlns:a16="http://schemas.microsoft.com/office/drawing/2014/main" id="{BC4304A0-D84C-4B31-B075-1C4DBCBFDE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0" name="그룹 649">
                  <a:extLst>
                    <a:ext uri="{FF2B5EF4-FFF2-40B4-BE49-F238E27FC236}">
                      <a16:creationId xmlns:a16="http://schemas.microsoft.com/office/drawing/2014/main" id="{0E3F4832-F5FF-4BF5-8AA2-E507652F2635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0F596F40-8043-41A0-A60B-D144A7B4F890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669" name="그룹 668">
                      <a:extLst>
                        <a:ext uri="{FF2B5EF4-FFF2-40B4-BE49-F238E27FC236}">
                          <a16:creationId xmlns:a16="http://schemas.microsoft.com/office/drawing/2014/main" id="{33C43DDD-D84C-4B21-9B5B-3959519204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673" name="Oval">
                        <a:extLst>
                          <a:ext uri="{FF2B5EF4-FFF2-40B4-BE49-F238E27FC236}">
                            <a16:creationId xmlns:a16="http://schemas.microsoft.com/office/drawing/2014/main" id="{4404CEC2-40D8-4FED-AB72-C2BDB7A6C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4" name="그래픽 673" descr="스피커 폰">
                        <a:extLst>
                          <a:ext uri="{FF2B5EF4-FFF2-40B4-BE49-F238E27FC236}">
                            <a16:creationId xmlns:a16="http://schemas.microsoft.com/office/drawing/2014/main" id="{ACFE50AF-5E8E-4718-A20B-4BE81E2880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70" name="그룹 669">
                      <a:extLst>
                        <a:ext uri="{FF2B5EF4-FFF2-40B4-BE49-F238E27FC236}">
                          <a16:creationId xmlns:a16="http://schemas.microsoft.com/office/drawing/2014/main" id="{BDD89249-32CB-49BE-890E-A5127A751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671" name="Oval">
                        <a:extLst>
                          <a:ext uri="{FF2B5EF4-FFF2-40B4-BE49-F238E27FC236}">
                            <a16:creationId xmlns:a16="http://schemas.microsoft.com/office/drawing/2014/main" id="{737D381F-1973-4408-A42F-A080B5EAC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672" name="그래픽 671" descr="스마트폰">
                        <a:extLst>
                          <a:ext uri="{FF2B5EF4-FFF2-40B4-BE49-F238E27FC236}">
                            <a16:creationId xmlns:a16="http://schemas.microsoft.com/office/drawing/2014/main" id="{CB6798AB-253D-482C-B70F-48ADBD4290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9204D677-9339-47AB-AE6A-336D3398F5BF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664" name="Profile Picture">
                      <a:extLst>
                        <a:ext uri="{FF2B5EF4-FFF2-40B4-BE49-F238E27FC236}">
                          <a16:creationId xmlns:a16="http://schemas.microsoft.com/office/drawing/2014/main" id="{DFA55777-1888-4080-B58B-F50F0FC6E33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667" name="Background">
                        <a:extLst>
                          <a:ext uri="{FF2B5EF4-FFF2-40B4-BE49-F238E27FC236}">
                            <a16:creationId xmlns:a16="http://schemas.microsoft.com/office/drawing/2014/main" id="{B8306A12-2CE4-4C53-89AD-DF9527E298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668" name="Profile Icon">
                        <a:extLst>
                          <a:ext uri="{FF2B5EF4-FFF2-40B4-BE49-F238E27FC236}">
                            <a16:creationId xmlns:a16="http://schemas.microsoft.com/office/drawing/2014/main" id="{9467FD7C-53F2-47CB-83A5-F9399991E301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665" name="타원 664">
                      <a:extLst>
                        <a:ext uri="{FF2B5EF4-FFF2-40B4-BE49-F238E27FC236}">
                          <a16:creationId xmlns:a16="http://schemas.microsoft.com/office/drawing/2014/main" id="{E67CBD1C-6D30-4461-9AC3-ADBCF9953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666" name="그래픽 665" descr="스마트폰">
                      <a:extLst>
                        <a:ext uri="{FF2B5EF4-FFF2-40B4-BE49-F238E27FC236}">
                          <a16:creationId xmlns:a16="http://schemas.microsoft.com/office/drawing/2014/main" id="{0503A7E7-B16D-40C6-8C63-8D55BC5D3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098C7C84-E8B3-4737-B41E-130D42F18D31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654" name="그룹 653">
                      <a:extLst>
                        <a:ext uri="{FF2B5EF4-FFF2-40B4-BE49-F238E27FC236}">
                          <a16:creationId xmlns:a16="http://schemas.microsoft.com/office/drawing/2014/main" id="{137249EA-1563-42BC-82B8-E528D510CA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662" name="직사각형 661">
                        <a:extLst>
                          <a:ext uri="{FF2B5EF4-FFF2-40B4-BE49-F238E27FC236}">
                            <a16:creationId xmlns:a16="http://schemas.microsoft.com/office/drawing/2014/main" id="{22B3B348-BCA3-429D-86D2-57CDA6262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663" name="직사각형 662">
                        <a:extLst>
                          <a:ext uri="{FF2B5EF4-FFF2-40B4-BE49-F238E27FC236}">
                            <a16:creationId xmlns:a16="http://schemas.microsoft.com/office/drawing/2014/main" id="{A27D909A-58AA-41EB-AC50-CC7F89189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655" name="그룹 654">
                      <a:extLst>
                        <a:ext uri="{FF2B5EF4-FFF2-40B4-BE49-F238E27FC236}">
                          <a16:creationId xmlns:a16="http://schemas.microsoft.com/office/drawing/2014/main" id="{2FB1052F-53FA-43F3-A3EA-939835A937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660" name="직사각형 659">
                        <a:extLst>
                          <a:ext uri="{FF2B5EF4-FFF2-40B4-BE49-F238E27FC236}">
                            <a16:creationId xmlns:a16="http://schemas.microsoft.com/office/drawing/2014/main" id="{8C6F2642-17D1-47A9-BDEC-7595884195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661" name="직사각형 660">
                        <a:extLst>
                          <a:ext uri="{FF2B5EF4-FFF2-40B4-BE49-F238E27FC236}">
                            <a16:creationId xmlns:a16="http://schemas.microsoft.com/office/drawing/2014/main" id="{F5972BDC-2746-494D-802A-BDDFB5DF11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696" name="Star">
                <a:extLst>
                  <a:ext uri="{FF2B5EF4-FFF2-40B4-BE49-F238E27FC236}">
                    <a16:creationId xmlns:a16="http://schemas.microsoft.com/office/drawing/2014/main" id="{34C2C0D7-3D8B-412B-ADA9-0D96D93562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182005" y="1429382"/>
                <a:ext cx="151200" cy="143563"/>
              </a:xfrm>
              <a:custGeom>
                <a:avLst/>
                <a:gdLst>
                  <a:gd name="T0" fmla="*/ 322 w 644"/>
                  <a:gd name="T1" fmla="*/ 0 h 612"/>
                  <a:gd name="T2" fmla="*/ 237 w 644"/>
                  <a:gd name="T3" fmla="*/ 221 h 612"/>
                  <a:gd name="T4" fmla="*/ 0 w 644"/>
                  <a:gd name="T5" fmla="*/ 233 h 612"/>
                  <a:gd name="T6" fmla="*/ 184 w 644"/>
                  <a:gd name="T7" fmla="*/ 383 h 612"/>
                  <a:gd name="T8" fmla="*/ 123 w 644"/>
                  <a:gd name="T9" fmla="*/ 612 h 612"/>
                  <a:gd name="T10" fmla="*/ 322 w 644"/>
                  <a:gd name="T11" fmla="*/ 483 h 612"/>
                  <a:gd name="T12" fmla="*/ 521 w 644"/>
                  <a:gd name="T13" fmla="*/ 612 h 612"/>
                  <a:gd name="T14" fmla="*/ 460 w 644"/>
                  <a:gd name="T15" fmla="*/ 383 h 612"/>
                  <a:gd name="T16" fmla="*/ 644 w 644"/>
                  <a:gd name="T17" fmla="*/ 233 h 612"/>
                  <a:gd name="T18" fmla="*/ 407 w 644"/>
                  <a:gd name="T19" fmla="*/ 221 h 612"/>
                  <a:gd name="T20" fmla="*/ 322 w 644"/>
                  <a:gd name="T21" fmla="*/ 0 h 612"/>
                  <a:gd name="T22" fmla="*/ 322 w 644"/>
                  <a:gd name="T23" fmla="*/ 74 h 612"/>
                  <a:gd name="T24" fmla="*/ 389 w 644"/>
                  <a:gd name="T25" fmla="*/ 246 h 612"/>
                  <a:gd name="T26" fmla="*/ 573 w 644"/>
                  <a:gd name="T27" fmla="*/ 256 h 612"/>
                  <a:gd name="T28" fmla="*/ 430 w 644"/>
                  <a:gd name="T29" fmla="*/ 373 h 612"/>
                  <a:gd name="T30" fmla="*/ 477 w 644"/>
                  <a:gd name="T31" fmla="*/ 552 h 612"/>
                  <a:gd name="T32" fmla="*/ 322 w 644"/>
                  <a:gd name="T33" fmla="*/ 451 h 612"/>
                  <a:gd name="T34" fmla="*/ 167 w 644"/>
                  <a:gd name="T35" fmla="*/ 552 h 612"/>
                  <a:gd name="T36" fmla="*/ 214 w 644"/>
                  <a:gd name="T37" fmla="*/ 373 h 612"/>
                  <a:gd name="T38" fmla="*/ 71 w 644"/>
                  <a:gd name="T39" fmla="*/ 256 h 612"/>
                  <a:gd name="T40" fmla="*/ 255 w 644"/>
                  <a:gd name="T41" fmla="*/ 246 h 612"/>
                  <a:gd name="T42" fmla="*/ 322 w 644"/>
                  <a:gd name="T43" fmla="*/ 74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4" h="612">
                    <a:moveTo>
                      <a:pt x="322" y="0"/>
                    </a:moveTo>
                    <a:cubicBezTo>
                      <a:pt x="294" y="73"/>
                      <a:pt x="265" y="147"/>
                      <a:pt x="237" y="221"/>
                    </a:cubicBezTo>
                    <a:lnTo>
                      <a:pt x="0" y="233"/>
                    </a:lnTo>
                    <a:lnTo>
                      <a:pt x="184" y="383"/>
                    </a:lnTo>
                    <a:lnTo>
                      <a:pt x="123" y="612"/>
                    </a:lnTo>
                    <a:lnTo>
                      <a:pt x="322" y="483"/>
                    </a:lnTo>
                    <a:lnTo>
                      <a:pt x="521" y="612"/>
                    </a:lnTo>
                    <a:lnTo>
                      <a:pt x="460" y="383"/>
                    </a:lnTo>
                    <a:lnTo>
                      <a:pt x="644" y="233"/>
                    </a:lnTo>
                    <a:lnTo>
                      <a:pt x="407" y="221"/>
                    </a:lnTo>
                    <a:lnTo>
                      <a:pt x="322" y="0"/>
                    </a:lnTo>
                    <a:close/>
                    <a:moveTo>
                      <a:pt x="322" y="74"/>
                    </a:moveTo>
                    <a:lnTo>
                      <a:pt x="389" y="246"/>
                    </a:lnTo>
                    <a:lnTo>
                      <a:pt x="573" y="256"/>
                    </a:lnTo>
                    <a:lnTo>
                      <a:pt x="430" y="373"/>
                    </a:lnTo>
                    <a:lnTo>
                      <a:pt x="477" y="552"/>
                    </a:lnTo>
                    <a:lnTo>
                      <a:pt x="322" y="451"/>
                    </a:lnTo>
                    <a:lnTo>
                      <a:pt x="167" y="552"/>
                    </a:lnTo>
                    <a:lnTo>
                      <a:pt x="214" y="373"/>
                    </a:lnTo>
                    <a:lnTo>
                      <a:pt x="71" y="256"/>
                    </a:lnTo>
                    <a:lnTo>
                      <a:pt x="255" y="246"/>
                    </a:lnTo>
                    <a:lnTo>
                      <a:pt x="322" y="7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697" name="Image">
                <a:extLst>
                  <a:ext uri="{FF2B5EF4-FFF2-40B4-BE49-F238E27FC236}">
                    <a16:creationId xmlns:a16="http://schemas.microsoft.com/office/drawing/2014/main" id="{5F180548-84B0-4723-B9CC-AE1261F6D634}"/>
                  </a:ext>
                </a:extLst>
              </p:cNvPr>
              <p:cNvGrpSpPr/>
              <p:nvPr/>
            </p:nvGrpSpPr>
            <p:grpSpPr>
              <a:xfrm>
                <a:off x="4834103" y="2654680"/>
                <a:ext cx="1064268" cy="1064268"/>
                <a:chOff x="9600101" y="1622168"/>
                <a:chExt cx="1333500" cy="1333500"/>
              </a:xfrm>
            </p:grpSpPr>
            <p:sp>
              <p:nvSpPr>
                <p:cNvPr id="698" name="Border">
                  <a:extLst>
                    <a:ext uri="{FF2B5EF4-FFF2-40B4-BE49-F238E27FC236}">
                      <a16:creationId xmlns:a16="http://schemas.microsoft.com/office/drawing/2014/main" id="{9FDEFFEB-FA02-43ED-BFF6-7B827CDBC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699" name="Line">
                  <a:extLst>
                    <a:ext uri="{FF2B5EF4-FFF2-40B4-BE49-F238E27FC236}">
                      <a16:creationId xmlns:a16="http://schemas.microsoft.com/office/drawing/2014/main" id="{59727E0C-5022-49E0-95F4-61B4963A191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Line">
                  <a:extLst>
                    <a:ext uri="{FF2B5EF4-FFF2-40B4-BE49-F238E27FC236}">
                      <a16:creationId xmlns:a16="http://schemas.microsoft.com/office/drawing/2014/main" id="{73F7A236-D6A2-4EE6-8EFB-CB73A5A01699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1" name="직사각형 700">
                <a:extLst>
                  <a:ext uri="{FF2B5EF4-FFF2-40B4-BE49-F238E27FC236}">
                    <a16:creationId xmlns:a16="http://schemas.microsoft.com/office/drawing/2014/main" id="{B641A74A-19CB-4684-98CF-5A71327BB283}"/>
                  </a:ext>
                </a:extLst>
              </p:cNvPr>
              <p:cNvSpPr/>
              <p:nvPr/>
            </p:nvSpPr>
            <p:spPr>
              <a:xfrm>
                <a:off x="4781566" y="3778252"/>
                <a:ext cx="11673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통화내역이 없습니다</a:t>
                </a:r>
                <a:r>
                  <a:rPr kumimoji="1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h3">
                <a:extLst>
                  <a:ext uri="{FF2B5EF4-FFF2-40B4-BE49-F238E27FC236}">
                    <a16:creationId xmlns:a16="http://schemas.microsoft.com/office/drawing/2014/main" id="{DCA185DB-D68F-4FB6-AB21-884CEF554281}"/>
                  </a:ext>
                </a:extLst>
              </p:cNvPr>
              <p:cNvSpPr txBox="1"/>
              <p:nvPr/>
            </p:nvSpPr>
            <p:spPr>
              <a:xfrm>
                <a:off x="2590896" y="1908797"/>
                <a:ext cx="439223" cy="1231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내 연락처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03" name="Thumbnail">
                <a:extLst>
                  <a:ext uri="{FF2B5EF4-FFF2-40B4-BE49-F238E27FC236}">
                    <a16:creationId xmlns:a16="http://schemas.microsoft.com/office/drawing/2014/main" id="{51806ED7-4B26-473F-99C6-CE0748C9DB58}"/>
                  </a:ext>
                </a:extLst>
              </p:cNvPr>
              <p:cNvGrpSpPr/>
              <p:nvPr/>
            </p:nvGrpSpPr>
            <p:grpSpPr>
              <a:xfrm>
                <a:off x="1880734" y="1367400"/>
                <a:ext cx="608822" cy="694482"/>
                <a:chOff x="595686" y="1261242"/>
                <a:chExt cx="2433264" cy="2786694"/>
              </a:xfrm>
              <a:noFill/>
            </p:grpSpPr>
            <p:sp>
              <p:nvSpPr>
                <p:cNvPr id="704" name="Border Outer">
                  <a:extLst>
                    <a:ext uri="{FF2B5EF4-FFF2-40B4-BE49-F238E27FC236}">
                      <a16:creationId xmlns:a16="http://schemas.microsoft.com/office/drawing/2014/main" id="{11D7B31A-E993-4FD6-B17D-2808B96EE633}"/>
                    </a:ext>
                  </a:extLst>
                </p:cNvPr>
                <p:cNvSpPr/>
                <p:nvPr/>
              </p:nvSpPr>
              <p:spPr>
                <a:xfrm>
                  <a:off x="595686" y="1261242"/>
                  <a:ext cx="2433264" cy="2786694"/>
                </a:xfrm>
                <a:prstGeom prst="roundRect">
                  <a:avLst>
                    <a:gd name="adj" fmla="val 3261"/>
                  </a:avLst>
                </a:prstGeom>
                <a:grpFill/>
                <a:ln w="6350" cap="flat" cmpd="sng" algn="ctr">
                  <a:solidFill>
                    <a:srgbClr val="80808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05" name="Image">
                  <a:extLst>
                    <a:ext uri="{FF2B5EF4-FFF2-40B4-BE49-F238E27FC236}">
                      <a16:creationId xmlns:a16="http://schemas.microsoft.com/office/drawing/2014/main" id="{944E7C57-9366-4428-AFA6-F573CAB7AA76}"/>
                    </a:ext>
                  </a:extLst>
                </p:cNvPr>
                <p:cNvGrpSpPr/>
                <p:nvPr/>
              </p:nvGrpSpPr>
              <p:grpSpPr>
                <a:xfrm>
                  <a:off x="658817" y="1324374"/>
                  <a:ext cx="2306026" cy="1905000"/>
                  <a:chOff x="658817" y="1324374"/>
                  <a:chExt cx="2306026" cy="1905000"/>
                </a:xfrm>
                <a:grpFill/>
              </p:grpSpPr>
              <p:sp>
                <p:nvSpPr>
                  <p:cNvPr id="706" name="Border">
                    <a:extLst>
                      <a:ext uri="{FF2B5EF4-FFF2-40B4-BE49-F238E27FC236}">
                        <a16:creationId xmlns:a16="http://schemas.microsoft.com/office/drawing/2014/main" id="{3F2B615F-2DAE-422C-9D65-2613CEC4C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793" y="1324374"/>
                    <a:ext cx="2305050" cy="190500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7" name="Line 2">
                    <a:extLst>
                      <a:ext uri="{FF2B5EF4-FFF2-40B4-BE49-F238E27FC236}">
                        <a16:creationId xmlns:a16="http://schemas.microsoft.com/office/drawing/2014/main" id="{E3CD2BD9-FA5A-427D-A601-55938D9D6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708" name="Line 1">
                    <a:extLst>
                      <a:ext uri="{FF2B5EF4-FFF2-40B4-BE49-F238E27FC236}">
                        <a16:creationId xmlns:a16="http://schemas.microsoft.com/office/drawing/2014/main" id="{2B4CF338-FB5C-40D3-8FC6-5D34C8985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 cap="flat" cmpd="sng" algn="ctr">
                    <a:solidFill>
                      <a:srgbClr val="80808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709" name="h3">
                <a:extLst>
                  <a:ext uri="{FF2B5EF4-FFF2-40B4-BE49-F238E27FC236}">
                    <a16:creationId xmlns:a16="http://schemas.microsoft.com/office/drawing/2014/main" id="{A46E46B9-60B3-4DA5-BC75-1A303C7FF7D4}"/>
                  </a:ext>
                </a:extLst>
              </p:cNvPr>
              <p:cNvSpPr txBox="1"/>
              <p:nvPr/>
            </p:nvSpPr>
            <p:spPr>
              <a:xfrm>
                <a:off x="1953193" y="1908798"/>
                <a:ext cx="463904" cy="18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조직도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10" name="직사각형 709">
                <a:extLst>
                  <a:ext uri="{FF2B5EF4-FFF2-40B4-BE49-F238E27FC236}">
                    <a16:creationId xmlns:a16="http://schemas.microsoft.com/office/drawing/2014/main" id="{0066956F-DF51-4917-9811-04F4484AA02E}"/>
                  </a:ext>
                </a:extLst>
              </p:cNvPr>
              <p:cNvSpPr/>
              <p:nvPr/>
            </p:nvSpPr>
            <p:spPr>
              <a:xfrm>
                <a:off x="662648" y="2399457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1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A1A33B8F-48D2-49B7-9BF6-8EED73C73A71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 rot="10800000">
                <a:off x="637436" y="2522256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12" name="Password Box">
                <a:extLst>
                  <a:ext uri="{FF2B5EF4-FFF2-40B4-BE49-F238E27FC236}">
                    <a16:creationId xmlns:a16="http://schemas.microsoft.com/office/drawing/2014/main" id="{E6429FCB-C782-4F25-830F-DC28BC1A90D7}"/>
                  </a:ext>
                </a:extLst>
              </p:cNvPr>
              <p:cNvSpPr/>
              <p:nvPr/>
            </p:nvSpPr>
            <p:spPr>
              <a:xfrm>
                <a:off x="584472" y="2132134"/>
                <a:ext cx="2565128" cy="266797"/>
              </a:xfrm>
              <a:prstGeom prst="rect">
                <a:avLst/>
              </a:prstGeom>
              <a:solidFill>
                <a:srgbClr val="F2F2F2"/>
              </a:solidFill>
              <a:ln w="3175">
                <a:solidFill>
                  <a:srgbClr val="DDDD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286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 b="1" noProof="1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13" name="그룹 712">
                <a:extLst>
                  <a:ext uri="{FF2B5EF4-FFF2-40B4-BE49-F238E27FC236}">
                    <a16:creationId xmlns:a16="http://schemas.microsoft.com/office/drawing/2014/main" id="{CC70D463-A475-445A-BDA1-A6CD1642EDF2}"/>
                  </a:ext>
                </a:extLst>
              </p:cNvPr>
              <p:cNvGrpSpPr/>
              <p:nvPr/>
            </p:nvGrpSpPr>
            <p:grpSpPr>
              <a:xfrm>
                <a:off x="638415" y="2130008"/>
                <a:ext cx="1126315" cy="271049"/>
                <a:chOff x="229668" y="651840"/>
                <a:chExt cx="1126315" cy="271049"/>
              </a:xfrm>
            </p:grpSpPr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4E2DB7CB-509F-4DBC-805E-2D87744FAC3C}"/>
                    </a:ext>
                  </a:extLst>
                </p:cNvPr>
                <p:cNvSpPr/>
                <p:nvPr/>
              </p:nvSpPr>
              <p:spPr>
                <a:xfrm>
                  <a:off x="427904" y="651840"/>
                  <a:ext cx="928079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9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내 연락처 </a:t>
                  </a: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N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sym typeface="Arial"/>
                  </a:endParaRPr>
                </a:p>
              </p:txBody>
            </p:sp>
            <p:grpSp>
              <p:nvGrpSpPr>
                <p:cNvPr id="715" name="Image">
                  <a:extLst>
                    <a:ext uri="{FF2B5EF4-FFF2-40B4-BE49-F238E27FC236}">
                      <a16:creationId xmlns:a16="http://schemas.microsoft.com/office/drawing/2014/main" id="{7BB24506-CC25-40EA-ACD0-924A239706B6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716" name="Border">
                    <a:extLst>
                      <a:ext uri="{FF2B5EF4-FFF2-40B4-BE49-F238E27FC236}">
                        <a16:creationId xmlns:a16="http://schemas.microsoft.com/office/drawing/2014/main" id="{19537B04-1D5A-44E1-BBBB-69E36433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717" name="Line">
                    <a:extLst>
                      <a:ext uri="{FF2B5EF4-FFF2-40B4-BE49-F238E27FC236}">
                        <a16:creationId xmlns:a16="http://schemas.microsoft.com/office/drawing/2014/main" id="{FDBBBE12-4A0A-483C-85F7-04576322F9F9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Line">
                    <a:extLst>
                      <a:ext uri="{FF2B5EF4-FFF2-40B4-BE49-F238E27FC236}">
                        <a16:creationId xmlns:a16="http://schemas.microsoft.com/office/drawing/2014/main" id="{809C46AB-231A-42DB-83B2-65ADF1E02F2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9" name="그룹 718">
                <a:extLst>
                  <a:ext uri="{FF2B5EF4-FFF2-40B4-BE49-F238E27FC236}">
                    <a16:creationId xmlns:a16="http://schemas.microsoft.com/office/drawing/2014/main" id="{BFAF7ADE-4FE6-491E-AA40-9185BC8CD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H="1" flipV="1">
                <a:off x="3081386" y="2188389"/>
                <a:ext cx="43465" cy="154286"/>
                <a:chOff x="5926346" y="2651966"/>
                <a:chExt cx="264312" cy="92882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0" name="Oval">
                  <a:extLst>
                    <a:ext uri="{FF2B5EF4-FFF2-40B4-BE49-F238E27FC236}">
                      <a16:creationId xmlns:a16="http://schemas.microsoft.com/office/drawing/2014/main" id="{B8E10600-AE5E-46D9-8C24-3477230E0272}"/>
                    </a:ext>
                  </a:extLst>
                </p:cNvPr>
                <p:cNvSpPr/>
                <p:nvPr/>
              </p:nvSpPr>
              <p:spPr>
                <a:xfrm flipV="1">
                  <a:off x="5926346" y="2651966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1" name="Oval">
                  <a:extLst>
                    <a:ext uri="{FF2B5EF4-FFF2-40B4-BE49-F238E27FC236}">
                      <a16:creationId xmlns:a16="http://schemas.microsoft.com/office/drawing/2014/main" id="{FBF3BBA9-F3F3-4456-87CC-8AAC0C3A39DE}"/>
                    </a:ext>
                  </a:extLst>
                </p:cNvPr>
                <p:cNvSpPr/>
                <p:nvPr/>
              </p:nvSpPr>
              <p:spPr>
                <a:xfrm flipV="1">
                  <a:off x="5926346" y="2984225"/>
                  <a:ext cx="264312" cy="264310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22" name="Oval">
                  <a:extLst>
                    <a:ext uri="{FF2B5EF4-FFF2-40B4-BE49-F238E27FC236}">
                      <a16:creationId xmlns:a16="http://schemas.microsoft.com/office/drawing/2014/main" id="{A92C57BE-7AEA-47EC-8978-4386830DD21B}"/>
                    </a:ext>
                  </a:extLst>
                </p:cNvPr>
                <p:cNvSpPr/>
                <p:nvPr/>
              </p:nvSpPr>
              <p:spPr>
                <a:xfrm flipV="1">
                  <a:off x="5926346" y="3316482"/>
                  <a:ext cx="264312" cy="264312"/>
                </a:xfrm>
                <a:prstGeom prst="ellipse">
                  <a:avLst/>
                </a:pr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23" name="Add User">
                <a:extLst>
                  <a:ext uri="{FF2B5EF4-FFF2-40B4-BE49-F238E27FC236}">
                    <a16:creationId xmlns:a16="http://schemas.microsoft.com/office/drawing/2014/main" id="{3ECA7E98-584E-4919-BBDB-A245EEFD59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912010" y="2197463"/>
                <a:ext cx="127570" cy="127570"/>
              </a:xfrm>
              <a:custGeom>
                <a:avLst/>
                <a:gdLst>
                  <a:gd name="T0" fmla="*/ 567 w 1398"/>
                  <a:gd name="T1" fmla="*/ 0 h 1392"/>
                  <a:gd name="T2" fmla="*/ 272 w 1398"/>
                  <a:gd name="T3" fmla="*/ 327 h 1392"/>
                  <a:gd name="T4" fmla="*/ 412 w 1398"/>
                  <a:gd name="T5" fmla="*/ 698 h 1392"/>
                  <a:gd name="T6" fmla="*/ 373 w 1398"/>
                  <a:gd name="T7" fmla="*/ 822 h 1392"/>
                  <a:gd name="T8" fmla="*/ 0 w 1398"/>
                  <a:gd name="T9" fmla="*/ 1114 h 1392"/>
                  <a:gd name="T10" fmla="*/ 0 w 1398"/>
                  <a:gd name="T11" fmla="*/ 1156 h 1392"/>
                  <a:gd name="T12" fmla="*/ 568 w 1398"/>
                  <a:gd name="T13" fmla="*/ 1346 h 1392"/>
                  <a:gd name="T14" fmla="*/ 747 w 1398"/>
                  <a:gd name="T15" fmla="*/ 1340 h 1392"/>
                  <a:gd name="T16" fmla="*/ 631 w 1398"/>
                  <a:gd name="T17" fmla="*/ 1050 h 1392"/>
                  <a:gd name="T18" fmla="*/ 719 w 1398"/>
                  <a:gd name="T19" fmla="*/ 790 h 1392"/>
                  <a:gd name="T20" fmla="*/ 723 w 1398"/>
                  <a:gd name="T21" fmla="*/ 697 h 1392"/>
                  <a:gd name="T22" fmla="*/ 721 w 1398"/>
                  <a:gd name="T23" fmla="*/ 697 h 1392"/>
                  <a:gd name="T24" fmla="*/ 862 w 1398"/>
                  <a:gd name="T25" fmla="*/ 327 h 1392"/>
                  <a:gd name="T26" fmla="*/ 567 w 1398"/>
                  <a:gd name="T27" fmla="*/ 0 h 1392"/>
                  <a:gd name="T28" fmla="*/ 1055 w 1398"/>
                  <a:gd name="T29" fmla="*/ 707 h 1392"/>
                  <a:gd name="T30" fmla="*/ 713 w 1398"/>
                  <a:gd name="T31" fmla="*/ 1050 h 1392"/>
                  <a:gd name="T32" fmla="*/ 1055 w 1398"/>
                  <a:gd name="T33" fmla="*/ 1392 h 1392"/>
                  <a:gd name="T34" fmla="*/ 1398 w 1398"/>
                  <a:gd name="T35" fmla="*/ 1050 h 1392"/>
                  <a:gd name="T36" fmla="*/ 1055 w 1398"/>
                  <a:gd name="T37" fmla="*/ 707 h 1392"/>
                  <a:gd name="T38" fmla="*/ 1006 w 1398"/>
                  <a:gd name="T39" fmla="*/ 860 h 1392"/>
                  <a:gd name="T40" fmla="*/ 1103 w 1398"/>
                  <a:gd name="T41" fmla="*/ 860 h 1392"/>
                  <a:gd name="T42" fmla="*/ 1103 w 1398"/>
                  <a:gd name="T43" fmla="*/ 1000 h 1392"/>
                  <a:gd name="T44" fmla="*/ 1243 w 1398"/>
                  <a:gd name="T45" fmla="*/ 1000 h 1392"/>
                  <a:gd name="T46" fmla="*/ 1243 w 1398"/>
                  <a:gd name="T47" fmla="*/ 1097 h 1392"/>
                  <a:gd name="T48" fmla="*/ 1103 w 1398"/>
                  <a:gd name="T49" fmla="*/ 1097 h 1392"/>
                  <a:gd name="T50" fmla="*/ 1103 w 1398"/>
                  <a:gd name="T51" fmla="*/ 1238 h 1392"/>
                  <a:gd name="T52" fmla="*/ 1006 w 1398"/>
                  <a:gd name="T53" fmla="*/ 1238 h 1392"/>
                  <a:gd name="T54" fmla="*/ 1006 w 1398"/>
                  <a:gd name="T55" fmla="*/ 1097 h 1392"/>
                  <a:gd name="T56" fmla="*/ 865 w 1398"/>
                  <a:gd name="T57" fmla="*/ 1097 h 1392"/>
                  <a:gd name="T58" fmla="*/ 865 w 1398"/>
                  <a:gd name="T59" fmla="*/ 1000 h 1392"/>
                  <a:gd name="T60" fmla="*/ 1006 w 1398"/>
                  <a:gd name="T61" fmla="*/ 1000 h 1392"/>
                  <a:gd name="T62" fmla="*/ 1006 w 1398"/>
                  <a:gd name="T63" fmla="*/ 860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8" h="1392">
                    <a:moveTo>
                      <a:pt x="567" y="0"/>
                    </a:moveTo>
                    <a:cubicBezTo>
                      <a:pt x="403" y="0"/>
                      <a:pt x="272" y="112"/>
                      <a:pt x="272" y="327"/>
                    </a:cubicBezTo>
                    <a:cubicBezTo>
                      <a:pt x="272" y="467"/>
                      <a:pt x="327" y="610"/>
                      <a:pt x="412" y="698"/>
                    </a:cubicBezTo>
                    <a:cubicBezTo>
                      <a:pt x="445" y="787"/>
                      <a:pt x="386" y="818"/>
                      <a:pt x="373" y="822"/>
                    </a:cubicBezTo>
                    <a:cubicBezTo>
                      <a:pt x="202" y="885"/>
                      <a:pt x="0" y="1001"/>
                      <a:pt x="0" y="1114"/>
                    </a:cubicBezTo>
                    <a:lnTo>
                      <a:pt x="0" y="1156"/>
                    </a:lnTo>
                    <a:cubicBezTo>
                      <a:pt x="0" y="1311"/>
                      <a:pt x="296" y="1346"/>
                      <a:pt x="568" y="1346"/>
                    </a:cubicBezTo>
                    <a:cubicBezTo>
                      <a:pt x="628" y="1346"/>
                      <a:pt x="688" y="1344"/>
                      <a:pt x="747" y="1340"/>
                    </a:cubicBezTo>
                    <a:cubicBezTo>
                      <a:pt x="675" y="1264"/>
                      <a:pt x="631" y="1162"/>
                      <a:pt x="631" y="1050"/>
                    </a:cubicBezTo>
                    <a:cubicBezTo>
                      <a:pt x="631" y="952"/>
                      <a:pt x="664" y="862"/>
                      <a:pt x="719" y="790"/>
                    </a:cubicBezTo>
                    <a:cubicBezTo>
                      <a:pt x="711" y="771"/>
                      <a:pt x="708" y="743"/>
                      <a:pt x="723" y="697"/>
                    </a:cubicBezTo>
                    <a:lnTo>
                      <a:pt x="721" y="697"/>
                    </a:lnTo>
                    <a:cubicBezTo>
                      <a:pt x="805" y="609"/>
                      <a:pt x="862" y="467"/>
                      <a:pt x="862" y="327"/>
                    </a:cubicBezTo>
                    <a:cubicBezTo>
                      <a:pt x="862" y="112"/>
                      <a:pt x="730" y="0"/>
                      <a:pt x="567" y="0"/>
                    </a:cubicBezTo>
                    <a:close/>
                    <a:moveTo>
                      <a:pt x="1055" y="707"/>
                    </a:moveTo>
                    <a:cubicBezTo>
                      <a:pt x="866" y="707"/>
                      <a:pt x="713" y="860"/>
                      <a:pt x="713" y="1050"/>
                    </a:cubicBezTo>
                    <a:cubicBezTo>
                      <a:pt x="713" y="1239"/>
                      <a:pt x="866" y="1392"/>
                      <a:pt x="1055" y="1392"/>
                    </a:cubicBezTo>
                    <a:cubicBezTo>
                      <a:pt x="1244" y="1392"/>
                      <a:pt x="1398" y="1239"/>
                      <a:pt x="1398" y="1050"/>
                    </a:cubicBezTo>
                    <a:cubicBezTo>
                      <a:pt x="1398" y="860"/>
                      <a:pt x="1244" y="707"/>
                      <a:pt x="1055" y="707"/>
                    </a:cubicBezTo>
                    <a:close/>
                    <a:moveTo>
                      <a:pt x="1006" y="860"/>
                    </a:moveTo>
                    <a:lnTo>
                      <a:pt x="1103" y="860"/>
                    </a:lnTo>
                    <a:lnTo>
                      <a:pt x="1103" y="1000"/>
                    </a:lnTo>
                    <a:lnTo>
                      <a:pt x="1243" y="1000"/>
                    </a:lnTo>
                    <a:lnTo>
                      <a:pt x="1243" y="1097"/>
                    </a:lnTo>
                    <a:lnTo>
                      <a:pt x="1103" y="1097"/>
                    </a:lnTo>
                    <a:lnTo>
                      <a:pt x="1103" y="1238"/>
                    </a:lnTo>
                    <a:lnTo>
                      <a:pt x="1006" y="1238"/>
                    </a:lnTo>
                    <a:lnTo>
                      <a:pt x="1006" y="1097"/>
                    </a:lnTo>
                    <a:lnTo>
                      <a:pt x="865" y="1097"/>
                    </a:lnTo>
                    <a:lnTo>
                      <a:pt x="865" y="1000"/>
                    </a:lnTo>
                    <a:lnTo>
                      <a:pt x="1006" y="1000"/>
                    </a:lnTo>
                    <a:lnTo>
                      <a:pt x="1006" y="86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C2ADC1A6-98C5-4A69-B979-948EAAE585DC}"/>
                  </a:ext>
                </a:extLst>
              </p:cNvPr>
              <p:cNvGrpSpPr/>
              <p:nvPr/>
            </p:nvGrpSpPr>
            <p:grpSpPr>
              <a:xfrm>
                <a:off x="564775" y="4025317"/>
                <a:ext cx="2589523" cy="963081"/>
                <a:chOff x="564775" y="2483389"/>
                <a:chExt cx="2589523" cy="963081"/>
              </a:xfrm>
            </p:grpSpPr>
            <p:sp>
              <p:nvSpPr>
                <p:cNvPr id="725" name="Modal Dialog Overlay">
                  <a:extLst>
                    <a:ext uri="{FF2B5EF4-FFF2-40B4-BE49-F238E27FC236}">
                      <a16:creationId xmlns:a16="http://schemas.microsoft.com/office/drawing/2014/main" id="{666AFDAB-4EA8-440D-95ED-96AB814FA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775" y="2483389"/>
                  <a:ext cx="2589523" cy="485213"/>
                </a:xfrm>
                <a:prstGeom prst="rect">
                  <a:avLst/>
                </a:prstGeom>
                <a:solidFill>
                  <a:srgbClr val="FDF3ED"/>
                </a:solidFill>
                <a:ln w="635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grpSp>
              <p:nvGrpSpPr>
                <p:cNvPr id="726" name="그룹 725">
                  <a:extLst>
                    <a:ext uri="{FF2B5EF4-FFF2-40B4-BE49-F238E27FC236}">
                      <a16:creationId xmlns:a16="http://schemas.microsoft.com/office/drawing/2014/main" id="{80972109-7068-4D14-B472-F012FDB878A1}"/>
                    </a:ext>
                  </a:extLst>
                </p:cNvPr>
                <p:cNvGrpSpPr/>
                <p:nvPr/>
              </p:nvGrpSpPr>
              <p:grpSpPr>
                <a:xfrm>
                  <a:off x="618900" y="2520891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49" name="그룹 748">
                    <a:extLst>
                      <a:ext uri="{FF2B5EF4-FFF2-40B4-BE49-F238E27FC236}">
                        <a16:creationId xmlns:a16="http://schemas.microsoft.com/office/drawing/2014/main" id="{E5417319-D4C7-4B4B-8243-72E0F1A78C6F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63" name="그룹 762">
                      <a:extLst>
                        <a:ext uri="{FF2B5EF4-FFF2-40B4-BE49-F238E27FC236}">
                          <a16:creationId xmlns:a16="http://schemas.microsoft.com/office/drawing/2014/main" id="{C2CE2E33-B282-4B85-9ACF-0517AA73D0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67" name="Oval">
                        <a:extLst>
                          <a:ext uri="{FF2B5EF4-FFF2-40B4-BE49-F238E27FC236}">
                            <a16:creationId xmlns:a16="http://schemas.microsoft.com/office/drawing/2014/main" id="{7E5E1A66-7F00-4F12-8789-30172A779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8" name="그래픽 767" descr="스피커 폰">
                        <a:extLst>
                          <a:ext uri="{FF2B5EF4-FFF2-40B4-BE49-F238E27FC236}">
                            <a16:creationId xmlns:a16="http://schemas.microsoft.com/office/drawing/2014/main" id="{BFA95EE6-16D7-458F-8025-E439AD57D1E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64" name="그룹 763">
                      <a:extLst>
                        <a:ext uri="{FF2B5EF4-FFF2-40B4-BE49-F238E27FC236}">
                          <a16:creationId xmlns:a16="http://schemas.microsoft.com/office/drawing/2014/main" id="{FA35C479-81A9-48B6-9CA1-8816A2C63E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65" name="Oval">
                        <a:extLst>
                          <a:ext uri="{FF2B5EF4-FFF2-40B4-BE49-F238E27FC236}">
                            <a16:creationId xmlns:a16="http://schemas.microsoft.com/office/drawing/2014/main" id="{A9075CC4-09D4-45F8-A419-EC6DB2C9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66" name="그래픽 765" descr="스마트폰">
                        <a:extLst>
                          <a:ext uri="{FF2B5EF4-FFF2-40B4-BE49-F238E27FC236}">
                            <a16:creationId xmlns:a16="http://schemas.microsoft.com/office/drawing/2014/main" id="{2F518571-A5E2-4B86-8B72-1D070D7C265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50" name="그룹 749">
                    <a:extLst>
                      <a:ext uri="{FF2B5EF4-FFF2-40B4-BE49-F238E27FC236}">
                        <a16:creationId xmlns:a16="http://schemas.microsoft.com/office/drawing/2014/main" id="{B33EDA46-1F9E-469D-B824-FAE7F65906B4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58" name="Profile Picture">
                      <a:extLst>
                        <a:ext uri="{FF2B5EF4-FFF2-40B4-BE49-F238E27FC236}">
                          <a16:creationId xmlns:a16="http://schemas.microsoft.com/office/drawing/2014/main" id="{0FF05676-9CDA-447A-8169-AA6C23BD7FD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61" name="Background">
                        <a:extLst>
                          <a:ext uri="{FF2B5EF4-FFF2-40B4-BE49-F238E27FC236}">
                            <a16:creationId xmlns:a16="http://schemas.microsoft.com/office/drawing/2014/main" id="{BB6A7B3D-6AC5-4319-895A-03DC747A26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62" name="Profile Icon">
                        <a:extLst>
                          <a:ext uri="{FF2B5EF4-FFF2-40B4-BE49-F238E27FC236}">
                            <a16:creationId xmlns:a16="http://schemas.microsoft.com/office/drawing/2014/main" id="{89187DDC-4088-48A5-BE4A-91521888DF8C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59" name="타원 758">
                      <a:extLst>
                        <a:ext uri="{FF2B5EF4-FFF2-40B4-BE49-F238E27FC236}">
                          <a16:creationId xmlns:a16="http://schemas.microsoft.com/office/drawing/2014/main" id="{70CF3659-DEC8-4253-ABDF-95926789B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60" name="그래픽 759" descr="스마트폰">
                      <a:extLst>
                        <a:ext uri="{FF2B5EF4-FFF2-40B4-BE49-F238E27FC236}">
                          <a16:creationId xmlns:a16="http://schemas.microsoft.com/office/drawing/2014/main" id="{1B0C817B-EA88-4607-B84A-8AE220B3AA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51" name="그룹 750">
                    <a:extLst>
                      <a:ext uri="{FF2B5EF4-FFF2-40B4-BE49-F238E27FC236}">
                        <a16:creationId xmlns:a16="http://schemas.microsoft.com/office/drawing/2014/main" id="{09F82B82-E436-4859-895F-1113E90F1650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52" name="그룹 751">
                      <a:extLst>
                        <a:ext uri="{FF2B5EF4-FFF2-40B4-BE49-F238E27FC236}">
                          <a16:creationId xmlns:a16="http://schemas.microsoft.com/office/drawing/2014/main" id="{22CC4689-9396-4513-90D9-F575D46FE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56" name="직사각형 755">
                        <a:extLst>
                          <a:ext uri="{FF2B5EF4-FFF2-40B4-BE49-F238E27FC236}">
                            <a16:creationId xmlns:a16="http://schemas.microsoft.com/office/drawing/2014/main" id="{13D27DD1-D1E7-4E91-80CF-5BC74ACE7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734496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이사</a:t>
                        </a:r>
                      </a:p>
                    </p:txBody>
                  </p:sp>
                  <p:sp>
                    <p:nvSpPr>
                      <p:cNvPr id="757" name="직사각형 756">
                        <a:extLst>
                          <a:ext uri="{FF2B5EF4-FFF2-40B4-BE49-F238E27FC236}">
                            <a16:creationId xmlns:a16="http://schemas.microsoft.com/office/drawing/2014/main" id="{461F8297-62AB-4EA0-B613-0008793F29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53" name="그룹 752">
                      <a:extLst>
                        <a:ext uri="{FF2B5EF4-FFF2-40B4-BE49-F238E27FC236}">
                          <a16:creationId xmlns:a16="http://schemas.microsoft.com/office/drawing/2014/main" id="{7779E8F2-B55D-4CF3-982F-7AE4B4316F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54" name="직사각형 753">
                        <a:extLst>
                          <a:ext uri="{FF2B5EF4-FFF2-40B4-BE49-F238E27FC236}">
                            <a16:creationId xmlns:a16="http://schemas.microsoft.com/office/drawing/2014/main" id="{A3606A70-6BB8-4CCB-B4D9-4B932CCC3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55" name="직사각형 754">
                        <a:extLst>
                          <a:ext uri="{FF2B5EF4-FFF2-40B4-BE49-F238E27FC236}">
                            <a16:creationId xmlns:a16="http://schemas.microsoft.com/office/drawing/2014/main" id="{183B5289-BE96-4A05-B118-A5F299A0A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cxnSp>
              <p:nvCxnSpPr>
                <p:cNvPr id="727" name="Line">
                  <a:extLst>
                    <a:ext uri="{FF2B5EF4-FFF2-40B4-BE49-F238E27FC236}">
                      <a16:creationId xmlns:a16="http://schemas.microsoft.com/office/drawing/2014/main" id="{1DE19258-C64F-43E5-8637-AC7945B213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80959" y="2967683"/>
                  <a:ext cx="2556000" cy="0"/>
                </a:xfrm>
                <a:prstGeom prst="line">
                  <a:avLst/>
                </a:prstGeom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8" name="그룹 727">
                  <a:extLst>
                    <a:ext uri="{FF2B5EF4-FFF2-40B4-BE49-F238E27FC236}">
                      <a16:creationId xmlns:a16="http://schemas.microsoft.com/office/drawing/2014/main" id="{BBB40177-8443-462F-AFB5-EFD76A341949}"/>
                    </a:ext>
                  </a:extLst>
                </p:cNvPr>
                <p:cNvGrpSpPr/>
                <p:nvPr/>
              </p:nvGrpSpPr>
              <p:grpSpPr>
                <a:xfrm>
                  <a:off x="618900" y="3031878"/>
                  <a:ext cx="2474211" cy="414592"/>
                  <a:chOff x="618900" y="2432365"/>
                  <a:chExt cx="2474211" cy="414592"/>
                </a:xfrm>
              </p:grpSpPr>
              <p:grpSp>
                <p:nvGrpSpPr>
                  <p:cNvPr id="729" name="그룹 728">
                    <a:extLst>
                      <a:ext uri="{FF2B5EF4-FFF2-40B4-BE49-F238E27FC236}">
                        <a16:creationId xmlns:a16="http://schemas.microsoft.com/office/drawing/2014/main" id="{7BD2814A-4004-4204-8B86-C87090E2441B}"/>
                      </a:ext>
                    </a:extLst>
                  </p:cNvPr>
                  <p:cNvGrpSpPr/>
                  <p:nvPr/>
                </p:nvGrpSpPr>
                <p:grpSpPr>
                  <a:xfrm>
                    <a:off x="2558514" y="2513661"/>
                    <a:ext cx="534597" cy="252000"/>
                    <a:chOff x="6132039" y="4460637"/>
                    <a:chExt cx="534597" cy="252000"/>
                  </a:xfrm>
                </p:grpSpPr>
                <p:grpSp>
                  <p:nvGrpSpPr>
                    <p:cNvPr id="743" name="그룹 742">
                      <a:extLst>
                        <a:ext uri="{FF2B5EF4-FFF2-40B4-BE49-F238E27FC236}">
                          <a16:creationId xmlns:a16="http://schemas.microsoft.com/office/drawing/2014/main" id="{5695BA31-3543-4275-B431-8E126A537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32039" y="4460637"/>
                      <a:ext cx="252000" cy="252000"/>
                      <a:chOff x="8317111" y="4767758"/>
                      <a:chExt cx="924232" cy="924232"/>
                    </a:xfrm>
                  </p:grpSpPr>
                  <p:sp>
                    <p:nvSpPr>
                      <p:cNvPr id="747" name="Oval">
                        <a:extLst>
                          <a:ext uri="{FF2B5EF4-FFF2-40B4-BE49-F238E27FC236}">
                            <a16:creationId xmlns:a16="http://schemas.microsoft.com/office/drawing/2014/main" id="{457FDC20-BF47-4A33-891E-3D93CEA61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7111" y="4767758"/>
                        <a:ext cx="924232" cy="9242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8" name="그래픽 747" descr="스피커 폰">
                        <a:extLst>
                          <a:ext uri="{FF2B5EF4-FFF2-40B4-BE49-F238E27FC236}">
                            <a16:creationId xmlns:a16="http://schemas.microsoft.com/office/drawing/2014/main" id="{C7C23AB9-A5FB-4584-B26E-E044F4A63A5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1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54945" y="4905592"/>
                        <a:ext cx="648564" cy="648564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744" name="그룹 743">
                      <a:extLst>
                        <a:ext uri="{FF2B5EF4-FFF2-40B4-BE49-F238E27FC236}">
                          <a16:creationId xmlns:a16="http://schemas.microsoft.com/office/drawing/2014/main" id="{84392030-67F6-4CDD-947D-ADFC4B8207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4636" y="4460637"/>
                      <a:ext cx="252000" cy="252000"/>
                      <a:chOff x="5727769" y="2721864"/>
                      <a:chExt cx="903986" cy="903986"/>
                    </a:xfrm>
                  </p:grpSpPr>
                  <p:sp>
                    <p:nvSpPr>
                      <p:cNvPr id="745" name="Oval">
                        <a:extLst>
                          <a:ext uri="{FF2B5EF4-FFF2-40B4-BE49-F238E27FC236}">
                            <a16:creationId xmlns:a16="http://schemas.microsoft.com/office/drawing/2014/main" id="{67F165F3-72B1-438F-808E-016F873487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7769" y="2721864"/>
                        <a:ext cx="903986" cy="903986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pic>
                    <p:nvPicPr>
                      <p:cNvPr id="746" name="그래픽 745" descr="스마트폰">
                        <a:extLst>
                          <a:ext uri="{FF2B5EF4-FFF2-40B4-BE49-F238E27FC236}">
                            <a16:creationId xmlns:a16="http://schemas.microsoft.com/office/drawing/2014/main" id="{3F3BE166-A098-4F31-8B92-E0016A6CDE3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7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8156" y="2932251"/>
                        <a:ext cx="483212" cy="48321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730" name="그룹 729">
                    <a:extLst>
                      <a:ext uri="{FF2B5EF4-FFF2-40B4-BE49-F238E27FC236}">
                        <a16:creationId xmlns:a16="http://schemas.microsoft.com/office/drawing/2014/main" id="{FC4B7B26-797F-47C8-94EA-6C62AE0DC567}"/>
                      </a:ext>
                    </a:extLst>
                  </p:cNvPr>
                  <p:cNvGrpSpPr/>
                  <p:nvPr/>
                </p:nvGrpSpPr>
                <p:grpSpPr>
                  <a:xfrm>
                    <a:off x="618900" y="2465085"/>
                    <a:ext cx="373160" cy="349152"/>
                    <a:chOff x="3301748" y="2229240"/>
                    <a:chExt cx="373160" cy="349152"/>
                  </a:xfrm>
                </p:grpSpPr>
                <p:grpSp>
                  <p:nvGrpSpPr>
                    <p:cNvPr id="738" name="Profile Picture">
                      <a:extLst>
                        <a:ext uri="{FF2B5EF4-FFF2-40B4-BE49-F238E27FC236}">
                          <a16:creationId xmlns:a16="http://schemas.microsoft.com/office/drawing/2014/main" id="{90178A35-40FE-400E-A2DC-79FEC4BC7EE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327136" y="2229240"/>
                      <a:ext cx="336634" cy="336634"/>
                      <a:chOff x="5459192" y="1847688"/>
                      <a:chExt cx="1371600" cy="1371600"/>
                    </a:xfrm>
                  </p:grpSpPr>
                  <p:sp>
                    <p:nvSpPr>
                      <p:cNvPr id="741" name="Background">
                        <a:extLst>
                          <a:ext uri="{FF2B5EF4-FFF2-40B4-BE49-F238E27FC236}">
                            <a16:creationId xmlns:a16="http://schemas.microsoft.com/office/drawing/2014/main" id="{115211CF-74DC-44ED-8944-57F9C1943A2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459192" y="1847688"/>
                        <a:ext cx="1371600" cy="13716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  <p:sp>
                    <p:nvSpPr>
                      <p:cNvPr id="742" name="Profile Icon">
                        <a:extLst>
                          <a:ext uri="{FF2B5EF4-FFF2-40B4-BE49-F238E27FC236}">
                            <a16:creationId xmlns:a16="http://schemas.microsoft.com/office/drawing/2014/main" id="{79806A21-6350-4274-8C1D-6BBD3D4A559A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5861992" y="2209476"/>
                        <a:ext cx="566000" cy="648024"/>
                      </a:xfrm>
                      <a:custGeom>
                        <a:avLst/>
                        <a:gdLst>
                          <a:gd name="T0" fmla="*/ 201 w 400"/>
                          <a:gd name="T1" fmla="*/ 0 h 455"/>
                          <a:gd name="T2" fmla="*/ 60 w 400"/>
                          <a:gd name="T3" fmla="*/ 141 h 455"/>
                          <a:gd name="T4" fmla="*/ 138 w 400"/>
                          <a:gd name="T5" fmla="*/ 265 h 455"/>
                          <a:gd name="T6" fmla="*/ 0 w 400"/>
                          <a:gd name="T7" fmla="*/ 455 h 455"/>
                          <a:gd name="T8" fmla="*/ 26 w 400"/>
                          <a:gd name="T9" fmla="*/ 455 h 455"/>
                          <a:gd name="T10" fmla="*/ 201 w 400"/>
                          <a:gd name="T11" fmla="*/ 283 h 455"/>
                          <a:gd name="T12" fmla="*/ 375 w 400"/>
                          <a:gd name="T13" fmla="*/ 455 h 455"/>
                          <a:gd name="T14" fmla="*/ 400 w 400"/>
                          <a:gd name="T15" fmla="*/ 455 h 455"/>
                          <a:gd name="T16" fmla="*/ 263 w 400"/>
                          <a:gd name="T17" fmla="*/ 265 h 455"/>
                          <a:gd name="T18" fmla="*/ 340 w 400"/>
                          <a:gd name="T19" fmla="*/ 141 h 455"/>
                          <a:gd name="T20" fmla="*/ 201 w 400"/>
                          <a:gd name="T21" fmla="*/ 0 h 455"/>
                          <a:gd name="T22" fmla="*/ 201 w 400"/>
                          <a:gd name="T23" fmla="*/ 28 h 455"/>
                          <a:gd name="T24" fmla="*/ 312 w 400"/>
                          <a:gd name="T25" fmla="*/ 141 h 455"/>
                          <a:gd name="T26" fmla="*/ 201 w 400"/>
                          <a:gd name="T27" fmla="*/ 252 h 455"/>
                          <a:gd name="T28" fmla="*/ 88 w 400"/>
                          <a:gd name="T29" fmla="*/ 141 h 455"/>
                          <a:gd name="T30" fmla="*/ 201 w 400"/>
                          <a:gd name="T31" fmla="*/ 28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400" h="455">
                            <a:moveTo>
                              <a:pt x="201" y="0"/>
                            </a:moveTo>
                            <a:cubicBezTo>
                              <a:pt x="124" y="0"/>
                              <a:pt x="60" y="64"/>
                              <a:pt x="60" y="141"/>
                            </a:cubicBezTo>
                            <a:cubicBezTo>
                              <a:pt x="60" y="196"/>
                              <a:pt x="92" y="243"/>
                              <a:pt x="138" y="265"/>
                            </a:cubicBezTo>
                            <a:cubicBezTo>
                              <a:pt x="63" y="292"/>
                              <a:pt x="8" y="366"/>
                              <a:pt x="0" y="455"/>
                            </a:cubicBezTo>
                            <a:lnTo>
                              <a:pt x="26" y="455"/>
                            </a:lnTo>
                            <a:cubicBezTo>
                              <a:pt x="35" y="359"/>
                              <a:pt x="111" y="283"/>
                              <a:pt x="201" y="283"/>
                            </a:cubicBezTo>
                            <a:cubicBezTo>
                              <a:pt x="292" y="283"/>
                              <a:pt x="365" y="359"/>
                              <a:pt x="375" y="455"/>
                            </a:cubicBezTo>
                            <a:lnTo>
                              <a:pt x="400" y="455"/>
                            </a:lnTo>
                            <a:cubicBezTo>
                              <a:pt x="393" y="366"/>
                              <a:pt x="338" y="292"/>
                              <a:pt x="263" y="265"/>
                            </a:cubicBezTo>
                            <a:cubicBezTo>
                              <a:pt x="309" y="243"/>
                              <a:pt x="340" y="196"/>
                              <a:pt x="340" y="141"/>
                            </a:cubicBezTo>
                            <a:cubicBezTo>
                              <a:pt x="340" y="64"/>
                              <a:pt x="278" y="0"/>
                              <a:pt x="201" y="0"/>
                            </a:cubicBezTo>
                            <a:close/>
                            <a:moveTo>
                              <a:pt x="201" y="28"/>
                            </a:moveTo>
                            <a:cubicBezTo>
                              <a:pt x="263" y="28"/>
                              <a:pt x="312" y="79"/>
                              <a:pt x="312" y="141"/>
                            </a:cubicBezTo>
                            <a:cubicBezTo>
                              <a:pt x="312" y="203"/>
                              <a:pt x="263" y="252"/>
                              <a:pt x="201" y="252"/>
                            </a:cubicBezTo>
                            <a:cubicBezTo>
                              <a:pt x="139" y="252"/>
                              <a:pt x="88" y="203"/>
                              <a:pt x="88" y="141"/>
                            </a:cubicBezTo>
                            <a:cubicBezTo>
                              <a:pt x="88" y="79"/>
                              <a:pt x="139" y="28"/>
                              <a:pt x="201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en-US" sz="8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739" name="타원 738">
                      <a:extLst>
                        <a:ext uri="{FF2B5EF4-FFF2-40B4-BE49-F238E27FC236}">
                          <a16:creationId xmlns:a16="http://schemas.microsoft.com/office/drawing/2014/main" id="{C929AF3E-4C65-41BC-AFBA-6B06897A1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01748" y="2232917"/>
                      <a:ext cx="101600" cy="101600"/>
                    </a:xfrm>
                    <a:prstGeom prst="ellipse">
                      <a:avLst/>
                    </a:prstGeom>
                    <a:solidFill>
                      <a:srgbClr val="FD97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endParaRPr>
                    </a:p>
                  </p:txBody>
                </p:sp>
                <p:pic>
                  <p:nvPicPr>
                    <p:cNvPr id="740" name="그래픽 739" descr="스마트폰">
                      <a:extLst>
                        <a:ext uri="{FF2B5EF4-FFF2-40B4-BE49-F238E27FC236}">
                          <a16:creationId xmlns:a16="http://schemas.microsoft.com/office/drawing/2014/main" id="{754E916A-C13B-48C3-93EB-6BD06DD9CC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30908" y="2434392"/>
                      <a:ext cx="144000" cy="1440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731" name="그룹 730">
                    <a:extLst>
                      <a:ext uri="{FF2B5EF4-FFF2-40B4-BE49-F238E27FC236}">
                        <a16:creationId xmlns:a16="http://schemas.microsoft.com/office/drawing/2014/main" id="{68C0BF50-E310-4870-AC2F-CC1380050D2D}"/>
                      </a:ext>
                    </a:extLst>
                  </p:cNvPr>
                  <p:cNvGrpSpPr/>
                  <p:nvPr/>
                </p:nvGrpSpPr>
                <p:grpSpPr>
                  <a:xfrm>
                    <a:off x="899404" y="2432365"/>
                    <a:ext cx="1553353" cy="414592"/>
                    <a:chOff x="3582252" y="2998289"/>
                    <a:chExt cx="1553353" cy="414592"/>
                  </a:xfrm>
                </p:grpSpPr>
                <p:grpSp>
                  <p:nvGrpSpPr>
                    <p:cNvPr id="732" name="그룹 731">
                      <a:extLst>
                        <a:ext uri="{FF2B5EF4-FFF2-40B4-BE49-F238E27FC236}">
                          <a16:creationId xmlns:a16="http://schemas.microsoft.com/office/drawing/2014/main" id="{D22C496D-203B-46B5-A621-C494B8AF1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2998289"/>
                      <a:ext cx="1553353" cy="215444"/>
                      <a:chOff x="3582252" y="2998289"/>
                      <a:chExt cx="1553353" cy="215444"/>
                    </a:xfrm>
                  </p:grpSpPr>
                  <p:sp>
                    <p:nvSpPr>
                      <p:cNvPr id="736" name="직사각형 735">
                        <a:extLst>
                          <a:ext uri="{FF2B5EF4-FFF2-40B4-BE49-F238E27FC236}">
                            <a16:creationId xmlns:a16="http://schemas.microsoft.com/office/drawing/2014/main" id="{33A5D5A3-345E-465D-BC10-153866F99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2998289"/>
                        <a:ext cx="683200" cy="2154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김용주 </a:t>
                        </a:r>
                        <a:r>
                          <a:rPr kumimoji="1" lang="ko-KR" altLang="en-US" sz="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책임</a:t>
                        </a:r>
                        <a:endParaRPr kumimoji="1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64646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직사각형 736">
                        <a:extLst>
                          <a:ext uri="{FF2B5EF4-FFF2-40B4-BE49-F238E27FC236}">
                            <a16:creationId xmlns:a16="http://schemas.microsoft.com/office/drawing/2014/main" id="{89E01C66-8D59-4C71-B883-D10D99FF7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013604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</p:grpSp>
                <p:grpSp>
                  <p:nvGrpSpPr>
                    <p:cNvPr id="733" name="그룹 732">
                      <a:extLst>
                        <a:ext uri="{FF2B5EF4-FFF2-40B4-BE49-F238E27FC236}">
                          <a16:creationId xmlns:a16="http://schemas.microsoft.com/office/drawing/2014/main" id="{96DA09BC-5BD5-49A5-A50D-E797B69F7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2252" y="3212826"/>
                      <a:ext cx="1553353" cy="200055"/>
                      <a:chOff x="3582252" y="3212826"/>
                      <a:chExt cx="1553353" cy="200055"/>
                    </a:xfrm>
                  </p:grpSpPr>
                  <p:sp>
                    <p:nvSpPr>
                      <p:cNvPr id="734" name="직사각형 733">
                        <a:extLst>
                          <a:ext uri="{FF2B5EF4-FFF2-40B4-BE49-F238E27FC236}">
                            <a16:creationId xmlns:a16="http://schemas.microsoft.com/office/drawing/2014/main" id="{FC9C0128-CE62-46A1-A8DA-EF11A010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0576" y="3212826"/>
                        <a:ext cx="805029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en-US" altLang="ko-KR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010-1234-5678</a:t>
                        </a:r>
                      </a:p>
                    </p:txBody>
                  </p:sp>
                  <p:sp>
                    <p:nvSpPr>
                      <p:cNvPr id="735" name="직사각형 734">
                        <a:extLst>
                          <a:ext uri="{FF2B5EF4-FFF2-40B4-BE49-F238E27FC236}">
                            <a16:creationId xmlns:a16="http://schemas.microsoft.com/office/drawing/2014/main" id="{E0D15A60-40AC-4972-99B2-58CDDF0ED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2252" y="3212826"/>
                        <a:ext cx="845103" cy="200055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r>
                          <a:rPr kumimoji="1" lang="ko-KR" altLang="en-US" sz="7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64646"/>
                            </a:solidFill>
                            <a:effectLst/>
                            <a:uLnTx/>
                            <a:uFillTx/>
                            <a:latin typeface="맑은 고딕"/>
                            <a:ea typeface="맑은 고딕" panose="020B0503020000020004" pitchFamily="50" charset="-127"/>
                            <a:cs typeface="Arial"/>
                            <a:sym typeface="Arial"/>
                          </a:rPr>
                          <a:t>클라우드 사업부</a:t>
                        </a:r>
                        <a:endParaRPr kumimoji="1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69" name="직사각형 768">
                <a:extLst>
                  <a:ext uri="{FF2B5EF4-FFF2-40B4-BE49-F238E27FC236}">
                    <a16:creationId xmlns:a16="http://schemas.microsoft.com/office/drawing/2014/main" id="{1BB43E03-8A29-4371-B810-965B27ACA3C2}"/>
                  </a:ext>
                </a:extLst>
              </p:cNvPr>
              <p:cNvSpPr/>
              <p:nvPr/>
            </p:nvSpPr>
            <p:spPr>
              <a:xfrm>
                <a:off x="662648" y="3735198"/>
                <a:ext cx="486030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그룹 </a:t>
                </a:r>
                <a:r>
                  <a:rPr kumimoji="1" lang="en-US" altLang="ko-KR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0" name="Chevron" descr="&lt;SmartSettings&gt;&lt;SmartResize anchorLeft=&quot;None&quot; anchorTop=&quot;Non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60C34C1-95D8-48C3-A988-FF9E5125941D}"/>
                  </a:ext>
                </a:extLst>
              </p:cNvPr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 bwMode="auto">
              <a:xfrm rot="10800000">
                <a:off x="637436" y="3857997"/>
                <a:ext cx="72000" cy="40696"/>
              </a:xfrm>
              <a:custGeom>
                <a:avLst/>
                <a:gdLst>
                  <a:gd name="T0" fmla="*/ 0 w 197"/>
                  <a:gd name="T1" fmla="*/ 0 h 115"/>
                  <a:gd name="T2" fmla="*/ 99 w 197"/>
                  <a:gd name="T3" fmla="*/ 115 h 115"/>
                  <a:gd name="T4" fmla="*/ 197 w 197"/>
                  <a:gd name="T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115">
                    <a:moveTo>
                      <a:pt x="0" y="0"/>
                    </a:moveTo>
                    <a:lnTo>
                      <a:pt x="99" y="115"/>
                    </a:lnTo>
                    <a:lnTo>
                      <a:pt x="197" y="0"/>
                    </a:lnTo>
                  </a:path>
                </a:pathLst>
              </a:custGeom>
              <a:noFill/>
              <a:ln w="19050" cap="sq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9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8264D65-1A7A-45E7-8A2B-115746C3F5A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28224" y="571499"/>
              <a:ext cx="7401600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74" name="그룹 773">
              <a:extLst>
                <a:ext uri="{FF2B5EF4-FFF2-40B4-BE49-F238E27FC236}">
                  <a16:creationId xmlns:a16="http://schemas.microsoft.com/office/drawing/2014/main" id="{D5B330D9-BE00-4538-A4B1-B923080C20D5}"/>
                </a:ext>
              </a:extLst>
            </p:cNvPr>
            <p:cNvGrpSpPr/>
            <p:nvPr/>
          </p:nvGrpSpPr>
          <p:grpSpPr>
            <a:xfrm>
              <a:off x="6848398" y="711461"/>
              <a:ext cx="562041" cy="104550"/>
              <a:chOff x="6022613" y="642210"/>
              <a:chExt cx="427038" cy="79437"/>
            </a:xfrm>
          </p:grpSpPr>
          <p:sp>
            <p:nvSpPr>
              <p:cNvPr id="775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5006F976-B48E-471F-804E-307C848AF3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6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D83F0A86-0F0B-4A87-B66E-475B03C73E0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777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7E908509-5B29-413E-9E37-6C4A315A6D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78" name="그래픽 777" descr="사용자">
              <a:extLst>
                <a:ext uri="{FF2B5EF4-FFF2-40B4-BE49-F238E27FC236}">
                  <a16:creationId xmlns:a16="http://schemas.microsoft.com/office/drawing/2014/main" id="{3B2FA397-048F-4D9A-8071-9781419C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351993" y="642332"/>
              <a:ext cx="252000" cy="252000"/>
            </a:xfrm>
            <a:prstGeom prst="rect">
              <a:avLst/>
            </a:prstGeom>
          </p:spPr>
        </p:pic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B5573CB5-0CD1-42F5-A5DA-EA75E20BBDCD}"/>
                </a:ext>
              </a:extLst>
            </p:cNvPr>
            <p:cNvSpPr/>
            <p:nvPr/>
          </p:nvSpPr>
          <p:spPr>
            <a:xfrm>
              <a:off x="6525596" y="772753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pic>
          <p:nvPicPr>
            <p:cNvPr id="780" name="그림 779">
              <a:extLst>
                <a:ext uri="{FF2B5EF4-FFF2-40B4-BE49-F238E27FC236}">
                  <a16:creationId xmlns:a16="http://schemas.microsoft.com/office/drawing/2014/main" id="{DDB3273C-9FB4-431C-BA10-A89007AB1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29"/>
                </a:ext>
              </a:extLst>
            </a:blip>
            <a:stretch>
              <a:fillRect/>
            </a:stretch>
          </p:blipFill>
          <p:spPr>
            <a:xfrm>
              <a:off x="6099291" y="682942"/>
              <a:ext cx="180000" cy="17943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6977C2A3-9A36-4EDC-A9EA-12EB21AAE018}"/>
                </a:ext>
              </a:extLst>
            </p:cNvPr>
            <p:cNvGrpSpPr/>
            <p:nvPr/>
          </p:nvGrpSpPr>
          <p:grpSpPr>
            <a:xfrm>
              <a:off x="229668" y="628212"/>
              <a:ext cx="1648505" cy="271049"/>
              <a:chOff x="229668" y="651840"/>
              <a:chExt cx="1648505" cy="271049"/>
            </a:xfrm>
          </p:grpSpPr>
          <p:sp>
            <p:nvSpPr>
              <p:cNvPr id="782" name="사각형: 둥근 모서리 781">
                <a:extLst>
                  <a:ext uri="{FF2B5EF4-FFF2-40B4-BE49-F238E27FC236}">
                    <a16:creationId xmlns:a16="http://schemas.microsoft.com/office/drawing/2014/main" id="{FDF4C4D7-5195-4C72-88C9-772A045A9935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783" name="Image">
                <a:extLst>
                  <a:ext uri="{FF2B5EF4-FFF2-40B4-BE49-F238E27FC236}">
                    <a16:creationId xmlns:a16="http://schemas.microsoft.com/office/drawing/2014/main" id="{91E60A29-9F37-4B72-A33C-41AE8B68B7B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784" name="Border">
                  <a:extLst>
                    <a:ext uri="{FF2B5EF4-FFF2-40B4-BE49-F238E27FC236}">
                      <a16:creationId xmlns:a16="http://schemas.microsoft.com/office/drawing/2014/main" id="{708D156B-8718-4CB8-9072-D1ADF5C1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785" name="Line">
                  <a:extLst>
                    <a:ext uri="{FF2B5EF4-FFF2-40B4-BE49-F238E27FC236}">
                      <a16:creationId xmlns:a16="http://schemas.microsoft.com/office/drawing/2014/main" id="{AFB72FE8-324D-4766-A9B2-CDDD1FE65E4A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6" name="Line">
                  <a:extLst>
                    <a:ext uri="{FF2B5EF4-FFF2-40B4-BE49-F238E27FC236}">
                      <a16:creationId xmlns:a16="http://schemas.microsoft.com/office/drawing/2014/main" id="{AC499C4B-90B2-47CD-BC7B-CCDEDE1BA130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87" name="Modal Dialog Overlay">
              <a:extLst>
                <a:ext uri="{FF2B5EF4-FFF2-40B4-BE49-F238E27FC236}">
                  <a16:creationId xmlns:a16="http://schemas.microsoft.com/office/drawing/2014/main" id="{B1222ECC-80CC-4B6B-BCDB-85993943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72" y="955974"/>
              <a:ext cx="7401599" cy="5516543"/>
            </a:xfrm>
            <a:prstGeom prst="rect">
              <a:avLst/>
            </a:prstGeom>
            <a:solidFill>
              <a:srgbClr val="808080">
                <a:alpha val="60000"/>
              </a:srgbClr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865" name="Tile Background">
            <a:extLst>
              <a:ext uri="{FF2B5EF4-FFF2-40B4-BE49-F238E27FC236}">
                <a16:creationId xmlns:a16="http://schemas.microsoft.com/office/drawing/2014/main" id="{BCFB76FD-D82F-4470-BF6D-3A217372A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06267" y="1437852"/>
            <a:ext cx="3480524" cy="4166991"/>
          </a:xfrm>
          <a:prstGeom prst="rect">
            <a:avLst/>
          </a:prstGeom>
          <a:solidFill>
            <a:srgbClr val="FFFFFF"/>
          </a:solidFill>
          <a:ln w="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ko-KR" sz="5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ko-KR" altLang="en-US" sz="1200" b="1" kern="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← 다이얼패드 연결</a:t>
            </a:r>
            <a:endParaRPr lang="en-US" altLang="ko-KR" sz="1200" b="1" kern="0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6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8CADD033-17CA-4815-ADA6-CABF7E4D8129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68" name="Close">
            <a:extLst>
              <a:ext uri="{FF2B5EF4-FFF2-40B4-BE49-F238E27FC236}">
                <a16:creationId xmlns:a16="http://schemas.microsoft.com/office/drawing/2014/main" id="{EC5D58A8-08AA-42F1-96FA-2A7A97EC051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96249" y="15025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3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5A1714F4-3348-4C78-B760-8F86FD5EEE52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226566" y="1787744"/>
            <a:ext cx="3460225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159" name="그룹 1158">
            <a:extLst>
              <a:ext uri="{FF2B5EF4-FFF2-40B4-BE49-F238E27FC236}">
                <a16:creationId xmlns:a16="http://schemas.microsoft.com/office/drawing/2014/main" id="{196C5258-03A7-49C0-A646-892229545D9C}"/>
              </a:ext>
            </a:extLst>
          </p:cNvPr>
          <p:cNvGrpSpPr/>
          <p:nvPr/>
        </p:nvGrpSpPr>
        <p:grpSpPr>
          <a:xfrm>
            <a:off x="2550104" y="3518624"/>
            <a:ext cx="2792850" cy="1469515"/>
            <a:chOff x="6844209" y="3894085"/>
            <a:chExt cx="2792850" cy="1514600"/>
          </a:xfrm>
          <a:solidFill>
            <a:schemeClr val="bg1">
              <a:lumMod val="65000"/>
            </a:schemeClr>
          </a:solidFill>
        </p:grpSpPr>
        <p:sp>
          <p:nvSpPr>
            <p:cNvPr id="1160" name="1">
              <a:extLst>
                <a:ext uri="{FF2B5EF4-FFF2-40B4-BE49-F238E27FC236}">
                  <a16:creationId xmlns:a16="http://schemas.microsoft.com/office/drawing/2014/main" id="{17E8242D-9A13-4402-980E-C441FB69CCE4}"/>
                </a:ext>
              </a:extLst>
            </p:cNvPr>
            <p:cNvSpPr/>
            <p:nvPr/>
          </p:nvSpPr>
          <p:spPr>
            <a:xfrm>
              <a:off x="6844215" y="389408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1" name="2">
              <a:extLst>
                <a:ext uri="{FF2B5EF4-FFF2-40B4-BE49-F238E27FC236}">
                  <a16:creationId xmlns:a16="http://schemas.microsoft.com/office/drawing/2014/main" id="{55F54440-D9A4-49C3-B131-E9DE5FC1113C}"/>
                </a:ext>
              </a:extLst>
            </p:cNvPr>
            <p:cNvSpPr/>
            <p:nvPr/>
          </p:nvSpPr>
          <p:spPr>
            <a:xfrm>
              <a:off x="7775160" y="38940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ABC</a:t>
              </a:r>
              <a:endParaRPr lang="en-US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2" name="3">
              <a:extLst>
                <a:ext uri="{FF2B5EF4-FFF2-40B4-BE49-F238E27FC236}">
                  <a16:creationId xmlns:a16="http://schemas.microsoft.com/office/drawing/2014/main" id="{0423CF6A-82B4-4A1E-9E1F-31A1969FB9C1}"/>
                </a:ext>
              </a:extLst>
            </p:cNvPr>
            <p:cNvSpPr/>
            <p:nvPr/>
          </p:nvSpPr>
          <p:spPr>
            <a:xfrm>
              <a:off x="8706110" y="3894085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DEF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3" name="4">
              <a:extLst>
                <a:ext uri="{FF2B5EF4-FFF2-40B4-BE49-F238E27FC236}">
                  <a16:creationId xmlns:a16="http://schemas.microsoft.com/office/drawing/2014/main" id="{4ED87668-F004-4F56-815D-41C4A2B2643C}"/>
                </a:ext>
              </a:extLst>
            </p:cNvPr>
            <p:cNvSpPr/>
            <p:nvPr/>
          </p:nvSpPr>
          <p:spPr>
            <a:xfrm>
              <a:off x="6844212" y="4272739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GHI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4" name="5">
              <a:extLst>
                <a:ext uri="{FF2B5EF4-FFF2-40B4-BE49-F238E27FC236}">
                  <a16:creationId xmlns:a16="http://schemas.microsoft.com/office/drawing/2014/main" id="{B8E93951-3D6F-41A1-8A9A-53872ED4111D}"/>
                </a:ext>
              </a:extLst>
            </p:cNvPr>
            <p:cNvSpPr/>
            <p:nvPr/>
          </p:nvSpPr>
          <p:spPr>
            <a:xfrm>
              <a:off x="7775158" y="427273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JKL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5" name="6">
              <a:extLst>
                <a:ext uri="{FF2B5EF4-FFF2-40B4-BE49-F238E27FC236}">
                  <a16:creationId xmlns:a16="http://schemas.microsoft.com/office/drawing/2014/main" id="{3077F34B-120D-4CD5-86B2-2DFD7E22DE28}"/>
                </a:ext>
              </a:extLst>
            </p:cNvPr>
            <p:cNvSpPr/>
            <p:nvPr/>
          </p:nvSpPr>
          <p:spPr>
            <a:xfrm>
              <a:off x="8706108" y="427273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MNO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6" name="7">
              <a:extLst>
                <a:ext uri="{FF2B5EF4-FFF2-40B4-BE49-F238E27FC236}">
                  <a16:creationId xmlns:a16="http://schemas.microsoft.com/office/drawing/2014/main" id="{B6AF4465-CE85-46E0-9847-086F9307D958}"/>
                </a:ext>
              </a:extLst>
            </p:cNvPr>
            <p:cNvSpPr/>
            <p:nvPr/>
          </p:nvSpPr>
          <p:spPr>
            <a:xfrm>
              <a:off x="6844209" y="465139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PQRS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7" name="8">
              <a:extLst>
                <a:ext uri="{FF2B5EF4-FFF2-40B4-BE49-F238E27FC236}">
                  <a16:creationId xmlns:a16="http://schemas.microsoft.com/office/drawing/2014/main" id="{17DCD4FC-599B-4BA0-AAE2-ECDEDA4B53CB}"/>
                </a:ext>
              </a:extLst>
            </p:cNvPr>
            <p:cNvSpPr/>
            <p:nvPr/>
          </p:nvSpPr>
          <p:spPr>
            <a:xfrm>
              <a:off x="7775155" y="4651387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TUV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8" name="9">
              <a:extLst>
                <a:ext uri="{FF2B5EF4-FFF2-40B4-BE49-F238E27FC236}">
                  <a16:creationId xmlns:a16="http://schemas.microsoft.com/office/drawing/2014/main" id="{9C50FBB8-A7E3-4353-9CA4-5724861676E4}"/>
                </a:ext>
              </a:extLst>
            </p:cNvPr>
            <p:cNvSpPr/>
            <p:nvPr/>
          </p:nvSpPr>
          <p:spPr>
            <a:xfrm>
              <a:off x="8706105" y="4651386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</a:t>
              </a:r>
              <a:b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5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WXYZ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69" name="Special Characters">
              <a:extLst>
                <a:ext uri="{FF2B5EF4-FFF2-40B4-BE49-F238E27FC236}">
                  <a16:creationId xmlns:a16="http://schemas.microsoft.com/office/drawing/2014/main" id="{CEA83A8F-D969-40A9-94DC-EB4088A73780}"/>
                </a:ext>
              </a:extLst>
            </p:cNvPr>
            <p:cNvSpPr/>
            <p:nvPr/>
          </p:nvSpPr>
          <p:spPr>
            <a:xfrm>
              <a:off x="6844209" y="5028722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✲</a:t>
              </a:r>
              <a:endPara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70" name="0">
              <a:extLst>
                <a:ext uri="{FF2B5EF4-FFF2-40B4-BE49-F238E27FC236}">
                  <a16:creationId xmlns:a16="http://schemas.microsoft.com/office/drawing/2014/main" id="{E9A38BAB-469D-4920-91A5-8F5BA24C37BD}"/>
                </a:ext>
              </a:extLst>
            </p:cNvPr>
            <p:cNvSpPr/>
            <p:nvPr/>
          </p:nvSpPr>
          <p:spPr>
            <a:xfrm>
              <a:off x="7775155" y="5028720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</a:t>
              </a:r>
            </a:p>
          </p:txBody>
        </p:sp>
        <p:sp>
          <p:nvSpPr>
            <p:cNvPr id="1171" name="Backspace">
              <a:extLst>
                <a:ext uri="{FF2B5EF4-FFF2-40B4-BE49-F238E27FC236}">
                  <a16:creationId xmlns:a16="http://schemas.microsoft.com/office/drawing/2014/main" id="{92ADC1CE-5153-4DDA-9E09-4B97FCF01AF6}"/>
                </a:ext>
              </a:extLst>
            </p:cNvPr>
            <p:cNvSpPr/>
            <p:nvPr/>
          </p:nvSpPr>
          <p:spPr>
            <a:xfrm>
              <a:off x="8706105" y="5028718"/>
              <a:ext cx="930949" cy="379963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ko-KR" sz="12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#</a:t>
              </a:r>
            </a:p>
          </p:txBody>
        </p:sp>
      </p:grpSp>
      <p:grpSp>
        <p:nvGrpSpPr>
          <p:cNvPr id="1172" name="그룹 1171">
            <a:extLst>
              <a:ext uri="{FF2B5EF4-FFF2-40B4-BE49-F238E27FC236}">
                <a16:creationId xmlns:a16="http://schemas.microsoft.com/office/drawing/2014/main" id="{D3515386-447A-4FF0-8A6F-420F7FF47955}"/>
              </a:ext>
            </a:extLst>
          </p:cNvPr>
          <p:cNvGrpSpPr/>
          <p:nvPr/>
        </p:nvGrpSpPr>
        <p:grpSpPr>
          <a:xfrm>
            <a:off x="3772177" y="5154113"/>
            <a:ext cx="348704" cy="348704"/>
            <a:chOff x="2801443" y="6050489"/>
            <a:chExt cx="493200" cy="493200"/>
          </a:xfrm>
        </p:grpSpPr>
        <p:sp>
          <p:nvSpPr>
            <p:cNvPr id="1173" name="Oval">
              <a:extLst>
                <a:ext uri="{FF2B5EF4-FFF2-40B4-BE49-F238E27FC236}">
                  <a16:creationId xmlns:a16="http://schemas.microsoft.com/office/drawing/2014/main" id="{9053499E-994C-4209-A8A4-2A8154288FD2}"/>
                </a:ext>
              </a:extLst>
            </p:cNvPr>
            <p:cNvSpPr/>
            <p:nvPr/>
          </p:nvSpPr>
          <p:spPr>
            <a:xfrm>
              <a:off x="2801443" y="6050489"/>
              <a:ext cx="493200" cy="493200"/>
            </a:xfrm>
            <a:prstGeom prst="ellipse">
              <a:avLst/>
            </a:prstGeom>
            <a:solidFill>
              <a:srgbClr val="92D050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174" name="Phone">
              <a:extLst>
                <a:ext uri="{FF2B5EF4-FFF2-40B4-BE49-F238E27FC236}">
                  <a16:creationId xmlns:a16="http://schemas.microsoft.com/office/drawing/2014/main" id="{FF056927-8B29-4480-AB0C-DF37A765D5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31813" y="6185125"/>
              <a:ext cx="232460" cy="244202"/>
            </a:xfrm>
            <a:custGeom>
              <a:avLst/>
              <a:gdLst>
                <a:gd name="T0" fmla="*/ 1175 w 1361"/>
                <a:gd name="T1" fmla="*/ 1009 h 1433"/>
                <a:gd name="T2" fmla="*/ 923 w 1361"/>
                <a:gd name="T3" fmla="*/ 965 h 1433"/>
                <a:gd name="T4" fmla="*/ 873 w 1361"/>
                <a:gd name="T5" fmla="*/ 1008 h 1433"/>
                <a:gd name="T6" fmla="*/ 509 w 1361"/>
                <a:gd name="T7" fmla="*/ 887 h 1433"/>
                <a:gd name="T8" fmla="*/ 440 w 1361"/>
                <a:gd name="T9" fmla="*/ 510 h 1433"/>
                <a:gd name="T10" fmla="*/ 490 w 1361"/>
                <a:gd name="T11" fmla="*/ 466 h 1433"/>
                <a:gd name="T12" fmla="*/ 481 w 1361"/>
                <a:gd name="T13" fmla="*/ 211 h 1433"/>
                <a:gd name="T14" fmla="*/ 446 w 1361"/>
                <a:gd name="T15" fmla="*/ 154 h 1433"/>
                <a:gd name="T16" fmla="*/ 238 w 1361"/>
                <a:gd name="T17" fmla="*/ 72 h 1433"/>
                <a:gd name="T18" fmla="*/ 193 w 1361"/>
                <a:gd name="T19" fmla="*/ 111 h 1433"/>
                <a:gd name="T20" fmla="*/ 29 w 1361"/>
                <a:gd name="T21" fmla="*/ 389 h 1433"/>
                <a:gd name="T22" fmla="*/ 310 w 1361"/>
                <a:gd name="T23" fmla="*/ 1061 h 1433"/>
                <a:gd name="T24" fmla="*/ 936 w 1361"/>
                <a:gd name="T25" fmla="*/ 1431 h 1433"/>
                <a:gd name="T26" fmla="*/ 1234 w 1361"/>
                <a:gd name="T27" fmla="*/ 1308 h 1433"/>
                <a:gd name="T28" fmla="*/ 1278 w 1361"/>
                <a:gd name="T29" fmla="*/ 1269 h 1433"/>
                <a:gd name="T30" fmla="*/ 1226 w 1361"/>
                <a:gd name="T31" fmla="*/ 1052 h 1433"/>
                <a:gd name="T32" fmla="*/ 1175 w 1361"/>
                <a:gd name="T33" fmla="*/ 1009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1" h="1433">
                  <a:moveTo>
                    <a:pt x="1175" y="1009"/>
                  </a:moveTo>
                  <a:cubicBezTo>
                    <a:pt x="1091" y="937"/>
                    <a:pt x="1006" y="893"/>
                    <a:pt x="923" y="965"/>
                  </a:cubicBezTo>
                  <a:lnTo>
                    <a:pt x="873" y="1008"/>
                  </a:lnTo>
                  <a:cubicBezTo>
                    <a:pt x="837" y="1040"/>
                    <a:pt x="770" y="1187"/>
                    <a:pt x="509" y="887"/>
                  </a:cubicBezTo>
                  <a:cubicBezTo>
                    <a:pt x="248" y="588"/>
                    <a:pt x="403" y="541"/>
                    <a:pt x="440" y="510"/>
                  </a:cubicBezTo>
                  <a:lnTo>
                    <a:pt x="490" y="466"/>
                  </a:lnTo>
                  <a:cubicBezTo>
                    <a:pt x="572" y="394"/>
                    <a:pt x="541" y="304"/>
                    <a:pt x="481" y="211"/>
                  </a:cubicBezTo>
                  <a:lnTo>
                    <a:pt x="446" y="154"/>
                  </a:lnTo>
                  <a:cubicBezTo>
                    <a:pt x="386" y="61"/>
                    <a:pt x="321" y="0"/>
                    <a:pt x="238" y="72"/>
                  </a:cubicBezTo>
                  <a:lnTo>
                    <a:pt x="193" y="111"/>
                  </a:lnTo>
                  <a:cubicBezTo>
                    <a:pt x="157" y="138"/>
                    <a:pt x="54" y="224"/>
                    <a:pt x="29" y="389"/>
                  </a:cubicBezTo>
                  <a:cubicBezTo>
                    <a:pt x="0" y="586"/>
                    <a:pt x="94" y="812"/>
                    <a:pt x="310" y="1061"/>
                  </a:cubicBezTo>
                  <a:cubicBezTo>
                    <a:pt x="525" y="1309"/>
                    <a:pt x="736" y="1433"/>
                    <a:pt x="936" y="1431"/>
                  </a:cubicBezTo>
                  <a:cubicBezTo>
                    <a:pt x="1102" y="1429"/>
                    <a:pt x="1202" y="1340"/>
                    <a:pt x="1234" y="1308"/>
                  </a:cubicBezTo>
                  <a:lnTo>
                    <a:pt x="1278" y="1269"/>
                  </a:lnTo>
                  <a:cubicBezTo>
                    <a:pt x="1361" y="1197"/>
                    <a:pt x="1310" y="1124"/>
                    <a:pt x="1226" y="1052"/>
                  </a:cubicBezTo>
                  <a:lnTo>
                    <a:pt x="1175" y="1009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6F0EC4A6-9286-4A9F-8673-BA3B8ECFC4A6}"/>
              </a:ext>
            </a:extLst>
          </p:cNvPr>
          <p:cNvGrpSpPr/>
          <p:nvPr/>
        </p:nvGrpSpPr>
        <p:grpSpPr>
          <a:xfrm>
            <a:off x="2715868" y="2506217"/>
            <a:ext cx="2436874" cy="338554"/>
            <a:chOff x="6998026" y="2529571"/>
            <a:chExt cx="2436874" cy="338554"/>
          </a:xfrm>
        </p:grpSpPr>
        <p:sp>
          <p:nvSpPr>
            <p:cNvPr id="249" name="Backspace Icon">
              <a:extLst>
                <a:ext uri="{FF2B5EF4-FFF2-40B4-BE49-F238E27FC236}">
                  <a16:creationId xmlns:a16="http://schemas.microsoft.com/office/drawing/2014/main" id="{F099FD74-ECC5-40FD-B6B3-393CA5DCE4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5294" y="2642065"/>
              <a:ext cx="216000" cy="144000"/>
            </a:xfrm>
            <a:custGeom>
              <a:avLst/>
              <a:gdLst>
                <a:gd name="T0" fmla="*/ 167 w 208"/>
                <a:gd name="T1" fmla="*/ 103 h 150"/>
                <a:gd name="T2" fmla="*/ 157 w 208"/>
                <a:gd name="T3" fmla="*/ 113 h 150"/>
                <a:gd name="T4" fmla="*/ 129 w 208"/>
                <a:gd name="T5" fmla="*/ 85 h 150"/>
                <a:gd name="T6" fmla="*/ 100 w 208"/>
                <a:gd name="T7" fmla="*/ 113 h 150"/>
                <a:gd name="T8" fmla="*/ 90 w 208"/>
                <a:gd name="T9" fmla="*/ 103 h 150"/>
                <a:gd name="T10" fmla="*/ 119 w 208"/>
                <a:gd name="T11" fmla="*/ 75 h 150"/>
                <a:gd name="T12" fmla="*/ 90 w 208"/>
                <a:gd name="T13" fmla="*/ 47 h 150"/>
                <a:gd name="T14" fmla="*/ 100 w 208"/>
                <a:gd name="T15" fmla="*/ 37 h 150"/>
                <a:gd name="T16" fmla="*/ 129 w 208"/>
                <a:gd name="T17" fmla="*/ 65 h 150"/>
                <a:gd name="T18" fmla="*/ 157 w 208"/>
                <a:gd name="T19" fmla="*/ 37 h 150"/>
                <a:gd name="T20" fmla="*/ 167 w 208"/>
                <a:gd name="T21" fmla="*/ 47 h 150"/>
                <a:gd name="T22" fmla="*/ 139 w 208"/>
                <a:gd name="T23" fmla="*/ 75 h 150"/>
                <a:gd name="T24" fmla="*/ 167 w 208"/>
                <a:gd name="T25" fmla="*/ 103 h 150"/>
                <a:gd name="T26" fmla="*/ 175 w 208"/>
                <a:gd name="T27" fmla="*/ 0 h 150"/>
                <a:gd name="T28" fmla="*/ 86 w 208"/>
                <a:gd name="T29" fmla="*/ 0 h 150"/>
                <a:gd name="T30" fmla="*/ 63 w 208"/>
                <a:gd name="T31" fmla="*/ 10 h 150"/>
                <a:gd name="T32" fmla="*/ 4 w 208"/>
                <a:gd name="T33" fmla="*/ 68 h 150"/>
                <a:gd name="T34" fmla="*/ 4 w 208"/>
                <a:gd name="T35" fmla="*/ 82 h 150"/>
                <a:gd name="T36" fmla="*/ 63 w 208"/>
                <a:gd name="T37" fmla="*/ 141 h 150"/>
                <a:gd name="T38" fmla="*/ 86 w 208"/>
                <a:gd name="T39" fmla="*/ 150 h 150"/>
                <a:gd name="T40" fmla="*/ 175 w 208"/>
                <a:gd name="T41" fmla="*/ 150 h 150"/>
                <a:gd name="T42" fmla="*/ 208 w 208"/>
                <a:gd name="T43" fmla="*/ 117 h 150"/>
                <a:gd name="T44" fmla="*/ 208 w 208"/>
                <a:gd name="T45" fmla="*/ 33 h 150"/>
                <a:gd name="T46" fmla="*/ 175 w 208"/>
                <a:gd name="T4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150">
                  <a:moveTo>
                    <a:pt x="167" y="103"/>
                  </a:moveTo>
                  <a:lnTo>
                    <a:pt x="157" y="113"/>
                  </a:lnTo>
                  <a:lnTo>
                    <a:pt x="129" y="85"/>
                  </a:lnTo>
                  <a:lnTo>
                    <a:pt x="100" y="113"/>
                  </a:lnTo>
                  <a:lnTo>
                    <a:pt x="90" y="103"/>
                  </a:lnTo>
                  <a:lnTo>
                    <a:pt x="119" y="75"/>
                  </a:lnTo>
                  <a:lnTo>
                    <a:pt x="90" y="47"/>
                  </a:lnTo>
                  <a:lnTo>
                    <a:pt x="100" y="37"/>
                  </a:lnTo>
                  <a:lnTo>
                    <a:pt x="129" y="65"/>
                  </a:lnTo>
                  <a:lnTo>
                    <a:pt x="157" y="37"/>
                  </a:lnTo>
                  <a:lnTo>
                    <a:pt x="167" y="47"/>
                  </a:lnTo>
                  <a:lnTo>
                    <a:pt x="139" y="75"/>
                  </a:lnTo>
                  <a:lnTo>
                    <a:pt x="167" y="103"/>
                  </a:lnTo>
                  <a:close/>
                  <a:moveTo>
                    <a:pt x="175" y="0"/>
                  </a:moveTo>
                  <a:lnTo>
                    <a:pt x="86" y="0"/>
                  </a:lnTo>
                  <a:cubicBezTo>
                    <a:pt x="77" y="0"/>
                    <a:pt x="69" y="4"/>
                    <a:pt x="63" y="10"/>
                  </a:cubicBezTo>
                  <a:lnTo>
                    <a:pt x="4" y="68"/>
                  </a:lnTo>
                  <a:cubicBezTo>
                    <a:pt x="0" y="72"/>
                    <a:pt x="0" y="78"/>
                    <a:pt x="4" y="82"/>
                  </a:cubicBezTo>
                  <a:lnTo>
                    <a:pt x="63" y="141"/>
                  </a:lnTo>
                  <a:cubicBezTo>
                    <a:pt x="69" y="147"/>
                    <a:pt x="77" y="150"/>
                    <a:pt x="86" y="150"/>
                  </a:cubicBezTo>
                  <a:lnTo>
                    <a:pt x="175" y="150"/>
                  </a:lnTo>
                  <a:cubicBezTo>
                    <a:pt x="194" y="150"/>
                    <a:pt x="208" y="135"/>
                    <a:pt x="208" y="117"/>
                  </a:cubicBezTo>
                  <a:lnTo>
                    <a:pt x="208" y="33"/>
                  </a:lnTo>
                  <a:cubicBezTo>
                    <a:pt x="208" y="15"/>
                    <a:pt x="194" y="0"/>
                    <a:pt x="175" y="0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50" name="Line">
              <a:extLst>
                <a:ext uri="{FF2B5EF4-FFF2-40B4-BE49-F238E27FC236}">
                  <a16:creationId xmlns:a16="http://schemas.microsoft.com/office/drawing/2014/main" id="{90E68240-755E-4F1B-AAEA-385AB48D7A82}"/>
                </a:ext>
              </a:extLst>
            </p:cNvPr>
            <p:cNvCxnSpPr>
              <a:cxnSpLocks/>
            </p:cNvCxnSpPr>
            <p:nvPr/>
          </p:nvCxnSpPr>
          <p:spPr>
            <a:xfrm>
              <a:off x="6998026" y="2844411"/>
              <a:ext cx="2436874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  <a:miter lim="800000"/>
            </a:ln>
            <a:effectLst/>
          </p:spPr>
        </p:cxn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4C968F3C-FDA9-4040-A156-DF2691DBA1CF}"/>
                </a:ext>
              </a:extLst>
            </p:cNvPr>
            <p:cNvSpPr/>
            <p:nvPr/>
          </p:nvSpPr>
          <p:spPr>
            <a:xfrm>
              <a:off x="6998026" y="2529571"/>
              <a:ext cx="156485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010-1234-5678</a:t>
              </a:r>
              <a:endPara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52" name="Close">
              <a:extLst>
                <a:ext uri="{FF2B5EF4-FFF2-40B4-BE49-F238E27FC236}">
                  <a16:creationId xmlns:a16="http://schemas.microsoft.com/office/drawing/2014/main" id="{25AA64FE-51AC-4957-8291-289DA04642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52603" y="2624065"/>
              <a:ext cx="178254" cy="18000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3" name="Password Box">
            <a:extLst>
              <a:ext uri="{FF2B5EF4-FFF2-40B4-BE49-F238E27FC236}">
                <a16:creationId xmlns:a16="http://schemas.microsoft.com/office/drawing/2014/main" id="{DA9BFE69-2B6F-48DF-8CAF-67F3F5E5D95C}"/>
              </a:ext>
            </a:extLst>
          </p:cNvPr>
          <p:cNvSpPr/>
          <p:nvPr/>
        </p:nvSpPr>
        <p:spPr>
          <a:xfrm>
            <a:off x="2557161" y="3236520"/>
            <a:ext cx="2785788" cy="266797"/>
          </a:xfrm>
          <a:prstGeom prst="rect">
            <a:avLst/>
          </a:prstGeom>
          <a:solidFill>
            <a:srgbClr val="F2F2F2"/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286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noProof="1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58D91EF-BA55-4275-819C-325EACE33030}"/>
              </a:ext>
            </a:extLst>
          </p:cNvPr>
          <p:cNvSpPr/>
          <p:nvPr/>
        </p:nvSpPr>
        <p:spPr>
          <a:xfrm>
            <a:off x="2807011" y="3259510"/>
            <a:ext cx="2114681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번호정보 없음      </a:t>
            </a:r>
            <a:r>
              <a:rPr lang="en-US" altLang="ko-KR" sz="1000" b="1" dirty="0">
                <a:solidFill>
                  <a:srgbClr val="000000">
                    <a:lumMod val="65000"/>
                    <a:lumOff val="35000"/>
                  </a:srgbClr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010-1234-5678</a:t>
            </a:r>
            <a:endParaRPr lang="ko-KR" altLang="en-US" sz="1050" b="1" dirty="0"/>
          </a:p>
        </p:txBody>
      </p:sp>
      <p:sp>
        <p:nvSpPr>
          <p:cNvPr id="257" name="Add User">
            <a:extLst>
              <a:ext uri="{FF2B5EF4-FFF2-40B4-BE49-F238E27FC236}">
                <a16:creationId xmlns:a16="http://schemas.microsoft.com/office/drawing/2014/main" id="{290B1A00-0317-4010-AD3A-E2C122BCF25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338139" y="1883640"/>
            <a:ext cx="242900" cy="242900"/>
          </a:xfrm>
          <a:custGeom>
            <a:avLst/>
            <a:gdLst>
              <a:gd name="T0" fmla="*/ 567 w 1398"/>
              <a:gd name="T1" fmla="*/ 0 h 1392"/>
              <a:gd name="T2" fmla="*/ 272 w 1398"/>
              <a:gd name="T3" fmla="*/ 327 h 1392"/>
              <a:gd name="T4" fmla="*/ 412 w 1398"/>
              <a:gd name="T5" fmla="*/ 698 h 1392"/>
              <a:gd name="T6" fmla="*/ 373 w 1398"/>
              <a:gd name="T7" fmla="*/ 822 h 1392"/>
              <a:gd name="T8" fmla="*/ 0 w 1398"/>
              <a:gd name="T9" fmla="*/ 1114 h 1392"/>
              <a:gd name="T10" fmla="*/ 0 w 1398"/>
              <a:gd name="T11" fmla="*/ 1156 h 1392"/>
              <a:gd name="T12" fmla="*/ 568 w 1398"/>
              <a:gd name="T13" fmla="*/ 1346 h 1392"/>
              <a:gd name="T14" fmla="*/ 747 w 1398"/>
              <a:gd name="T15" fmla="*/ 1340 h 1392"/>
              <a:gd name="T16" fmla="*/ 631 w 1398"/>
              <a:gd name="T17" fmla="*/ 1050 h 1392"/>
              <a:gd name="T18" fmla="*/ 719 w 1398"/>
              <a:gd name="T19" fmla="*/ 790 h 1392"/>
              <a:gd name="T20" fmla="*/ 723 w 1398"/>
              <a:gd name="T21" fmla="*/ 697 h 1392"/>
              <a:gd name="T22" fmla="*/ 721 w 1398"/>
              <a:gd name="T23" fmla="*/ 697 h 1392"/>
              <a:gd name="T24" fmla="*/ 862 w 1398"/>
              <a:gd name="T25" fmla="*/ 327 h 1392"/>
              <a:gd name="T26" fmla="*/ 567 w 1398"/>
              <a:gd name="T27" fmla="*/ 0 h 1392"/>
              <a:gd name="T28" fmla="*/ 1055 w 1398"/>
              <a:gd name="T29" fmla="*/ 707 h 1392"/>
              <a:gd name="T30" fmla="*/ 713 w 1398"/>
              <a:gd name="T31" fmla="*/ 1050 h 1392"/>
              <a:gd name="T32" fmla="*/ 1055 w 1398"/>
              <a:gd name="T33" fmla="*/ 1392 h 1392"/>
              <a:gd name="T34" fmla="*/ 1398 w 1398"/>
              <a:gd name="T35" fmla="*/ 1050 h 1392"/>
              <a:gd name="T36" fmla="*/ 1055 w 1398"/>
              <a:gd name="T37" fmla="*/ 707 h 1392"/>
              <a:gd name="T38" fmla="*/ 1006 w 1398"/>
              <a:gd name="T39" fmla="*/ 860 h 1392"/>
              <a:gd name="T40" fmla="*/ 1103 w 1398"/>
              <a:gd name="T41" fmla="*/ 860 h 1392"/>
              <a:gd name="T42" fmla="*/ 1103 w 1398"/>
              <a:gd name="T43" fmla="*/ 1000 h 1392"/>
              <a:gd name="T44" fmla="*/ 1243 w 1398"/>
              <a:gd name="T45" fmla="*/ 1000 h 1392"/>
              <a:gd name="T46" fmla="*/ 1243 w 1398"/>
              <a:gd name="T47" fmla="*/ 1097 h 1392"/>
              <a:gd name="T48" fmla="*/ 1103 w 1398"/>
              <a:gd name="T49" fmla="*/ 1097 h 1392"/>
              <a:gd name="T50" fmla="*/ 1103 w 1398"/>
              <a:gd name="T51" fmla="*/ 1238 h 1392"/>
              <a:gd name="T52" fmla="*/ 1006 w 1398"/>
              <a:gd name="T53" fmla="*/ 1238 h 1392"/>
              <a:gd name="T54" fmla="*/ 1006 w 1398"/>
              <a:gd name="T55" fmla="*/ 1097 h 1392"/>
              <a:gd name="T56" fmla="*/ 865 w 1398"/>
              <a:gd name="T57" fmla="*/ 1097 h 1392"/>
              <a:gd name="T58" fmla="*/ 865 w 1398"/>
              <a:gd name="T59" fmla="*/ 1000 h 1392"/>
              <a:gd name="T60" fmla="*/ 1006 w 1398"/>
              <a:gd name="T61" fmla="*/ 1000 h 1392"/>
              <a:gd name="T62" fmla="*/ 1006 w 1398"/>
              <a:gd name="T63" fmla="*/ 86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98" h="1392">
                <a:moveTo>
                  <a:pt x="567" y="0"/>
                </a:moveTo>
                <a:cubicBezTo>
                  <a:pt x="403" y="0"/>
                  <a:pt x="272" y="112"/>
                  <a:pt x="272" y="327"/>
                </a:cubicBezTo>
                <a:cubicBezTo>
                  <a:pt x="272" y="467"/>
                  <a:pt x="327" y="610"/>
                  <a:pt x="412" y="698"/>
                </a:cubicBezTo>
                <a:cubicBezTo>
                  <a:pt x="445" y="787"/>
                  <a:pt x="386" y="818"/>
                  <a:pt x="373" y="822"/>
                </a:cubicBezTo>
                <a:cubicBezTo>
                  <a:pt x="202" y="885"/>
                  <a:pt x="0" y="1001"/>
                  <a:pt x="0" y="1114"/>
                </a:cubicBezTo>
                <a:lnTo>
                  <a:pt x="0" y="1156"/>
                </a:lnTo>
                <a:cubicBezTo>
                  <a:pt x="0" y="1311"/>
                  <a:pt x="296" y="1346"/>
                  <a:pt x="568" y="1346"/>
                </a:cubicBezTo>
                <a:cubicBezTo>
                  <a:pt x="628" y="1346"/>
                  <a:pt x="688" y="1344"/>
                  <a:pt x="747" y="1340"/>
                </a:cubicBezTo>
                <a:cubicBezTo>
                  <a:pt x="675" y="1264"/>
                  <a:pt x="631" y="1162"/>
                  <a:pt x="631" y="1050"/>
                </a:cubicBezTo>
                <a:cubicBezTo>
                  <a:pt x="631" y="952"/>
                  <a:pt x="664" y="862"/>
                  <a:pt x="719" y="790"/>
                </a:cubicBezTo>
                <a:cubicBezTo>
                  <a:pt x="711" y="771"/>
                  <a:pt x="708" y="743"/>
                  <a:pt x="723" y="697"/>
                </a:cubicBezTo>
                <a:lnTo>
                  <a:pt x="721" y="697"/>
                </a:lnTo>
                <a:cubicBezTo>
                  <a:pt x="805" y="609"/>
                  <a:pt x="862" y="467"/>
                  <a:pt x="862" y="327"/>
                </a:cubicBezTo>
                <a:cubicBezTo>
                  <a:pt x="862" y="112"/>
                  <a:pt x="730" y="0"/>
                  <a:pt x="567" y="0"/>
                </a:cubicBezTo>
                <a:close/>
                <a:moveTo>
                  <a:pt x="1055" y="707"/>
                </a:moveTo>
                <a:cubicBezTo>
                  <a:pt x="866" y="707"/>
                  <a:pt x="713" y="860"/>
                  <a:pt x="713" y="1050"/>
                </a:cubicBezTo>
                <a:cubicBezTo>
                  <a:pt x="713" y="1239"/>
                  <a:pt x="866" y="1392"/>
                  <a:pt x="1055" y="1392"/>
                </a:cubicBezTo>
                <a:cubicBezTo>
                  <a:pt x="1244" y="1392"/>
                  <a:pt x="1398" y="1239"/>
                  <a:pt x="1398" y="1050"/>
                </a:cubicBezTo>
                <a:cubicBezTo>
                  <a:pt x="1398" y="860"/>
                  <a:pt x="1244" y="707"/>
                  <a:pt x="1055" y="707"/>
                </a:cubicBezTo>
                <a:close/>
                <a:moveTo>
                  <a:pt x="1006" y="860"/>
                </a:moveTo>
                <a:lnTo>
                  <a:pt x="1103" y="860"/>
                </a:lnTo>
                <a:lnTo>
                  <a:pt x="1103" y="1000"/>
                </a:lnTo>
                <a:lnTo>
                  <a:pt x="1243" y="1000"/>
                </a:lnTo>
                <a:lnTo>
                  <a:pt x="1243" y="1097"/>
                </a:lnTo>
                <a:lnTo>
                  <a:pt x="1103" y="1097"/>
                </a:lnTo>
                <a:lnTo>
                  <a:pt x="1103" y="1238"/>
                </a:lnTo>
                <a:lnTo>
                  <a:pt x="1006" y="1238"/>
                </a:lnTo>
                <a:lnTo>
                  <a:pt x="1006" y="1097"/>
                </a:lnTo>
                <a:lnTo>
                  <a:pt x="865" y="1097"/>
                </a:lnTo>
                <a:lnTo>
                  <a:pt x="865" y="1000"/>
                </a:lnTo>
                <a:lnTo>
                  <a:pt x="1006" y="1000"/>
                </a:lnTo>
                <a:lnTo>
                  <a:pt x="1006" y="860"/>
                </a:lnTo>
                <a:close/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8" name="Search Icon">
            <a:extLst>
              <a:ext uri="{FF2B5EF4-FFF2-40B4-BE49-F238E27FC236}">
                <a16:creationId xmlns:a16="http://schemas.microsoft.com/office/drawing/2014/main" id="{E8A1457C-3446-4C84-9267-E7150557B4F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63940" y="1876870"/>
            <a:ext cx="203280" cy="202726"/>
          </a:xfrm>
          <a:custGeom>
            <a:avLst/>
            <a:gdLst>
              <a:gd name="T0" fmla="*/ 229 w 617"/>
              <a:gd name="T1" fmla="*/ 388 h 617"/>
              <a:gd name="T2" fmla="*/ 70 w 617"/>
              <a:gd name="T3" fmla="*/ 229 h 617"/>
              <a:gd name="T4" fmla="*/ 229 w 617"/>
              <a:gd name="T5" fmla="*/ 70 h 617"/>
              <a:gd name="T6" fmla="*/ 388 w 617"/>
              <a:gd name="T7" fmla="*/ 229 h 617"/>
              <a:gd name="T8" fmla="*/ 229 w 617"/>
              <a:gd name="T9" fmla="*/ 388 h 617"/>
              <a:gd name="T10" fmla="*/ 441 w 617"/>
              <a:gd name="T11" fmla="*/ 388 h 617"/>
              <a:gd name="T12" fmla="*/ 413 w 617"/>
              <a:gd name="T13" fmla="*/ 388 h 617"/>
              <a:gd name="T14" fmla="*/ 403 w 617"/>
              <a:gd name="T15" fmla="*/ 378 h 617"/>
              <a:gd name="T16" fmla="*/ 458 w 617"/>
              <a:gd name="T17" fmla="*/ 229 h 617"/>
              <a:gd name="T18" fmla="*/ 229 w 617"/>
              <a:gd name="T19" fmla="*/ 0 h 617"/>
              <a:gd name="T20" fmla="*/ 0 w 617"/>
              <a:gd name="T21" fmla="*/ 229 h 617"/>
              <a:gd name="T22" fmla="*/ 229 w 617"/>
              <a:gd name="T23" fmla="*/ 458 h 617"/>
              <a:gd name="T24" fmla="*/ 378 w 617"/>
              <a:gd name="T25" fmla="*/ 403 h 617"/>
              <a:gd name="T26" fmla="*/ 388 w 617"/>
              <a:gd name="T27" fmla="*/ 413 h 617"/>
              <a:gd name="T28" fmla="*/ 388 w 617"/>
              <a:gd name="T29" fmla="*/ 441 h 617"/>
              <a:gd name="T30" fmla="*/ 564 w 617"/>
              <a:gd name="T31" fmla="*/ 617 h 617"/>
              <a:gd name="T32" fmla="*/ 617 w 617"/>
              <a:gd name="T33" fmla="*/ 564 h 617"/>
              <a:gd name="T34" fmla="*/ 441 w 617"/>
              <a:gd name="T35" fmla="*/ 388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7" h="617">
                <a:moveTo>
                  <a:pt x="229" y="388"/>
                </a:moveTo>
                <a:cubicBezTo>
                  <a:pt x="141" y="388"/>
                  <a:pt x="70" y="317"/>
                  <a:pt x="70" y="229"/>
                </a:cubicBezTo>
                <a:cubicBezTo>
                  <a:pt x="70" y="141"/>
                  <a:pt x="141" y="70"/>
                  <a:pt x="229" y="70"/>
                </a:cubicBezTo>
                <a:cubicBezTo>
                  <a:pt x="317" y="70"/>
                  <a:pt x="388" y="141"/>
                  <a:pt x="388" y="229"/>
                </a:cubicBezTo>
                <a:cubicBezTo>
                  <a:pt x="388" y="317"/>
                  <a:pt x="317" y="388"/>
                  <a:pt x="229" y="388"/>
                </a:cubicBezTo>
                <a:moveTo>
                  <a:pt x="441" y="388"/>
                </a:moveTo>
                <a:lnTo>
                  <a:pt x="413" y="388"/>
                </a:lnTo>
                <a:lnTo>
                  <a:pt x="403" y="378"/>
                </a:lnTo>
                <a:cubicBezTo>
                  <a:pt x="438" y="338"/>
                  <a:pt x="458" y="286"/>
                  <a:pt x="458" y="229"/>
                </a:cubicBezTo>
                <a:cubicBezTo>
                  <a:pt x="458" y="102"/>
                  <a:pt x="356" y="0"/>
                  <a:pt x="229" y="0"/>
                </a:cubicBezTo>
                <a:cubicBezTo>
                  <a:pt x="102" y="0"/>
                  <a:pt x="0" y="102"/>
                  <a:pt x="0" y="229"/>
                </a:cubicBezTo>
                <a:cubicBezTo>
                  <a:pt x="0" y="356"/>
                  <a:pt x="102" y="458"/>
                  <a:pt x="229" y="458"/>
                </a:cubicBezTo>
                <a:cubicBezTo>
                  <a:pt x="286" y="458"/>
                  <a:pt x="338" y="437"/>
                  <a:pt x="378" y="403"/>
                </a:cubicBezTo>
                <a:lnTo>
                  <a:pt x="388" y="413"/>
                </a:lnTo>
                <a:lnTo>
                  <a:pt x="388" y="441"/>
                </a:lnTo>
                <a:lnTo>
                  <a:pt x="564" y="617"/>
                </a:lnTo>
                <a:lnTo>
                  <a:pt x="617" y="564"/>
                </a:lnTo>
                <a:lnTo>
                  <a:pt x="441" y="388"/>
                </a:lnTo>
                <a:close/>
              </a:path>
            </a:pathLst>
          </a:custGeom>
          <a:solidFill>
            <a:schemeClr val="bg1">
              <a:lumMod val="65000"/>
              <a:alpha val="54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590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cYlTEWVT5+aprppw6l10Xud3eO6xUhcM6c1h5U1VrUg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cYlTEWVT5+aprppw6l10Xud3eO6xUhcM6c1h5U1VrUg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Eht1PxcLvzRBQ6K/pPxS0cKzahZAWBGGvXhEYVQ1lg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htqbMyMSA0D2yMasrw9mgni6b3DpYxxK9j33Y/9Sb0Q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화면설계">
  <a:themeElements>
    <a:clrScheme name="광장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6989</TotalTime>
  <Words>5522</Words>
  <Application>Microsoft Office PowerPoint</Application>
  <PresentationFormat>A4 용지(210x297mm)</PresentationFormat>
  <Paragraphs>2087</Paragraphs>
  <Slides>56</Slides>
  <Notes>46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56</vt:i4>
      </vt:variant>
    </vt:vector>
  </HeadingPairs>
  <TitlesOfParts>
    <vt:vector size="66" baseType="lpstr">
      <vt:lpstr>LG스마트체 Regular</vt:lpstr>
      <vt:lpstr>맑은 고딕</vt:lpstr>
      <vt:lpstr>맑은 고딕</vt:lpstr>
      <vt:lpstr>맑은 고딕 (본문)</vt:lpstr>
      <vt:lpstr>Arial</vt:lpstr>
      <vt:lpstr>Segoe UI</vt:lpstr>
      <vt:lpstr>Wingdings</vt:lpstr>
      <vt:lpstr>1_Office 테마</vt:lpstr>
      <vt:lpstr>Office 테마</vt:lpstr>
      <vt:lpstr>1_화면설계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KimJoohee</cp:lastModifiedBy>
  <cp:revision>242</cp:revision>
  <dcterms:created xsi:type="dcterms:W3CDTF">2020-02-27T08:25:08Z</dcterms:created>
  <dcterms:modified xsi:type="dcterms:W3CDTF">2020-03-09T09:14:48Z</dcterms:modified>
</cp:coreProperties>
</file>