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02"/>
  </p:notesMasterIdLst>
  <p:handoutMasterIdLst>
    <p:handoutMasterId r:id="rId103"/>
  </p:handoutMasterIdLst>
  <p:sldIdLst>
    <p:sldId id="1206" r:id="rId2"/>
    <p:sldId id="1208" r:id="rId3"/>
    <p:sldId id="1223" r:id="rId4"/>
    <p:sldId id="1225" r:id="rId5"/>
    <p:sldId id="1332" r:id="rId6"/>
    <p:sldId id="1327" r:id="rId7"/>
    <p:sldId id="1334" r:id="rId8"/>
    <p:sldId id="1330" r:id="rId9"/>
    <p:sldId id="1335" r:id="rId10"/>
    <p:sldId id="1337" r:id="rId11"/>
    <p:sldId id="1329" r:id="rId12"/>
    <p:sldId id="1336" r:id="rId13"/>
    <p:sldId id="1283" r:id="rId14"/>
    <p:sldId id="1338" r:id="rId15"/>
    <p:sldId id="1280" r:id="rId16"/>
    <p:sldId id="1227" r:id="rId17"/>
    <p:sldId id="1263" r:id="rId18"/>
    <p:sldId id="1289" r:id="rId19"/>
    <p:sldId id="1281" r:id="rId20"/>
    <p:sldId id="1284" r:id="rId21"/>
    <p:sldId id="1339" r:id="rId22"/>
    <p:sldId id="1248" r:id="rId23"/>
    <p:sldId id="1249" r:id="rId24"/>
    <p:sldId id="1250" r:id="rId25"/>
    <p:sldId id="1251" r:id="rId26"/>
    <p:sldId id="1271" r:id="rId27"/>
    <p:sldId id="1272" r:id="rId28"/>
    <p:sldId id="1273" r:id="rId29"/>
    <p:sldId id="1274" r:id="rId30"/>
    <p:sldId id="1312" r:id="rId31"/>
    <p:sldId id="1313" r:id="rId32"/>
    <p:sldId id="1285" r:id="rId33"/>
    <p:sldId id="1340" r:id="rId34"/>
    <p:sldId id="1276" r:id="rId35"/>
    <p:sldId id="1275" r:id="rId36"/>
    <p:sldId id="1286" r:id="rId37"/>
    <p:sldId id="1341" r:id="rId38"/>
    <p:sldId id="1252" r:id="rId39"/>
    <p:sldId id="1253" r:id="rId40"/>
    <p:sldId id="1254" r:id="rId41"/>
    <p:sldId id="1264" r:id="rId42"/>
    <p:sldId id="1265" r:id="rId43"/>
    <p:sldId id="1255" r:id="rId44"/>
    <p:sldId id="1266" r:id="rId45"/>
    <p:sldId id="1287" r:id="rId46"/>
    <p:sldId id="1342" r:id="rId47"/>
    <p:sldId id="1228" r:id="rId48"/>
    <p:sldId id="1244" r:id="rId49"/>
    <p:sldId id="1267" r:id="rId50"/>
    <p:sldId id="1270" r:id="rId51"/>
    <p:sldId id="1245" r:id="rId52"/>
    <p:sldId id="1246" r:id="rId53"/>
    <p:sldId id="1268" r:id="rId54"/>
    <p:sldId id="1247" r:id="rId55"/>
    <p:sldId id="1315" r:id="rId56"/>
    <p:sldId id="1288" r:id="rId57"/>
    <p:sldId id="1343" r:id="rId58"/>
    <p:sldId id="1344" r:id="rId59"/>
    <p:sldId id="1345" r:id="rId60"/>
    <p:sldId id="1256" r:id="rId61"/>
    <p:sldId id="1325" r:id="rId62"/>
    <p:sldId id="1278" r:id="rId63"/>
    <p:sldId id="1279" r:id="rId64"/>
    <p:sldId id="1277" r:id="rId65"/>
    <p:sldId id="1306" r:id="rId66"/>
    <p:sldId id="1308" r:id="rId67"/>
    <p:sldId id="1282" r:id="rId68"/>
    <p:sldId id="1310" r:id="rId69"/>
    <p:sldId id="1311" r:id="rId70"/>
    <p:sldId id="1290" r:id="rId71"/>
    <p:sldId id="1307" r:id="rId72"/>
    <p:sldId id="1291" r:id="rId73"/>
    <p:sldId id="1292" r:id="rId74"/>
    <p:sldId id="1293" r:id="rId75"/>
    <p:sldId id="1309" r:id="rId76"/>
    <p:sldId id="1314" r:id="rId77"/>
    <p:sldId id="1317" r:id="rId78"/>
    <p:sldId id="1318" r:id="rId79"/>
    <p:sldId id="1319" r:id="rId80"/>
    <p:sldId id="1316" r:id="rId81"/>
    <p:sldId id="1294" r:id="rId82"/>
    <p:sldId id="1346" r:id="rId83"/>
    <p:sldId id="1298" r:id="rId84"/>
    <p:sldId id="1302" r:id="rId85"/>
    <p:sldId id="1303" r:id="rId86"/>
    <p:sldId id="1328" r:id="rId87"/>
    <p:sldId id="1295" r:id="rId88"/>
    <p:sldId id="1324" r:id="rId89"/>
    <p:sldId id="1320" r:id="rId90"/>
    <p:sldId id="1323" r:id="rId91"/>
    <p:sldId id="1321" r:id="rId92"/>
    <p:sldId id="1322" r:id="rId93"/>
    <p:sldId id="1296" r:id="rId94"/>
    <p:sldId id="1297" r:id="rId95"/>
    <p:sldId id="1299" r:id="rId96"/>
    <p:sldId id="1305" r:id="rId97"/>
    <p:sldId id="1301" r:id="rId98"/>
    <p:sldId id="1304" r:id="rId99"/>
    <p:sldId id="1300" r:id="rId100"/>
    <p:sldId id="874" r:id="rId101"/>
  </p:sldIdLst>
  <p:sldSz cx="9906000" cy="6858000" type="A4"/>
  <p:notesSz cx="6858000" cy="9144000"/>
  <p:defaultTextStyle>
    <a:defPPr>
      <a:defRPr lang="ko-KR"/>
    </a:defPPr>
    <a:lvl1pPr marL="0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CC6C0FF2-34C5-48C7-8218-5D6A84AC7A40}">
          <p14:sldIdLst>
            <p14:sldId id="1206"/>
            <p14:sldId id="1208"/>
            <p14:sldId id="1223"/>
            <p14:sldId id="1225"/>
            <p14:sldId id="1332"/>
            <p14:sldId id="1327"/>
            <p14:sldId id="1334"/>
            <p14:sldId id="1330"/>
            <p14:sldId id="1335"/>
            <p14:sldId id="1337"/>
            <p14:sldId id="1329"/>
            <p14:sldId id="1336"/>
            <p14:sldId id="1283"/>
            <p14:sldId id="1338"/>
            <p14:sldId id="1280"/>
            <p14:sldId id="1227"/>
            <p14:sldId id="1263"/>
            <p14:sldId id="1289"/>
            <p14:sldId id="1281"/>
            <p14:sldId id="1284"/>
            <p14:sldId id="1339"/>
            <p14:sldId id="1248"/>
            <p14:sldId id="1249"/>
            <p14:sldId id="1250"/>
            <p14:sldId id="1251"/>
            <p14:sldId id="1271"/>
            <p14:sldId id="1272"/>
            <p14:sldId id="1273"/>
            <p14:sldId id="1274"/>
            <p14:sldId id="1312"/>
            <p14:sldId id="1313"/>
            <p14:sldId id="1285"/>
            <p14:sldId id="1340"/>
            <p14:sldId id="1276"/>
            <p14:sldId id="1275"/>
            <p14:sldId id="1286"/>
            <p14:sldId id="1341"/>
            <p14:sldId id="1252"/>
            <p14:sldId id="1253"/>
            <p14:sldId id="1254"/>
            <p14:sldId id="1264"/>
            <p14:sldId id="1265"/>
            <p14:sldId id="1255"/>
            <p14:sldId id="1266"/>
            <p14:sldId id="1287"/>
            <p14:sldId id="1342"/>
            <p14:sldId id="1228"/>
            <p14:sldId id="1244"/>
            <p14:sldId id="1267"/>
            <p14:sldId id="1270"/>
            <p14:sldId id="1245"/>
            <p14:sldId id="1246"/>
            <p14:sldId id="1268"/>
            <p14:sldId id="1247"/>
            <p14:sldId id="1315"/>
            <p14:sldId id="1288"/>
            <p14:sldId id="1343"/>
            <p14:sldId id="1344"/>
            <p14:sldId id="1345"/>
            <p14:sldId id="1256"/>
            <p14:sldId id="1325"/>
            <p14:sldId id="1278"/>
            <p14:sldId id="1279"/>
            <p14:sldId id="1277"/>
            <p14:sldId id="1306"/>
            <p14:sldId id="1308"/>
            <p14:sldId id="1282"/>
            <p14:sldId id="1310"/>
            <p14:sldId id="1311"/>
            <p14:sldId id="1290"/>
            <p14:sldId id="1307"/>
            <p14:sldId id="1291"/>
            <p14:sldId id="1292"/>
            <p14:sldId id="1293"/>
            <p14:sldId id="1309"/>
            <p14:sldId id="1314"/>
            <p14:sldId id="1317"/>
            <p14:sldId id="1318"/>
            <p14:sldId id="1319"/>
            <p14:sldId id="1316"/>
            <p14:sldId id="1294"/>
            <p14:sldId id="1346"/>
            <p14:sldId id="1298"/>
            <p14:sldId id="1302"/>
            <p14:sldId id="1303"/>
            <p14:sldId id="1328"/>
            <p14:sldId id="1295"/>
            <p14:sldId id="1324"/>
            <p14:sldId id="1320"/>
            <p14:sldId id="1323"/>
            <p14:sldId id="1321"/>
            <p14:sldId id="1322"/>
            <p14:sldId id="1296"/>
            <p14:sldId id="1297"/>
            <p14:sldId id="1299"/>
            <p14:sldId id="1305"/>
            <p14:sldId id="1301"/>
            <p14:sldId id="1304"/>
            <p14:sldId id="1300"/>
            <p14:sldId id="874"/>
          </p14:sldIdLst>
        </p14:section>
      </p14:sectionLst>
    </p:ext>
    <p:ext uri="{EFAFB233-063F-42B5-8137-9DF3F51BA10A}">
      <p15:sldGuideLst xmlns:p15="http://schemas.microsoft.com/office/powerpoint/2012/main">
        <p15:guide id="13" orient="horz" pos="189" userDrawn="1">
          <p15:clr>
            <a:srgbClr val="A4A3A4"/>
          </p15:clr>
        </p15:guide>
        <p15:guide id="16" pos="191" userDrawn="1">
          <p15:clr>
            <a:srgbClr val="A4A3A4"/>
          </p15:clr>
        </p15:guide>
        <p15:guide id="23" pos="6049" userDrawn="1">
          <p15:clr>
            <a:srgbClr val="A4A3A4"/>
          </p15:clr>
        </p15:guide>
        <p15:guide id="25" orient="horz" pos="411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D2D"/>
    <a:srgbClr val="F0F0F0"/>
    <a:srgbClr val="F2F2F2"/>
    <a:srgbClr val="F6F6F6"/>
    <a:srgbClr val="FAFAFA"/>
    <a:srgbClr val="FFCCFF"/>
    <a:srgbClr val="33CCCC"/>
    <a:srgbClr val="3366FF"/>
    <a:srgbClr val="12A6A8"/>
    <a:srgbClr val="4BA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98" autoAdjust="0"/>
    <p:restoredTop sz="86935" autoAdjust="0"/>
  </p:normalViewPr>
  <p:slideViewPr>
    <p:cSldViewPr>
      <p:cViewPr>
        <p:scale>
          <a:sx n="100" d="100"/>
          <a:sy n="100" d="100"/>
        </p:scale>
        <p:origin x="1572" y="402"/>
      </p:cViewPr>
      <p:guideLst>
        <p:guide orient="horz" pos="189"/>
        <p:guide pos="191"/>
        <p:guide pos="6049"/>
        <p:guide orient="horz" pos="411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3187" y="-8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tableStyles" Target="tableStyle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FC9D2-5C08-499A-AA50-4B74FAEBD715}" type="datetimeFigureOut">
              <a:rPr lang="ko-KR" altLang="en-US" smtClean="0"/>
              <a:t>2020-01-31 Fri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1F6F7-234B-43D0-A3AC-5E20DE7F66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8650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7547C0-D27D-42B6-9F28-766F6433149F}" type="datetimeFigureOut">
              <a:rPr lang="ko-KR" altLang="en-US" smtClean="0"/>
              <a:t>2020-01-31 Fri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5B433-F812-4645-A67B-4178E10197C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0942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5481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2158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47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7805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45A162-74B5-44FB-A5C4-8C89D4EC55E4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859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140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39384664"/>
              </p:ext>
            </p:extLst>
          </p:nvPr>
        </p:nvGraphicFramePr>
        <p:xfrm>
          <a:off x="297299" y="5780484"/>
          <a:ext cx="3216231" cy="780000"/>
        </p:xfrm>
        <a:graphic>
          <a:graphicData uri="http://schemas.openxmlformats.org/drawingml/2006/table">
            <a:tbl>
              <a:tblPr/>
              <a:tblGrid>
                <a:gridCol w="1064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2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CREATION 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LAST UPDATE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DOCUMENT Ver.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SUBMITTED TO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텍스트 개체 틀 7"/>
          <p:cNvSpPr>
            <a:spLocks noGrp="1"/>
          </p:cNvSpPr>
          <p:nvPr>
            <p:ph type="body" sz="quarter" idx="10"/>
          </p:nvPr>
        </p:nvSpPr>
        <p:spPr>
          <a:xfrm>
            <a:off x="1136650" y="5793638"/>
            <a:ext cx="2376488" cy="144462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1"/>
          </p:nvPr>
        </p:nvSpPr>
        <p:spPr>
          <a:xfrm>
            <a:off x="1136650" y="5996551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2"/>
          </p:nvPr>
        </p:nvSpPr>
        <p:spPr>
          <a:xfrm>
            <a:off x="1136650" y="6381750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smtClean="0"/>
            </a:lvl1pPr>
            <a:lvl2pPr>
              <a:defRPr lang="ko-KR" altLang="en-US" b="0" smtClean="0"/>
            </a:lvl2pPr>
            <a:lvl3pPr>
              <a:defRPr lang="ko-KR" altLang="en-US" b="0" smtClean="0"/>
            </a:lvl3pPr>
            <a:lvl4pPr>
              <a:defRPr lang="ko-KR" altLang="en-US" b="0" smtClean="0"/>
            </a:lvl4pPr>
            <a:lvl5pPr>
              <a:defRPr lang="ko-KR" altLang="en-US"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3"/>
          </p:nvPr>
        </p:nvSpPr>
        <p:spPr>
          <a:xfrm>
            <a:off x="1136650" y="6195323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dirty="0" smtClean="0"/>
            </a:lvl1pPr>
            <a:lvl2pPr>
              <a:defRPr lang="ko-KR" altLang="en-US" b="0" dirty="0" smtClean="0"/>
            </a:lvl2pPr>
            <a:lvl3pPr>
              <a:defRPr lang="ko-KR" altLang="en-US" b="0" dirty="0" smtClean="0"/>
            </a:lvl3pPr>
            <a:lvl4pPr>
              <a:defRPr lang="ko-KR" altLang="en-US" b="0" smtClean="0"/>
            </a:lvl4pPr>
            <a:lvl5pPr>
              <a:defRPr lang="ko-KR" altLang="en-US" b="0" dirty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5" name="제목 14"/>
          <p:cNvSpPr>
            <a:spLocks noGrp="1"/>
          </p:cNvSpPr>
          <p:nvPr>
            <p:ph type="title"/>
          </p:nvPr>
        </p:nvSpPr>
        <p:spPr>
          <a:xfrm>
            <a:off x="128464" y="116632"/>
            <a:ext cx="8208912" cy="396044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>
                <a:latin typeface="Franklin Gothic Heavy" pitchFamily="34" charset="0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4"/>
          </p:nvPr>
        </p:nvSpPr>
        <p:spPr>
          <a:xfrm>
            <a:off x="273050" y="5381519"/>
            <a:ext cx="3240088" cy="3603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45088" y="5083094"/>
            <a:ext cx="1109568" cy="29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207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b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개체 틀 1"/>
          <p:cNvSpPr>
            <a:spLocks noGrp="1"/>
          </p:cNvSpPr>
          <p:nvPr>
            <p:ph type="title"/>
          </p:nvPr>
        </p:nvSpPr>
        <p:spPr>
          <a:xfrm>
            <a:off x="262924" y="122422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sz="1500" b="1" spc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86725954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화면설계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16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624260882"/>
              </p:ext>
            </p:extLst>
          </p:nvPr>
        </p:nvGraphicFramePr>
        <p:xfrm>
          <a:off x="1" y="-1257"/>
          <a:ext cx="9905998" cy="361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4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4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125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45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1788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SYSTEMS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UCAP APM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CHAPTER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WRITER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</a:t>
                      </a:r>
                      <a:r>
                        <a:rPr lang="en-US" altLang="ko-KR" sz="600" b="1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ID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 PATH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DATE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fld id="{B261F7BA-B741-4A36-AA4E-977AF65ADCF8}" type="datetime1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2020-01-31 Fri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PAGE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fld id="{00134E3C-6743-422B-926A-27CD9D30354D}" type="slidenum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pPr algn="ctr" latinLnBrk="1"/>
                        <a:t>‹#›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Group 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962365939"/>
              </p:ext>
            </p:extLst>
          </p:nvPr>
        </p:nvGraphicFramePr>
        <p:xfrm>
          <a:off x="7549393" y="361534"/>
          <a:ext cx="2363533" cy="165180"/>
        </p:xfrm>
        <a:graphic>
          <a:graphicData uri="http://schemas.openxmlformats.org/drawingml/2006/table">
            <a:tbl>
              <a:tblPr/>
              <a:tblGrid>
                <a:gridCol w="287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5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No.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DESCRIPTION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55028" y="188640"/>
            <a:ext cx="882463" cy="144016"/>
          </a:xfrm>
          <a:prstGeom prst="rect">
            <a:avLst/>
          </a:prstGeom>
        </p:spPr>
        <p:txBody>
          <a:bodyPr/>
          <a:lstStyle>
            <a:lvl1pPr>
              <a:defRPr sz="700" b="0">
                <a:latin typeface="맑은 고딕" pitchFamily="50" charset="-127"/>
                <a:ea typeface="맑은 고딕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17" name="텍스트 개체 틀 16"/>
          <p:cNvSpPr>
            <a:spLocks noGrp="1"/>
          </p:cNvSpPr>
          <p:nvPr>
            <p:ph type="body" sz="quarter" idx="15"/>
          </p:nvPr>
        </p:nvSpPr>
        <p:spPr>
          <a:xfrm>
            <a:off x="2432050" y="0"/>
            <a:ext cx="5113338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6"/>
          </p:nvPr>
        </p:nvSpPr>
        <p:spPr>
          <a:xfrm>
            <a:off x="2432050" y="188913"/>
            <a:ext cx="5113338" cy="1444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1" name="텍스트 개체 틀 20"/>
          <p:cNvSpPr>
            <a:spLocks noGrp="1"/>
          </p:cNvSpPr>
          <p:nvPr>
            <p:ph type="body" sz="quarter" idx="17"/>
          </p:nvPr>
        </p:nvSpPr>
        <p:spPr>
          <a:xfrm>
            <a:off x="8048625" y="0"/>
            <a:ext cx="720725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8"/>
          </p:nvPr>
        </p:nvSpPr>
        <p:spPr>
          <a:xfrm>
            <a:off x="9201150" y="0"/>
            <a:ext cx="704850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cxnSp>
        <p:nvCxnSpPr>
          <p:cNvPr id="24" name="Straight Connector 10"/>
          <p:cNvCxnSpPr/>
          <p:nvPr userDrawn="1"/>
        </p:nvCxnSpPr>
        <p:spPr bwMode="auto">
          <a:xfrm>
            <a:off x="7545288" y="0"/>
            <a:ext cx="0" cy="6858000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177943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262924" y="3212976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256505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0178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8640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 rotWithShape="1">
          <a:blip r:embed="rId2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78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2743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61" r:id="rId2"/>
    <p:sldLayoutId id="2147483973" r:id="rId3"/>
    <p:sldLayoutId id="2147483965" r:id="rId4"/>
    <p:sldLayoutId id="2147483668" r:id="rId5"/>
    <p:sldLayoutId id="2147483976" r:id="rId6"/>
    <p:sldLayoutId id="2147483975" r:id="rId7"/>
  </p:sldLayoutIdLst>
  <p:hf hdr="0" ftr="0" dt="0"/>
  <p:txStyles>
    <p:titleStyle>
      <a:lvl1pPr algn="l" defTabSz="877313" rtl="0" eaLnBrk="1" fontAlgn="base" latinLnBrk="1" hangingPunct="1">
        <a:lnSpc>
          <a:spcPct val="120000"/>
        </a:lnSpc>
        <a:spcBef>
          <a:spcPct val="0"/>
        </a:spcBef>
        <a:spcAft>
          <a:spcPct val="0"/>
        </a:spcAft>
        <a:buNone/>
        <a:defRPr kumimoji="1" lang="ko-KR" altLang="en-US" sz="5400" b="1" kern="1200" spc="-150" dirty="0" smtClean="0">
          <a:solidFill>
            <a:schemeClr val="tx1"/>
          </a:solidFill>
          <a:latin typeface="Franklin Gothic Heavy" panose="020B0903020102020204" pitchFamily="34" charset="0"/>
          <a:ea typeface="+mn-ea"/>
          <a:cs typeface="Aharoni" panose="02010803020104030203" pitchFamily="2" charset="-79"/>
        </a:defRPr>
      </a:lvl1pPr>
    </p:titleStyle>
    <p:bodyStyle>
      <a:lvl1pPr marL="0" indent="0" algn="l" defTabSz="877313" rtl="0" eaLnBrk="1" latinLnBrk="1" hangingPunct="1">
        <a:spcBef>
          <a:spcPct val="20000"/>
        </a:spcBef>
        <a:buFont typeface="Arial" pitchFamily="34" charset="0"/>
        <a:buNone/>
        <a:defRPr sz="1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712818" indent="-274160" algn="l" defTabSz="877313" rtl="0" eaLnBrk="1" latinLnBrk="1" hangingPunct="1">
        <a:spcBef>
          <a:spcPct val="20000"/>
        </a:spcBef>
        <a:buFont typeface="Arial" pitchFamily="34" charset="0"/>
        <a:buChar char="–"/>
        <a:defRPr sz="2708" kern="1200">
          <a:solidFill>
            <a:schemeClr val="tx1"/>
          </a:solidFill>
          <a:latin typeface="+mn-lt"/>
          <a:ea typeface="+mn-ea"/>
          <a:cs typeface="+mn-cs"/>
        </a:defRPr>
      </a:lvl2pPr>
      <a:lvl3pPr marL="1096638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3pPr>
      <a:lvl4pPr marL="1535298" indent="-219330" algn="l" defTabSz="877313" rtl="0" eaLnBrk="1" latinLnBrk="1" hangingPunct="1">
        <a:spcBef>
          <a:spcPct val="20000"/>
        </a:spcBef>
        <a:buFont typeface="Arial" pitchFamily="34" charset="0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73959" indent="-219330" algn="l" defTabSz="877313" rtl="0" eaLnBrk="1" latinLnBrk="1" hangingPunct="1">
        <a:spcBef>
          <a:spcPct val="20000"/>
        </a:spcBef>
        <a:buFont typeface="Arial" pitchFamily="34" charset="0"/>
        <a:buChar char="»"/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1261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851272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289929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72858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3865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2pPr>
      <a:lvl3pPr marL="877313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3pPr>
      <a:lvl4pPr marL="1315972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1754628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19328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6pPr>
      <a:lvl7pPr marL="263194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7pPr>
      <a:lvl8pPr marL="307060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8pPr>
      <a:lvl9pPr marL="3509257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2019-09-30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kumimoji="1" lang="en-US" altLang="ko-KR" b="1" dirty="0">
                <a:latin typeface="+mj-ea"/>
              </a:rPr>
              <a:t>2020-01-31</a:t>
            </a:r>
            <a:endParaRPr kumimoji="1" lang="ko-KR" altLang="en-US" b="1" dirty="0">
              <a:latin typeface="+mj-ea"/>
            </a:endParaRP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UCAP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0.2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128464" y="116632"/>
            <a:ext cx="9649072" cy="3960440"/>
          </a:xfrm>
        </p:spPr>
        <p:txBody>
          <a:bodyPr/>
          <a:lstStyle/>
          <a:p>
            <a:r>
              <a:rPr lang="en-US" altLang="ko-KR" dirty="0"/>
              <a:t>UCAP</a:t>
            </a:r>
            <a:br>
              <a:rPr lang="en-US" altLang="ko-KR" dirty="0"/>
            </a:br>
            <a:r>
              <a:rPr lang="en-US" altLang="ko-KR" dirty="0"/>
              <a:t>Next Messenger</a:t>
            </a:r>
            <a:br>
              <a:rPr lang="en-US" altLang="ko-KR" dirty="0"/>
            </a:br>
            <a:r>
              <a:rPr lang="en-US" altLang="ko-KR" dirty="0"/>
              <a:t>SERVICE FLOW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spc="-150" dirty="0">
                <a:latin typeface="맑은 고딕" panose="020B0503020000020004" pitchFamily="50" charset="-127"/>
              </a:rPr>
              <a:t>서비스 흐름도 </a:t>
            </a:r>
            <a:r>
              <a:rPr lang="en-US" altLang="ko-KR" spc="-150" dirty="0">
                <a:latin typeface="맑은 고딕" panose="020B0503020000020004" pitchFamily="50" charset="-127"/>
              </a:rPr>
              <a:t>(</a:t>
            </a:r>
            <a:r>
              <a:rPr lang="ko-KR" altLang="en-US" spc="-150" dirty="0">
                <a:latin typeface="맑은 고딕" panose="020B0503020000020004" pitchFamily="50" charset="-127"/>
              </a:rPr>
              <a:t>초안</a:t>
            </a:r>
            <a:r>
              <a:rPr lang="en-US" altLang="ko-KR" spc="-150" dirty="0">
                <a:latin typeface="맑은 고딕" panose="020B0503020000020004" pitchFamily="50" charset="-127"/>
              </a:rPr>
              <a:t>)</a:t>
            </a:r>
            <a:endParaRPr lang="ko-KR" altLang="en-US" spc="-150" dirty="0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2916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DOCUMENT HISTORY</a:t>
            </a:r>
            <a:endParaRPr lang="ko-KR" altLang="en-US" dirty="0"/>
          </a:p>
        </p:txBody>
      </p:sp>
      <p:graphicFrame>
        <p:nvGraphicFramePr>
          <p:cNvPr id="5" name="Group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082638"/>
              </p:ext>
            </p:extLst>
          </p:nvPr>
        </p:nvGraphicFramePr>
        <p:xfrm>
          <a:off x="303213" y="616416"/>
          <a:ext cx="9299576" cy="6226777"/>
        </p:xfrm>
        <a:graphic>
          <a:graphicData uri="http://schemas.openxmlformats.org/drawingml/2006/table">
            <a:tbl>
              <a:tblPr/>
              <a:tblGrid>
                <a:gridCol w="123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0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26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44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30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8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Ver.</a:t>
                      </a:r>
                    </a:p>
                  </a:txBody>
                  <a:tcPr marL="36000" marR="99060" marT="37148" marB="37148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날짜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내용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작성자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검토자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V0.1</a:t>
                      </a: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2019.09.30</a:t>
                      </a: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최초작성</a:t>
                      </a: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Arial" pitchFamily="34" charset="0"/>
                        </a:rPr>
                        <a:t>박병준</a:t>
                      </a: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V0.2</a:t>
                      </a: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Arial" pitchFamily="34" charset="0"/>
                        </a:rPr>
                        <a:t>2020.01.13</a:t>
                      </a: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UCAP Messenger</a:t>
                      </a:r>
                      <a:r>
                        <a:rPr kumimoji="1" lang="ko-KR" altLang="en-US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용 작성</a:t>
                      </a: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박병은</a:t>
                      </a: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918345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8002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전체</a:t>
            </a:r>
          </a:p>
        </p:txBody>
      </p:sp>
      <p:sp>
        <p:nvSpPr>
          <p:cNvPr id="75" name="타원 74"/>
          <p:cNvSpPr/>
          <p:nvPr/>
        </p:nvSpPr>
        <p:spPr>
          <a:xfrm>
            <a:off x="3473966" y="214522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조직</a:t>
            </a:r>
          </a:p>
        </p:txBody>
      </p:sp>
      <p:grpSp>
        <p:nvGrpSpPr>
          <p:cNvPr id="76" name="그룹 75"/>
          <p:cNvGrpSpPr/>
          <p:nvPr/>
        </p:nvGrpSpPr>
        <p:grpSpPr>
          <a:xfrm>
            <a:off x="5194262" y="2393496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76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대상 선택</a:t>
              </a:r>
            </a:p>
          </p:txBody>
        </p:sp>
      </p:grpSp>
      <p:cxnSp>
        <p:nvCxnSpPr>
          <p:cNvPr id="79" name="직선 화살표 연결선 78"/>
          <p:cNvCxnSpPr>
            <a:stCxn id="75" idx="6"/>
            <a:endCxn id="77" idx="1"/>
          </p:cNvCxnSpPr>
          <p:nvPr/>
        </p:nvCxnSpPr>
        <p:spPr>
          <a:xfrm flipV="1">
            <a:off x="4430223" y="2623357"/>
            <a:ext cx="764039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꺾인 연결선 104"/>
          <p:cNvCxnSpPr>
            <a:stCxn id="46" idx="2"/>
            <a:endCxn id="141" idx="0"/>
          </p:cNvCxnSpPr>
          <p:nvPr/>
        </p:nvCxnSpPr>
        <p:spPr>
          <a:xfrm rot="5400000">
            <a:off x="2928192" y="2165010"/>
            <a:ext cx="1120858" cy="350482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6697360" y="2414840"/>
            <a:ext cx="6319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가상 조직</a:t>
            </a:r>
          </a:p>
        </p:txBody>
      </p:sp>
      <p:sp>
        <p:nvSpPr>
          <p:cNvPr id="89" name="타원 88"/>
          <p:cNvSpPr/>
          <p:nvPr/>
        </p:nvSpPr>
        <p:spPr>
          <a:xfrm>
            <a:off x="7608089" y="2222708"/>
            <a:ext cx="801295" cy="801295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그룹</a:t>
            </a:r>
          </a:p>
        </p:txBody>
      </p:sp>
      <p:cxnSp>
        <p:nvCxnSpPr>
          <p:cNvPr id="85" name="직선 화살표 연결선 84"/>
          <p:cNvCxnSpPr>
            <a:stCxn id="77" idx="3"/>
            <a:endCxn id="89" idx="2"/>
          </p:cNvCxnSpPr>
          <p:nvPr/>
        </p:nvCxnSpPr>
        <p:spPr>
          <a:xfrm flipV="1">
            <a:off x="6370534" y="2623356"/>
            <a:ext cx="1237555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그룹 90"/>
          <p:cNvGrpSpPr/>
          <p:nvPr/>
        </p:nvGrpSpPr>
        <p:grpSpPr>
          <a:xfrm>
            <a:off x="2144688" y="1541492"/>
            <a:ext cx="698558" cy="215444"/>
            <a:chOff x="2571460" y="1230830"/>
            <a:chExt cx="698558" cy="215444"/>
          </a:xfrm>
        </p:grpSpPr>
        <p:sp>
          <p:nvSpPr>
            <p:cNvPr id="92" name="직사각형 91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직사각형 95"/>
            <p:cNvSpPr/>
            <p:nvPr/>
          </p:nvSpPr>
          <p:spPr>
            <a:xfrm>
              <a:off x="2626432" y="1230830"/>
              <a:ext cx="5886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7" name="그룹 96"/>
          <p:cNvGrpSpPr/>
          <p:nvPr/>
        </p:nvGrpSpPr>
        <p:grpSpPr>
          <a:xfrm>
            <a:off x="3092904" y="1541492"/>
            <a:ext cx="698558" cy="215444"/>
            <a:chOff x="2571460" y="1230830"/>
            <a:chExt cx="698558" cy="215444"/>
          </a:xfrm>
        </p:grpSpPr>
        <p:sp>
          <p:nvSpPr>
            <p:cNvPr id="98" name="직사각형 9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직사각형 101"/>
            <p:cNvSpPr/>
            <p:nvPr/>
          </p:nvSpPr>
          <p:spPr>
            <a:xfrm>
              <a:off x="2626432" y="1230830"/>
              <a:ext cx="5886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3" name="그룹 102"/>
          <p:cNvGrpSpPr/>
          <p:nvPr/>
        </p:nvGrpSpPr>
        <p:grpSpPr>
          <a:xfrm>
            <a:off x="4041120" y="1541492"/>
            <a:ext cx="698558" cy="215444"/>
            <a:chOff x="2571460" y="1230830"/>
            <a:chExt cx="698558" cy="215444"/>
          </a:xfrm>
        </p:grpSpPr>
        <p:sp>
          <p:nvSpPr>
            <p:cNvPr id="104" name="직사각형 103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" name="직사각형 105"/>
            <p:cNvSpPr/>
            <p:nvPr/>
          </p:nvSpPr>
          <p:spPr>
            <a:xfrm>
              <a:off x="2611204" y="1230830"/>
              <a:ext cx="61908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…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7" name="그룹 106"/>
          <p:cNvGrpSpPr/>
          <p:nvPr/>
        </p:nvGrpSpPr>
        <p:grpSpPr>
          <a:xfrm>
            <a:off x="4989337" y="1541492"/>
            <a:ext cx="698558" cy="215444"/>
            <a:chOff x="2571460" y="1230830"/>
            <a:chExt cx="698558" cy="215444"/>
          </a:xfrm>
        </p:grpSpPr>
        <p:sp>
          <p:nvSpPr>
            <p:cNvPr id="108" name="직사각형 10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0" name="직사각형 109"/>
            <p:cNvSpPr/>
            <p:nvPr/>
          </p:nvSpPr>
          <p:spPr>
            <a:xfrm>
              <a:off x="2615211" y="1230830"/>
              <a:ext cx="61106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11" name="꺾인 연결선 110"/>
          <p:cNvCxnSpPr>
            <a:stCxn id="75" idx="0"/>
            <a:endCxn id="96" idx="2"/>
          </p:cNvCxnSpPr>
          <p:nvPr/>
        </p:nvCxnSpPr>
        <p:spPr>
          <a:xfrm rot="16200000" flipV="1">
            <a:off x="3028888" y="1222021"/>
            <a:ext cx="388293" cy="145812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꺾인 연결선 114"/>
          <p:cNvCxnSpPr>
            <a:stCxn id="75" idx="0"/>
            <a:endCxn id="98" idx="2"/>
          </p:cNvCxnSpPr>
          <p:nvPr/>
        </p:nvCxnSpPr>
        <p:spPr>
          <a:xfrm rot="16200000" flipV="1">
            <a:off x="3502984" y="1696118"/>
            <a:ext cx="388311" cy="50991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꺾인 연결선 115"/>
          <p:cNvCxnSpPr>
            <a:stCxn id="75" idx="0"/>
            <a:endCxn id="106" idx="2"/>
          </p:cNvCxnSpPr>
          <p:nvPr/>
        </p:nvCxnSpPr>
        <p:spPr>
          <a:xfrm rot="5400000" flipH="1" flipV="1">
            <a:off x="3977103" y="1731929"/>
            <a:ext cx="388293" cy="43830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꺾인 연결선 116"/>
          <p:cNvCxnSpPr>
            <a:stCxn id="75" idx="0"/>
            <a:endCxn id="110" idx="2"/>
          </p:cNvCxnSpPr>
          <p:nvPr/>
        </p:nvCxnSpPr>
        <p:spPr>
          <a:xfrm rot="5400000" flipH="1" flipV="1">
            <a:off x="4451212" y="1257820"/>
            <a:ext cx="388293" cy="138652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타원 140"/>
          <p:cNvSpPr/>
          <p:nvPr/>
        </p:nvSpPr>
        <p:spPr>
          <a:xfrm>
            <a:off x="1258081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대화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1856656" y="1301285"/>
            <a:ext cx="6768752" cy="205570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타원 141"/>
          <p:cNvSpPr/>
          <p:nvPr/>
        </p:nvSpPr>
        <p:spPr>
          <a:xfrm>
            <a:off x="2608212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쪽지</a:t>
            </a:r>
          </a:p>
        </p:txBody>
      </p:sp>
      <p:sp>
        <p:nvSpPr>
          <p:cNvPr id="143" name="타원 142"/>
          <p:cNvSpPr/>
          <p:nvPr/>
        </p:nvSpPr>
        <p:spPr>
          <a:xfrm>
            <a:off x="3958343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전화</a:t>
            </a:r>
            <a:endParaRPr lang="ko-KR" altLang="en-US" sz="1400" dirty="0"/>
          </a:p>
        </p:txBody>
      </p:sp>
      <p:sp>
        <p:nvSpPr>
          <p:cNvPr id="144" name="타원 143"/>
          <p:cNvSpPr/>
          <p:nvPr/>
        </p:nvSpPr>
        <p:spPr>
          <a:xfrm>
            <a:off x="5308474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화상회의</a:t>
            </a:r>
            <a:endParaRPr lang="ko-KR" altLang="en-US" sz="1400" dirty="0"/>
          </a:p>
        </p:txBody>
      </p:sp>
      <p:sp>
        <p:nvSpPr>
          <p:cNvPr id="149" name="타원 148"/>
          <p:cNvSpPr/>
          <p:nvPr/>
        </p:nvSpPr>
        <p:spPr>
          <a:xfrm>
            <a:off x="8008736" y="4477850"/>
            <a:ext cx="956257" cy="956257"/>
          </a:xfrm>
          <a:prstGeom prst="ellipse">
            <a:avLst/>
          </a:prstGeom>
          <a:solidFill>
            <a:schemeClr val="bg1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협업</a:t>
            </a:r>
          </a:p>
        </p:txBody>
      </p:sp>
      <p:cxnSp>
        <p:nvCxnSpPr>
          <p:cNvPr id="150" name="꺾인 연결선 149"/>
          <p:cNvCxnSpPr>
            <a:stCxn id="46" idx="2"/>
            <a:endCxn id="142" idx="0"/>
          </p:cNvCxnSpPr>
          <p:nvPr/>
        </p:nvCxnSpPr>
        <p:spPr>
          <a:xfrm rot="5400000">
            <a:off x="3603258" y="2840076"/>
            <a:ext cx="1120858" cy="215469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꺾인 연결선 151"/>
          <p:cNvCxnSpPr>
            <a:stCxn id="46" idx="2"/>
            <a:endCxn id="143" idx="0"/>
          </p:cNvCxnSpPr>
          <p:nvPr/>
        </p:nvCxnSpPr>
        <p:spPr>
          <a:xfrm rot="5400000">
            <a:off x="4278323" y="3515141"/>
            <a:ext cx="1120858" cy="804560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꺾인 연결선 153"/>
          <p:cNvCxnSpPr>
            <a:stCxn id="46" idx="2"/>
            <a:endCxn id="144" idx="0"/>
          </p:cNvCxnSpPr>
          <p:nvPr/>
        </p:nvCxnSpPr>
        <p:spPr>
          <a:xfrm rot="16200000" flipH="1">
            <a:off x="4953388" y="3644635"/>
            <a:ext cx="1120858" cy="54557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꺾인 연결선 162"/>
          <p:cNvCxnSpPr>
            <a:stCxn id="46" idx="2"/>
            <a:endCxn id="149" idx="0"/>
          </p:cNvCxnSpPr>
          <p:nvPr/>
        </p:nvCxnSpPr>
        <p:spPr>
          <a:xfrm rot="16200000" flipH="1">
            <a:off x="6303519" y="2294504"/>
            <a:ext cx="1120858" cy="324583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타원 169"/>
          <p:cNvSpPr/>
          <p:nvPr/>
        </p:nvSpPr>
        <p:spPr>
          <a:xfrm>
            <a:off x="6658605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일정</a:t>
            </a:r>
          </a:p>
        </p:txBody>
      </p:sp>
      <p:cxnSp>
        <p:nvCxnSpPr>
          <p:cNvPr id="171" name="꺾인 연결선 170"/>
          <p:cNvCxnSpPr>
            <a:stCxn id="46" idx="2"/>
            <a:endCxn id="170" idx="0"/>
          </p:cNvCxnSpPr>
          <p:nvPr/>
        </p:nvCxnSpPr>
        <p:spPr>
          <a:xfrm rot="16200000" flipH="1">
            <a:off x="5628454" y="2969570"/>
            <a:ext cx="1120858" cy="189570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4381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2232214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Development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24" name="타원 123"/>
          <p:cNvSpPr/>
          <p:nvPr/>
        </p:nvSpPr>
        <p:spPr>
          <a:xfrm>
            <a:off x="1116423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  <a:endParaRPr lang="ko-KR" altLang="en-US" sz="1200" dirty="0"/>
          </a:p>
        </p:txBody>
      </p:sp>
      <p:sp>
        <p:nvSpPr>
          <p:cNvPr id="128" name="타원 127"/>
          <p:cNvSpPr/>
          <p:nvPr/>
        </p:nvSpPr>
        <p:spPr>
          <a:xfrm>
            <a:off x="2576736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</a:p>
          <a:p>
            <a:pPr algn="ctr"/>
            <a:r>
              <a:rPr lang="ko-KR" altLang="en-US" sz="1200" dirty="0"/>
              <a:t>구체화</a:t>
            </a:r>
          </a:p>
        </p:txBody>
      </p:sp>
      <p:sp>
        <p:nvSpPr>
          <p:cNvPr id="131" name="타원 130"/>
          <p:cNvSpPr/>
          <p:nvPr/>
        </p:nvSpPr>
        <p:spPr>
          <a:xfrm>
            <a:off x="4356782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아키텍처링</a:t>
            </a:r>
            <a:endParaRPr lang="ko-KR" altLang="en-US" sz="1200" dirty="0"/>
          </a:p>
        </p:txBody>
      </p:sp>
      <p:sp>
        <p:nvSpPr>
          <p:cNvPr id="132" name="타원 131"/>
          <p:cNvSpPr/>
          <p:nvPr/>
        </p:nvSpPr>
        <p:spPr>
          <a:xfrm>
            <a:off x="815638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UI/UX</a:t>
            </a:r>
            <a:endParaRPr lang="ko-KR" altLang="en-US" sz="1000" dirty="0"/>
          </a:p>
        </p:txBody>
      </p:sp>
      <p:sp>
        <p:nvSpPr>
          <p:cNvPr id="133" name="타원 132"/>
          <p:cNvSpPr/>
          <p:nvPr/>
        </p:nvSpPr>
        <p:spPr>
          <a:xfrm>
            <a:off x="671622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Program</a:t>
            </a:r>
            <a:endParaRPr lang="ko-KR" altLang="en-US" sz="1000" dirty="0"/>
          </a:p>
        </p:txBody>
      </p:sp>
      <p:sp>
        <p:nvSpPr>
          <p:cNvPr id="137" name="타원 136"/>
          <p:cNvSpPr/>
          <p:nvPr/>
        </p:nvSpPr>
        <p:spPr>
          <a:xfrm>
            <a:off x="527606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Protocol</a:t>
            </a:r>
            <a:endParaRPr lang="ko-KR" altLang="en-US" sz="1000" dirty="0"/>
          </a:p>
        </p:txBody>
      </p:sp>
      <p:sp>
        <p:nvSpPr>
          <p:cNvPr id="138" name="타원 137"/>
          <p:cNvSpPr/>
          <p:nvPr/>
        </p:nvSpPr>
        <p:spPr>
          <a:xfrm>
            <a:off x="8155737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Publishing</a:t>
            </a:r>
            <a:endParaRPr lang="ko-KR" altLang="en-US" sz="1000" dirty="0"/>
          </a:p>
        </p:txBody>
      </p:sp>
      <p:sp>
        <p:nvSpPr>
          <p:cNvPr id="139" name="직사각형 138"/>
          <p:cNvSpPr/>
          <p:nvPr/>
        </p:nvSpPr>
        <p:spPr>
          <a:xfrm>
            <a:off x="5025008" y="2839586"/>
            <a:ext cx="4346408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직사각형 140"/>
          <p:cNvSpPr/>
          <p:nvPr/>
        </p:nvSpPr>
        <p:spPr>
          <a:xfrm>
            <a:off x="848544" y="1501022"/>
            <a:ext cx="3096344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5" name="직선 화살표 연결선 144"/>
          <p:cNvCxnSpPr>
            <a:stCxn id="124" idx="6"/>
            <a:endCxn id="128" idx="2"/>
          </p:cNvCxnSpPr>
          <p:nvPr/>
        </p:nvCxnSpPr>
        <p:spPr>
          <a:xfrm>
            <a:off x="2072680" y="2172825"/>
            <a:ext cx="50405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/>
          <p:cNvSpPr txBox="1"/>
          <p:nvPr/>
        </p:nvSpPr>
        <p:spPr>
          <a:xfrm>
            <a:off x="1805174" y="1146758"/>
            <a:ext cx="10390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Planning</a:t>
            </a:r>
            <a:endParaRPr lang="ko-KR" altLang="en-US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0" name="직선 화살표 연결선 149"/>
          <p:cNvCxnSpPr>
            <a:stCxn id="128" idx="6"/>
            <a:endCxn id="131" idx="2"/>
          </p:cNvCxnSpPr>
          <p:nvPr/>
        </p:nvCxnSpPr>
        <p:spPr>
          <a:xfrm>
            <a:off x="3532993" y="2172825"/>
            <a:ext cx="8237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/>
          <p:cNvSpPr txBox="1"/>
          <p:nvPr/>
        </p:nvSpPr>
        <p:spPr>
          <a:xfrm>
            <a:off x="7513837" y="2416852"/>
            <a:ext cx="853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Design</a:t>
            </a:r>
            <a:endParaRPr lang="ko-KR" altLang="en-US" dirty="0"/>
          </a:p>
        </p:txBody>
      </p:sp>
      <p:sp>
        <p:nvSpPr>
          <p:cNvPr id="153" name="타원 152"/>
          <p:cNvSpPr/>
          <p:nvPr/>
        </p:nvSpPr>
        <p:spPr>
          <a:xfrm>
            <a:off x="5938119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Coding</a:t>
            </a:r>
            <a:endParaRPr lang="ko-KR" altLang="en-US" sz="1000" dirty="0"/>
          </a:p>
        </p:txBody>
      </p:sp>
      <p:cxnSp>
        <p:nvCxnSpPr>
          <p:cNvPr id="154" name="꺾인 연결선 153"/>
          <p:cNvCxnSpPr>
            <a:stCxn id="137" idx="4"/>
            <a:endCxn id="153" idx="0"/>
          </p:cNvCxnSpPr>
          <p:nvPr/>
        </p:nvCxnSpPr>
        <p:spPr>
          <a:xfrm rot="16200000" flipH="1">
            <a:off x="5549734" y="4198517"/>
            <a:ext cx="1070976" cy="6620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꺾인 연결선 157"/>
          <p:cNvCxnSpPr>
            <a:stCxn id="133" idx="4"/>
            <a:endCxn id="153" idx="0"/>
          </p:cNvCxnSpPr>
          <p:nvPr/>
        </p:nvCxnSpPr>
        <p:spPr>
          <a:xfrm rot="5400000">
            <a:off x="6269814" y="4140489"/>
            <a:ext cx="1070976" cy="77810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꺾인 연결선 158"/>
          <p:cNvCxnSpPr>
            <a:stCxn id="132" idx="4"/>
            <a:endCxn id="138" idx="0"/>
          </p:cNvCxnSpPr>
          <p:nvPr/>
        </p:nvCxnSpPr>
        <p:spPr>
          <a:xfrm rot="5400000">
            <a:off x="8098703" y="4529218"/>
            <a:ext cx="1070976" cy="65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꺾인 연결선 159"/>
          <p:cNvCxnSpPr>
            <a:stCxn id="131" idx="6"/>
            <a:endCxn id="139" idx="0"/>
          </p:cNvCxnSpPr>
          <p:nvPr/>
        </p:nvCxnSpPr>
        <p:spPr>
          <a:xfrm>
            <a:off x="5313039" y="2172825"/>
            <a:ext cx="1885173" cy="66676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직사각형 160"/>
          <p:cNvSpPr/>
          <p:nvPr/>
        </p:nvSpPr>
        <p:spPr>
          <a:xfrm>
            <a:off x="5754195" y="4851346"/>
            <a:ext cx="3519285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2" name="TextBox 161"/>
          <p:cNvSpPr txBox="1"/>
          <p:nvPr/>
        </p:nvSpPr>
        <p:spPr>
          <a:xfrm>
            <a:off x="6614233" y="6309320"/>
            <a:ext cx="17379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Implementation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2090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>
            <a:extLst>
              <a:ext uri="{FF2B5EF4-FFF2-40B4-BE49-F238E27FC236}">
                <a16:creationId xmlns:a16="http://schemas.microsoft.com/office/drawing/2014/main" id="{3C9C7A1D-1A72-4A5B-9589-660078A8CA7F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REQUIREMENTS</a:t>
            </a:r>
          </a:p>
        </p:txBody>
      </p:sp>
    </p:spTree>
    <p:extLst>
      <p:ext uri="{BB962C8B-B14F-4D97-AF65-F5344CB8AC3E}">
        <p14:creationId xmlns:p14="http://schemas.microsoft.com/office/powerpoint/2010/main" val="3825322569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C673070-A19E-4CE8-BB50-77F19C474F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0F78CC44-A09B-49C6-92E8-47EA7F0CBE8A}"/>
              </a:ext>
            </a:extLst>
          </p:cNvPr>
          <p:cNvSpPr/>
          <p:nvPr/>
        </p:nvSpPr>
        <p:spPr>
          <a:xfrm>
            <a:off x="278480" y="406405"/>
            <a:ext cx="141577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요구사항</a:t>
            </a: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5EE1B0C5-EEE7-4133-8F45-079AB33E57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1490076"/>
              </p:ext>
            </p:extLst>
          </p:nvPr>
        </p:nvGraphicFramePr>
        <p:xfrm>
          <a:off x="200470" y="1294224"/>
          <a:ext cx="950506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조직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조직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부서 정보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조직 부서 정보를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highlight>
                          <a:srgbClr val="00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검색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사용자를 검색한다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highlight>
                          <a:srgbClr val="00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사용자의 상세정보를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highlight>
                          <a:srgbClr val="00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권한 정보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사용자의 권한정보를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highlight>
                          <a:srgbClr val="00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상태 정보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사용자의 현재 상태 정보를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highlight>
                          <a:srgbClr val="00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상태 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사용자의 현재 상태 정보를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highlight>
                          <a:srgbClr val="00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상태 변경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관심 사용자에 현재 상태가 변경 되었을 경우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+mn-ea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highlight>
                          <a:srgbClr val="00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상태 메시지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사용자의 현재 상태를 나타낼 수 있는 메시지를 작성 및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highlight>
                          <a:srgbClr val="00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프로필 메시지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사용자의 프로필 메시지를 작성 및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highlight>
                          <a:srgbClr val="00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프로필 사진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관리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사용자의 프로필 사진을 앨범에서 선택 또는 촬영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초기화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로그인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웹 로그인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웹 통신을 이용한 로그인을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웹 소켓 로그인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웹 소켓을 이용한 로그인을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531676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자동 로그인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 정보를 저장한 후 어플리케이션 실행 시 자동 로그인한다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3581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버전 확인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현재 어플리케이션에 버전을 확인한다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비밀번호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비밀번호 재설정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비밀번호를 재설정한다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비밀번호 변경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비밀번호를 변경한다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비밀번호 만기에 의한 재설정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비밀번호를 변경할 수 있는 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Native Dialog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오픈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로그아웃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원격 로그아웃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다른 단말기에서 로그인 시 알림을 통지 받아 현재 단말기에서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로그아웃한다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웹 소켓 로그아웃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웹 소켓을 이용한 로그아웃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grpSp>
        <p:nvGrpSpPr>
          <p:cNvPr id="14" name="그룹 13">
            <a:extLst>
              <a:ext uri="{FF2B5EF4-FFF2-40B4-BE49-F238E27FC236}">
                <a16:creationId xmlns:a16="http://schemas.microsoft.com/office/drawing/2014/main" id="{CC5348D4-1E5D-476F-996D-5DFD3DBE17D5}"/>
              </a:ext>
            </a:extLst>
          </p:cNvPr>
          <p:cNvGrpSpPr/>
          <p:nvPr/>
        </p:nvGrpSpPr>
        <p:grpSpPr>
          <a:xfrm>
            <a:off x="8481392" y="981370"/>
            <a:ext cx="576064" cy="312853"/>
            <a:chOff x="8481392" y="981370"/>
            <a:chExt cx="576064" cy="312853"/>
          </a:xfrm>
        </p:grpSpPr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CB9AA109-9168-4303-BADE-4601531F50EF}"/>
                </a:ext>
              </a:extLst>
            </p:cNvPr>
            <p:cNvSpPr/>
            <p:nvPr/>
          </p:nvSpPr>
          <p:spPr>
            <a:xfrm>
              <a:off x="8481392" y="981370"/>
              <a:ext cx="576064" cy="31285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E8AB0DB-A448-4C29-8432-22EADF1E498B}"/>
                </a:ext>
              </a:extLst>
            </p:cNvPr>
            <p:cNvSpPr txBox="1"/>
            <p:nvPr/>
          </p:nvSpPr>
          <p:spPr>
            <a:xfrm>
              <a:off x="8570735" y="1018811"/>
              <a:ext cx="41471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/>
                <a:t>완료</a:t>
              </a:r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5900DF8D-A056-4135-800C-EBEBA1893F51}"/>
              </a:ext>
            </a:extLst>
          </p:cNvPr>
          <p:cNvGrpSpPr/>
          <p:nvPr/>
        </p:nvGrpSpPr>
        <p:grpSpPr>
          <a:xfrm>
            <a:off x="9120513" y="970107"/>
            <a:ext cx="576064" cy="312853"/>
            <a:chOff x="9120513" y="970107"/>
            <a:chExt cx="576064" cy="312853"/>
          </a:xfrm>
        </p:grpSpPr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77A808BF-54D6-483E-B40B-0105181C6F58}"/>
                </a:ext>
              </a:extLst>
            </p:cNvPr>
            <p:cNvSpPr/>
            <p:nvPr/>
          </p:nvSpPr>
          <p:spPr>
            <a:xfrm>
              <a:off x="9120513" y="970107"/>
              <a:ext cx="576064" cy="312853"/>
            </a:xfrm>
            <a:prstGeom prst="roundRect">
              <a:avLst/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7D66FD7-3B69-4DEE-BC0A-AE3EEF287EE6}"/>
                </a:ext>
              </a:extLst>
            </p:cNvPr>
            <p:cNvSpPr txBox="1"/>
            <p:nvPr/>
          </p:nvSpPr>
          <p:spPr>
            <a:xfrm>
              <a:off x="9209856" y="1021214"/>
              <a:ext cx="4236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/>
                <a:t>진행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95342339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C673070-A19E-4CE8-BB50-77F19C474F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0F78CC44-A09B-49C6-92E8-47EA7F0CBE8A}"/>
              </a:ext>
            </a:extLst>
          </p:cNvPr>
          <p:cNvSpPr/>
          <p:nvPr/>
        </p:nvSpPr>
        <p:spPr>
          <a:xfrm>
            <a:off x="278480" y="406405"/>
            <a:ext cx="141577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요구사항</a:t>
            </a: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5EE1B0C5-EEE7-4133-8F45-079AB33E57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3501250"/>
              </p:ext>
            </p:extLst>
          </p:nvPr>
        </p:nvGraphicFramePr>
        <p:xfrm>
          <a:off x="200470" y="1294224"/>
          <a:ext cx="9505060" cy="451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그룹을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등록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그룹이 등록된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정보를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수정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정보를 수정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그룹명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그룹명을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구성원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그룹에 구성원을 추가 또는 삭제 하여 그룹을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그룹을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삭제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삭제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대화하기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그룹에 포함된 사용자와 대화를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쪽지보내기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그룹에 포함된 사용자에게 쪽지를 보낸다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가져오기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기존 메신저의 그룹목록을 가져올 수 있다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내보내기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목록을 파일로 저장한다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내 이름 검색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목록에 등록된 그룹 이름으로 검색한다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즐겨찾기를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 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즐겨찾기를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즐겨찾기를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동료를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grpSp>
        <p:nvGrpSpPr>
          <p:cNvPr id="6" name="그룹 5">
            <a:extLst>
              <a:ext uri="{FF2B5EF4-FFF2-40B4-BE49-F238E27FC236}">
                <a16:creationId xmlns:a16="http://schemas.microsoft.com/office/drawing/2014/main" id="{EAE33556-32AE-434F-8865-A6D2FE030079}"/>
              </a:ext>
            </a:extLst>
          </p:cNvPr>
          <p:cNvGrpSpPr/>
          <p:nvPr/>
        </p:nvGrpSpPr>
        <p:grpSpPr>
          <a:xfrm>
            <a:off x="8481392" y="981370"/>
            <a:ext cx="576064" cy="312853"/>
            <a:chOff x="8481392" y="981370"/>
            <a:chExt cx="576064" cy="312853"/>
          </a:xfrm>
        </p:grpSpPr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E15DDB6A-690E-42F5-95CE-A3FD1DDBEA77}"/>
                </a:ext>
              </a:extLst>
            </p:cNvPr>
            <p:cNvSpPr/>
            <p:nvPr/>
          </p:nvSpPr>
          <p:spPr>
            <a:xfrm>
              <a:off x="8481392" y="981370"/>
              <a:ext cx="576064" cy="31285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6B0BE9D-CAEA-4AA0-BF79-F5428238B520}"/>
                </a:ext>
              </a:extLst>
            </p:cNvPr>
            <p:cNvSpPr txBox="1"/>
            <p:nvPr/>
          </p:nvSpPr>
          <p:spPr>
            <a:xfrm>
              <a:off x="8570735" y="1018811"/>
              <a:ext cx="41471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/>
                <a:t>완료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47E04A2-2709-4259-BD4E-2BEC2DDC65E6}"/>
              </a:ext>
            </a:extLst>
          </p:cNvPr>
          <p:cNvGrpSpPr/>
          <p:nvPr/>
        </p:nvGrpSpPr>
        <p:grpSpPr>
          <a:xfrm>
            <a:off x="9120513" y="970107"/>
            <a:ext cx="576064" cy="312853"/>
            <a:chOff x="9120513" y="970107"/>
            <a:chExt cx="576064" cy="312853"/>
          </a:xfrm>
        </p:grpSpPr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F5CB3BC9-74DA-4167-A82E-31EF96EC8814}"/>
                </a:ext>
              </a:extLst>
            </p:cNvPr>
            <p:cNvSpPr/>
            <p:nvPr/>
          </p:nvSpPr>
          <p:spPr>
            <a:xfrm>
              <a:off x="9120513" y="970107"/>
              <a:ext cx="576064" cy="312853"/>
            </a:xfrm>
            <a:prstGeom prst="roundRect">
              <a:avLst/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A23966F-51BD-4A09-85E3-FDDC6A84F05C}"/>
                </a:ext>
              </a:extLst>
            </p:cNvPr>
            <p:cNvSpPr txBox="1"/>
            <p:nvPr/>
          </p:nvSpPr>
          <p:spPr>
            <a:xfrm>
              <a:off x="9209856" y="1021214"/>
              <a:ext cx="4236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/>
                <a:t>진행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6291509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C673070-A19E-4CE8-BB50-77F19C474F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0F78CC44-A09B-49C6-92E8-47EA7F0CBE8A}"/>
              </a:ext>
            </a:extLst>
          </p:cNvPr>
          <p:cNvSpPr/>
          <p:nvPr/>
        </p:nvSpPr>
        <p:spPr>
          <a:xfrm>
            <a:off x="278480" y="406405"/>
            <a:ext cx="141577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요구사항</a:t>
            </a: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DBB584F8-DB06-42A7-9246-00658932A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1368358"/>
              </p:ext>
            </p:extLst>
          </p:nvPr>
        </p:nvGraphicFramePr>
        <p:xfrm>
          <a:off x="200470" y="1294224"/>
          <a:ext cx="950506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등록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동료가 등록된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정보를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수정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동료 정보를 수정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+mn-ea"/>
                        </a:rPr>
                        <a:t>..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동료를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삭제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정보를 삭제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정보 조회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정보를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등록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대화방을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비밀 대화방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비밀 대화방을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초대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대화방을 등록 또는 기존 대화방에 사용자를 초대한다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초대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초대 받은 사용자에게 초대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초대 결과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초대 성공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강퇴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구성원을 선택하여 대화방에서 추방한다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강퇴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결과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구성원을 추방한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강퇴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대화방에서 추방되었을 때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정보를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수정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수정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설정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이름을 변경한다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나가기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대화방을 닫는다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grpSp>
        <p:nvGrpSpPr>
          <p:cNvPr id="8" name="그룹 7">
            <a:extLst>
              <a:ext uri="{FF2B5EF4-FFF2-40B4-BE49-F238E27FC236}">
                <a16:creationId xmlns:a16="http://schemas.microsoft.com/office/drawing/2014/main" id="{4E43FB5F-2B83-4BD4-A9FF-EEADA14F58C6}"/>
              </a:ext>
            </a:extLst>
          </p:cNvPr>
          <p:cNvGrpSpPr/>
          <p:nvPr/>
        </p:nvGrpSpPr>
        <p:grpSpPr>
          <a:xfrm>
            <a:off x="8481392" y="981370"/>
            <a:ext cx="576064" cy="312853"/>
            <a:chOff x="8481392" y="981370"/>
            <a:chExt cx="576064" cy="312853"/>
          </a:xfrm>
        </p:grpSpPr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CF3E3E46-0627-4009-8321-896B9F7F09CB}"/>
                </a:ext>
              </a:extLst>
            </p:cNvPr>
            <p:cNvSpPr/>
            <p:nvPr/>
          </p:nvSpPr>
          <p:spPr>
            <a:xfrm>
              <a:off x="8481392" y="981370"/>
              <a:ext cx="576064" cy="31285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E197A48-432D-405C-BAC1-C567784148A1}"/>
                </a:ext>
              </a:extLst>
            </p:cNvPr>
            <p:cNvSpPr txBox="1"/>
            <p:nvPr/>
          </p:nvSpPr>
          <p:spPr>
            <a:xfrm>
              <a:off x="8570735" y="1018811"/>
              <a:ext cx="41471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/>
                <a:t>완료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D24967CC-4635-4225-88BC-8740188996F8}"/>
              </a:ext>
            </a:extLst>
          </p:cNvPr>
          <p:cNvGrpSpPr/>
          <p:nvPr/>
        </p:nvGrpSpPr>
        <p:grpSpPr>
          <a:xfrm>
            <a:off x="9120513" y="970107"/>
            <a:ext cx="576064" cy="312853"/>
            <a:chOff x="9120513" y="970107"/>
            <a:chExt cx="576064" cy="312853"/>
          </a:xfrm>
        </p:grpSpPr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910CC302-D121-4FDE-B5DD-EB9A8F50E17C}"/>
                </a:ext>
              </a:extLst>
            </p:cNvPr>
            <p:cNvSpPr/>
            <p:nvPr/>
          </p:nvSpPr>
          <p:spPr>
            <a:xfrm>
              <a:off x="9120513" y="970107"/>
              <a:ext cx="576064" cy="312853"/>
            </a:xfrm>
            <a:prstGeom prst="roundRect">
              <a:avLst/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AB5DBDC-B8BF-4F41-A91B-DF899ADBD0C4}"/>
                </a:ext>
              </a:extLst>
            </p:cNvPr>
            <p:cNvSpPr txBox="1"/>
            <p:nvPr/>
          </p:nvSpPr>
          <p:spPr>
            <a:xfrm>
              <a:off x="9209856" y="1021214"/>
              <a:ext cx="4236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/>
                <a:t>진행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3168377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C673070-A19E-4CE8-BB50-77F19C474F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0F78CC44-A09B-49C6-92E8-47EA7F0CBE8A}"/>
              </a:ext>
            </a:extLst>
          </p:cNvPr>
          <p:cNvSpPr/>
          <p:nvPr/>
        </p:nvSpPr>
        <p:spPr>
          <a:xfrm>
            <a:off x="278480" y="406405"/>
            <a:ext cx="141577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요구사항</a:t>
            </a: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DBB584F8-DB06-42A7-9246-00658932A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7436352"/>
              </p:ext>
            </p:extLst>
          </p:nvPr>
        </p:nvGraphicFramePr>
        <p:xfrm>
          <a:off x="200470" y="1294224"/>
          <a:ext cx="9505060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나가기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대화방을 닫은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 대화방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PC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로그인 알림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화상회의 개설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편집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대화방을 대화 목록에서 선택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+mn-ea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타이머 대화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타이머 설정을 통해 전송된 메시지는 정해진 시간이 지나면 자동으로 대화방에서 사라진다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검색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및 참여자 이름 검색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그룹멤버로 추가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현재 개설된 대화방의 구성원을 그룹멤버로 신규 생성한다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타이머 대화 이벤트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보안을 위하여 타이머를 설정할 수 있는 별도의 대화방 기능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대화내용 메일로 보내기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대화내용을 본인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모두 에게 메일로 보낸다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공지사항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공지사항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공지사항을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공지사항 목록 조회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공지사항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공지사항 상세 조회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공지사항에 대해 상세조회를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공지사항 삭제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공지사항을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공지사항 표시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감추기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공지사항 표시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감추기 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다운로드 폴더 열기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파일을 다운로드하는 폴더 탐색창을 연다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앨범함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앨범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 등록된 사진 및 동영상 파일에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앨범 미리 보기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 등록된 사진 및 동영상 파일에 썸네일을 표시한다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앨범 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 등록된 사진 및 동영상 파일을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앨범 저장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 등록된 사진 및 동영상 파일을 다운로드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파일함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 등록된 파일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 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 등록된 파일을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 저장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 등록된 파일을 다운로드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395658"/>
                  </a:ext>
                </a:extLst>
              </a:tr>
            </a:tbl>
          </a:graphicData>
        </a:graphic>
      </p:graphicFrame>
      <p:grpSp>
        <p:nvGrpSpPr>
          <p:cNvPr id="7" name="그룹 6">
            <a:extLst>
              <a:ext uri="{FF2B5EF4-FFF2-40B4-BE49-F238E27FC236}">
                <a16:creationId xmlns:a16="http://schemas.microsoft.com/office/drawing/2014/main" id="{3FB7601B-D2DE-40ED-BBC2-D8EB5AAC4AEE}"/>
              </a:ext>
            </a:extLst>
          </p:cNvPr>
          <p:cNvGrpSpPr/>
          <p:nvPr/>
        </p:nvGrpSpPr>
        <p:grpSpPr>
          <a:xfrm>
            <a:off x="8481392" y="981370"/>
            <a:ext cx="576064" cy="312853"/>
            <a:chOff x="8481392" y="981370"/>
            <a:chExt cx="576064" cy="312853"/>
          </a:xfrm>
        </p:grpSpPr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DEF01C91-E048-4932-9D9A-1AB78D7F67F2}"/>
                </a:ext>
              </a:extLst>
            </p:cNvPr>
            <p:cNvSpPr/>
            <p:nvPr/>
          </p:nvSpPr>
          <p:spPr>
            <a:xfrm>
              <a:off x="8481392" y="981370"/>
              <a:ext cx="576064" cy="31285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A03AC17-2A5F-470C-B8E8-9BBF19AF0F0F}"/>
                </a:ext>
              </a:extLst>
            </p:cNvPr>
            <p:cNvSpPr txBox="1"/>
            <p:nvPr/>
          </p:nvSpPr>
          <p:spPr>
            <a:xfrm>
              <a:off x="8570735" y="1018811"/>
              <a:ext cx="41471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/>
                <a:t>완료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D0A3BE64-BF6E-4537-986D-E17F0D28119D}"/>
              </a:ext>
            </a:extLst>
          </p:cNvPr>
          <p:cNvGrpSpPr/>
          <p:nvPr/>
        </p:nvGrpSpPr>
        <p:grpSpPr>
          <a:xfrm>
            <a:off x="9120513" y="970107"/>
            <a:ext cx="576064" cy="312853"/>
            <a:chOff x="9120513" y="970107"/>
            <a:chExt cx="576064" cy="312853"/>
          </a:xfrm>
        </p:grpSpPr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D066A060-0989-4977-80BF-4F3A93D8F3C6}"/>
                </a:ext>
              </a:extLst>
            </p:cNvPr>
            <p:cNvSpPr/>
            <p:nvPr/>
          </p:nvSpPr>
          <p:spPr>
            <a:xfrm>
              <a:off x="9120513" y="970107"/>
              <a:ext cx="576064" cy="312853"/>
            </a:xfrm>
            <a:prstGeom prst="roundRect">
              <a:avLst/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CACFEC1-DE26-400D-B20B-3308ABA12F5E}"/>
                </a:ext>
              </a:extLst>
            </p:cNvPr>
            <p:cNvSpPr txBox="1"/>
            <p:nvPr/>
          </p:nvSpPr>
          <p:spPr>
            <a:xfrm>
              <a:off x="9209856" y="1021214"/>
              <a:ext cx="4236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/>
                <a:t>진행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2792826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23A2E44-847F-4E20-850B-9161EF4B41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12CB761-A11F-4620-BBA9-37F8E6E8E490}"/>
              </a:ext>
            </a:extLst>
          </p:cNvPr>
          <p:cNvSpPr/>
          <p:nvPr/>
        </p:nvSpPr>
        <p:spPr>
          <a:xfrm>
            <a:off x="278480" y="406405"/>
            <a:ext cx="141577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요구사항</a:t>
            </a: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A66C7459-7ABF-468A-822C-E9A37C0A0E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3265967"/>
              </p:ext>
            </p:extLst>
          </p:nvPr>
        </p:nvGraphicFramePr>
        <p:xfrm>
          <a:off x="200470" y="1294224"/>
          <a:ext cx="9505060" cy="472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일정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일정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구성원들이 등록한 일정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일정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구성원들과 공유할 일정을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일정 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일정을 등록한 구성원이 일정을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+mn-ea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일정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일정을 등록한 구성원이 일정을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설정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투명도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대화방의 창 투명도를 설정한다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 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ON/OFF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알림 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ON/OFF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를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스킨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배경화면을 설정한다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폰트 색상 설정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특정 사용자의 대화의 폰트를 설정 지정할 수 있다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화상회의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화상회의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선택한 인원을 대상으로 화상회의 즉시 개설 및 요청한다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화상회의 내역 조회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진행회의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종료회의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회의 참여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화상회의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미설치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시 설치 화면으로 이동 설치되어 있으면 회의 참여한다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회의 검색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회의명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개설자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검색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회의 예약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회의를 예약할 수 있는 화면 생성한다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조직도 내 인원을 참여자로 초대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 서비스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화상회의 등록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수정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삭제 시 알림 메시지 전송한다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업로드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첨부파일을 업로드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정보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 등록된 첨부파일에 대한 정보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다운로드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첨부파일을 다운로드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+mn-ea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공유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None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첨부파일을 공유한다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다운로드 완료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다운로드 완료 요청을 보낸다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395658"/>
                  </a:ext>
                </a:extLst>
              </a:tr>
            </a:tbl>
          </a:graphicData>
        </a:graphic>
      </p:graphicFrame>
      <p:grpSp>
        <p:nvGrpSpPr>
          <p:cNvPr id="6" name="그룹 5">
            <a:extLst>
              <a:ext uri="{FF2B5EF4-FFF2-40B4-BE49-F238E27FC236}">
                <a16:creationId xmlns:a16="http://schemas.microsoft.com/office/drawing/2014/main" id="{3C0FF765-6CE4-4617-8ED3-F9F88CDED0C8}"/>
              </a:ext>
            </a:extLst>
          </p:cNvPr>
          <p:cNvGrpSpPr/>
          <p:nvPr/>
        </p:nvGrpSpPr>
        <p:grpSpPr>
          <a:xfrm>
            <a:off x="8481392" y="981370"/>
            <a:ext cx="576064" cy="312853"/>
            <a:chOff x="8481392" y="981370"/>
            <a:chExt cx="576064" cy="312853"/>
          </a:xfrm>
        </p:grpSpPr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EF84EEFA-8849-40D9-BE33-663252C369FE}"/>
                </a:ext>
              </a:extLst>
            </p:cNvPr>
            <p:cNvSpPr/>
            <p:nvPr/>
          </p:nvSpPr>
          <p:spPr>
            <a:xfrm>
              <a:off x="8481392" y="981370"/>
              <a:ext cx="576064" cy="31285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83736AC-A235-4159-81D9-66DDBB3F89CE}"/>
                </a:ext>
              </a:extLst>
            </p:cNvPr>
            <p:cNvSpPr txBox="1"/>
            <p:nvPr/>
          </p:nvSpPr>
          <p:spPr>
            <a:xfrm>
              <a:off x="8570735" y="1018811"/>
              <a:ext cx="41471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/>
                <a:t>완료</a:t>
              </a: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8AB5FC12-BF29-4306-AB15-05107C38AE25}"/>
              </a:ext>
            </a:extLst>
          </p:cNvPr>
          <p:cNvGrpSpPr/>
          <p:nvPr/>
        </p:nvGrpSpPr>
        <p:grpSpPr>
          <a:xfrm>
            <a:off x="9120513" y="970107"/>
            <a:ext cx="576064" cy="312853"/>
            <a:chOff x="9120513" y="970107"/>
            <a:chExt cx="576064" cy="312853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F471160A-30F0-4181-BB76-76E166C8B2AD}"/>
                </a:ext>
              </a:extLst>
            </p:cNvPr>
            <p:cNvSpPr/>
            <p:nvPr/>
          </p:nvSpPr>
          <p:spPr>
            <a:xfrm>
              <a:off x="9120513" y="970107"/>
              <a:ext cx="576064" cy="312853"/>
            </a:xfrm>
            <a:prstGeom prst="roundRect">
              <a:avLst/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DD8AD25-F6EE-4A10-9ED4-F12CA3E591CA}"/>
                </a:ext>
              </a:extLst>
            </p:cNvPr>
            <p:cNvSpPr txBox="1"/>
            <p:nvPr/>
          </p:nvSpPr>
          <p:spPr>
            <a:xfrm>
              <a:off x="9209856" y="1021214"/>
              <a:ext cx="4236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/>
                <a:t>진행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0282054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C673070-A19E-4CE8-BB50-77F19C474F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0F78CC44-A09B-49C6-92E8-47EA7F0CBE8A}"/>
              </a:ext>
            </a:extLst>
          </p:cNvPr>
          <p:cNvSpPr/>
          <p:nvPr/>
        </p:nvSpPr>
        <p:spPr>
          <a:xfrm>
            <a:off x="278480" y="406405"/>
            <a:ext cx="141577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요구사항</a:t>
            </a: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754A3C1B-E569-4D71-91AC-562D9E319A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9411487"/>
              </p:ext>
            </p:extLst>
          </p:nvPr>
        </p:nvGraphicFramePr>
        <p:xfrm>
          <a:off x="200470" y="1294224"/>
          <a:ext cx="9505060" cy="463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확인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이벤트를 확인한다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대화내용 수신여부 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대화 이벤트를 확인한 사용자의 개수만큼 카운트를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+mn-ea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확인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 확인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구성원의 대화 이벤트가 확인 되었을 때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등록 성공 처리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 등록 성공 후 대화방 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refresh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및 대화 이벤트 확인 처리를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노멀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이벤트 등록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일반적인 텍스트형태의 이벤트를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대용량 텍스트 이벤트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특정 길이 이상의 텍스트 형태의 이벤트를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스티커 이벤트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어플리케이션에서 제공하는 아이콘 파일 형태의 이벤트를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번역 이벤트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특정 언어로 된 일반적인 텍스트를 특정 언어로 변환하여 이벤트를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 이벤트 등록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형태의 이벤트를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등록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대화 이벤트가 등록되었을 때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검색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이벤트에 대해 텍스트 검색을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검색 결과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 검색 결과에 대한 처리를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삭제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이벤트를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삭제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이벤트를 삭제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회수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이벤트를 회수한다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회수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이벤트를 회수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전달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이벤트를 전달한다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환경설정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환경설정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환경설정을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환경설정 수정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환경설정을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grpSp>
        <p:nvGrpSpPr>
          <p:cNvPr id="8" name="그룹 7">
            <a:extLst>
              <a:ext uri="{FF2B5EF4-FFF2-40B4-BE49-F238E27FC236}">
                <a16:creationId xmlns:a16="http://schemas.microsoft.com/office/drawing/2014/main" id="{6BC8FCA9-5D2C-4DEA-B95C-43850FBDFC32}"/>
              </a:ext>
            </a:extLst>
          </p:cNvPr>
          <p:cNvGrpSpPr/>
          <p:nvPr/>
        </p:nvGrpSpPr>
        <p:grpSpPr>
          <a:xfrm>
            <a:off x="8481392" y="981370"/>
            <a:ext cx="576064" cy="312853"/>
            <a:chOff x="8481392" y="981370"/>
            <a:chExt cx="576064" cy="312853"/>
          </a:xfrm>
        </p:grpSpPr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00565098-2F5F-40D1-A87D-0D2EE9ACCEEE}"/>
                </a:ext>
              </a:extLst>
            </p:cNvPr>
            <p:cNvSpPr/>
            <p:nvPr/>
          </p:nvSpPr>
          <p:spPr>
            <a:xfrm>
              <a:off x="8481392" y="981370"/>
              <a:ext cx="576064" cy="31285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120468B-E43C-48B9-8DE7-467B9D71CDC1}"/>
                </a:ext>
              </a:extLst>
            </p:cNvPr>
            <p:cNvSpPr txBox="1"/>
            <p:nvPr/>
          </p:nvSpPr>
          <p:spPr>
            <a:xfrm>
              <a:off x="8570735" y="1018811"/>
              <a:ext cx="41471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/>
                <a:t>완료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2096ECDD-3163-4E6F-8FDB-D069B46D70DF}"/>
              </a:ext>
            </a:extLst>
          </p:cNvPr>
          <p:cNvGrpSpPr/>
          <p:nvPr/>
        </p:nvGrpSpPr>
        <p:grpSpPr>
          <a:xfrm>
            <a:off x="9120513" y="970107"/>
            <a:ext cx="576064" cy="312853"/>
            <a:chOff x="9120513" y="970107"/>
            <a:chExt cx="576064" cy="312853"/>
          </a:xfrm>
        </p:grpSpPr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D9D66A86-7397-415C-AB3E-6B4E28A3F75B}"/>
                </a:ext>
              </a:extLst>
            </p:cNvPr>
            <p:cNvSpPr/>
            <p:nvPr/>
          </p:nvSpPr>
          <p:spPr>
            <a:xfrm>
              <a:off x="9120513" y="970107"/>
              <a:ext cx="576064" cy="312853"/>
            </a:xfrm>
            <a:prstGeom prst="roundRect">
              <a:avLst/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7CCB91A-84D4-48A8-B160-4D343E6CFBDF}"/>
                </a:ext>
              </a:extLst>
            </p:cNvPr>
            <p:cNvSpPr txBox="1"/>
            <p:nvPr/>
          </p:nvSpPr>
          <p:spPr>
            <a:xfrm>
              <a:off x="9209856" y="1021214"/>
              <a:ext cx="4236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/>
                <a:t>진행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1394828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47C28F5-D7FD-42F5-83D4-68F8D8CC41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1182266-A836-4C43-A21C-06FABC06636C}"/>
              </a:ext>
            </a:extLst>
          </p:cNvPr>
          <p:cNvSpPr/>
          <p:nvPr/>
        </p:nvSpPr>
        <p:spPr>
          <a:xfrm>
            <a:off x="278480" y="406405"/>
            <a:ext cx="141577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요구사항</a:t>
            </a: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45E6DBF5-9891-49BA-9B30-FBC5A0A5FE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9399230"/>
              </p:ext>
            </p:extLst>
          </p:nvPr>
        </p:nvGraphicFramePr>
        <p:xfrm>
          <a:off x="200470" y="1294224"/>
          <a:ext cx="9505060" cy="505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일반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자동실행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Windows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실행시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UCAP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자동 실행 설정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자동 로그인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자동 로그인 설정 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실행 시 창 숨기기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실행시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창 숨기기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글꼴 선택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글꼴 및 폰트 크기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C2C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수신 선택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클릭추콜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시 사무실 혹은 핸드폰 둘 중에서 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차콜을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어떤 것으로 받을지 지정설정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41964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 전송 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 다운로드 폴더 지정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UCAP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언어 설정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메뉴를 포함한 언어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버전정보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현재 버전 표시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최신 버전 표시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시간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시간대를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수동 업데이트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최신버전이 아니면 수동 업데이트 실행 지원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인사정보 언어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40123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메시지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알림창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노출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PC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메신저에서 메시지 도착을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알림창으로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알림창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노출 설정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PC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메신저에서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알림창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노출 시간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(5/10/15/20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초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소리알림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알림이 수신 되었을 때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소리로 알림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알리지 않음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모바일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PC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메신저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이용시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모바일 알림 받지 않음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쪽지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쪽지 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쪽지 보내기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쪽지 목록조회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쪽지 상세조회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수신 쪽지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발신 쪽지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4206139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AUTHENTICATION_FUNCTION</a:t>
            </a:r>
          </a:p>
        </p:txBody>
      </p:sp>
    </p:spTree>
    <p:extLst>
      <p:ext uri="{BB962C8B-B14F-4D97-AF65-F5344CB8AC3E}">
        <p14:creationId xmlns:p14="http://schemas.microsoft.com/office/powerpoint/2010/main" val="652953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149731-F66F-4152-80F1-7B5164778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2EFB7E3-CAB1-476B-A482-C5AC53FA22E8}"/>
              </a:ext>
            </a:extLst>
          </p:cNvPr>
          <p:cNvSpPr/>
          <p:nvPr/>
        </p:nvSpPr>
        <p:spPr>
          <a:xfrm>
            <a:off x="278480" y="406405"/>
            <a:ext cx="272119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/>
              <a:t>AUTHENTICATION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6103DAA7-BAD7-46F2-9F87-AD17800F3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6390819"/>
              </p:ext>
            </p:extLst>
          </p:nvPr>
        </p:nvGraphicFramePr>
        <p:xfrm>
          <a:off x="200470" y="1294224"/>
          <a:ext cx="9505060" cy="451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로그인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웹 로그인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웹 통신을 이용한 로그인을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웹 소켓 로그인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웹 소켓을 이용한 로그인을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자동 로그인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 정보를 저장한 후 어플리케이션 실행 시 자동 로그인한다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버전 확인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현재 어플리케이션에 버전을 확인한다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비밀번호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비밀번호 재설정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비밀번호를 재설정한다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비밀번호 변경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비밀번호를 변경한다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비밀번호 만기에 의한 재설정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비밀번호를 변경할 수 있는 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Native Dialog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오픈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로그아웃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원격 로그아웃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다른 단말기에서 로그인 시 알림을 통지 받아 현재 단말기에서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로그아웃한다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웹 소켓 로그아웃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웹 소켓을 이용한 로그아웃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40123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90844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DA2C1D11-7406-41FC-94B3-6A346026A1B7}"/>
              </a:ext>
            </a:extLst>
          </p:cNvPr>
          <p:cNvGrpSpPr/>
          <p:nvPr/>
        </p:nvGrpSpPr>
        <p:grpSpPr>
          <a:xfrm>
            <a:off x="191361" y="1842998"/>
            <a:ext cx="1512000" cy="1512000"/>
            <a:chOff x="452560" y="2683285"/>
            <a:chExt cx="1080000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9CCF9CC9-FB68-4BA2-AE5E-2DF3A5C6F75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84F7A194-EECC-4787-B433-C5559ED121FD}"/>
                </a:ext>
              </a:extLst>
            </p:cNvPr>
            <p:cNvSpPr/>
            <p:nvPr/>
          </p:nvSpPr>
          <p:spPr>
            <a:xfrm>
              <a:off x="711708" y="3102373"/>
              <a:ext cx="561713" cy="24182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7A07FA16-6773-4BE6-8294-8EFBCB0FF9DE}"/>
              </a:ext>
            </a:extLst>
          </p:cNvPr>
          <p:cNvGrpSpPr/>
          <p:nvPr/>
        </p:nvGrpSpPr>
        <p:grpSpPr>
          <a:xfrm>
            <a:off x="8193528" y="1842998"/>
            <a:ext cx="15120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E7471911-42C9-4DEB-BC8C-5BFE1381AAD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3FD07339-138A-4354-BDA7-DFA656F09A49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EF8A1E9-FFFB-4781-BA5B-CDBBB8CF9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38DD2D9-7737-4D57-B2C8-36CB2F3C1489}"/>
              </a:ext>
            </a:extLst>
          </p:cNvPr>
          <p:cNvSpPr/>
          <p:nvPr/>
        </p:nvSpPr>
        <p:spPr>
          <a:xfrm>
            <a:off x="278479" y="406405"/>
            <a:ext cx="95571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Login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5905EF7-F776-427D-8AC7-4036292D3A35}"/>
              </a:ext>
            </a:extLst>
          </p:cNvPr>
          <p:cNvGrpSpPr/>
          <p:nvPr/>
        </p:nvGrpSpPr>
        <p:grpSpPr>
          <a:xfrm>
            <a:off x="2432575" y="2311894"/>
            <a:ext cx="1176272" cy="574208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A4060687-D5DC-49DC-8E8F-6141FAD9286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0E6D306-6240-4828-B120-539AB92138F8}"/>
                </a:ext>
              </a:extLst>
            </p:cNvPr>
            <p:cNvSpPr/>
            <p:nvPr/>
          </p:nvSpPr>
          <p:spPr>
            <a:xfrm>
              <a:off x="2485363" y="1208502"/>
              <a:ext cx="870751" cy="32033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9C62BD2-F91E-4604-A9DB-C458369A9C9C}"/>
              </a:ext>
            </a:extLst>
          </p:cNvPr>
          <p:cNvGrpSpPr/>
          <p:nvPr/>
        </p:nvGrpSpPr>
        <p:grpSpPr>
          <a:xfrm>
            <a:off x="2318711" y="3573160"/>
            <a:ext cx="1404000" cy="648000"/>
            <a:chOff x="2096156" y="976385"/>
            <a:chExt cx="1649166" cy="763508"/>
          </a:xfrm>
        </p:grpSpPr>
        <p:sp>
          <p:nvSpPr>
            <p:cNvPr id="14" name="순서도: 판단 13">
              <a:extLst>
                <a:ext uri="{FF2B5EF4-FFF2-40B4-BE49-F238E27FC236}">
                  <a16:creationId xmlns:a16="http://schemas.microsoft.com/office/drawing/2014/main" id="{CB19CF4B-B7BB-4780-9339-ADACDD1C0363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48FC942-84A9-4429-9D91-C19873854A15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4E5440CE-46D5-4FFB-9F8F-BACAE36585AC}"/>
              </a:ext>
            </a:extLst>
          </p:cNvPr>
          <p:cNvGrpSpPr/>
          <p:nvPr/>
        </p:nvGrpSpPr>
        <p:grpSpPr>
          <a:xfrm>
            <a:off x="2432575" y="1024143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1F00C887-33EE-420E-B191-8CF9B3CEBBA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E3D9585-4B53-4C0E-8082-B205FD7450E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28360D2A-6E5F-426F-9507-EC7C4FAF53D7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703361" y="2598998"/>
            <a:ext cx="72921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BF215AEC-467E-42BF-BEB1-6F2FFB27239E}"/>
              </a:ext>
            </a:extLst>
          </p:cNvPr>
          <p:cNvCxnSpPr>
            <a:cxnSpLocks/>
            <a:stCxn id="11" idx="2"/>
            <a:endCxn id="14" idx="0"/>
          </p:cNvCxnSpPr>
          <p:nvPr/>
        </p:nvCxnSpPr>
        <p:spPr>
          <a:xfrm>
            <a:off x="3020711" y="2886102"/>
            <a:ext cx="0" cy="68705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606F6D90-6D21-4BC8-B3E2-B8D543B95633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3006287" y="4221160"/>
            <a:ext cx="14424" cy="75790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9B3542DF-3067-486A-B410-7A14C8A425C6}"/>
              </a:ext>
            </a:extLst>
          </p:cNvPr>
          <p:cNvGrpSpPr/>
          <p:nvPr/>
        </p:nvGrpSpPr>
        <p:grpSpPr>
          <a:xfrm>
            <a:off x="2432575" y="4851404"/>
            <a:ext cx="1176272" cy="459722"/>
            <a:chOff x="2332603" y="1075393"/>
            <a:chExt cx="1176272" cy="459722"/>
          </a:xfrm>
        </p:grpSpPr>
        <p:sp>
          <p:nvSpPr>
            <p:cNvPr id="35" name="모서리가 둥근 직사각형 211">
              <a:extLst>
                <a:ext uri="{FF2B5EF4-FFF2-40B4-BE49-F238E27FC236}">
                  <a16:creationId xmlns:a16="http://schemas.microsoft.com/office/drawing/2014/main" id="{2777826F-92EC-4CBF-92BE-FB04A4FE4D6C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2FF341BF-F3F5-45BC-ACBC-36F9F35CB2B2}"/>
                </a:ext>
              </a:extLst>
            </p:cNvPr>
            <p:cNvSpPr/>
            <p:nvPr/>
          </p:nvSpPr>
          <p:spPr>
            <a:xfrm>
              <a:off x="2549483" y="1105667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웹 로그인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CB270832-E571-4D6C-9B5E-B782B15FEA52}"/>
              </a:ext>
            </a:extLst>
          </p:cNvPr>
          <p:cNvGrpSpPr/>
          <p:nvPr/>
        </p:nvGrpSpPr>
        <p:grpSpPr>
          <a:xfrm>
            <a:off x="4302709" y="2924944"/>
            <a:ext cx="1176272" cy="459722"/>
            <a:chOff x="2332603" y="1075393"/>
            <a:chExt cx="1176272" cy="459722"/>
          </a:xfrm>
        </p:grpSpPr>
        <p:sp>
          <p:nvSpPr>
            <p:cNvPr id="38" name="모서리가 둥근 직사각형 211">
              <a:extLst>
                <a:ext uri="{FF2B5EF4-FFF2-40B4-BE49-F238E27FC236}">
                  <a16:creationId xmlns:a16="http://schemas.microsoft.com/office/drawing/2014/main" id="{93EB6A34-D6BE-424E-BED5-D037757A7434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2F30EEAF-866E-4175-95A5-C04FC8E7054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3DB53B1A-736C-4983-AE79-B9B51710B66C}"/>
              </a:ext>
            </a:extLst>
          </p:cNvPr>
          <p:cNvGrpSpPr/>
          <p:nvPr/>
        </p:nvGrpSpPr>
        <p:grpSpPr>
          <a:xfrm>
            <a:off x="2318711" y="5787580"/>
            <a:ext cx="1404000" cy="648000"/>
            <a:chOff x="2096156" y="976385"/>
            <a:chExt cx="1649166" cy="763508"/>
          </a:xfrm>
        </p:grpSpPr>
        <p:sp>
          <p:nvSpPr>
            <p:cNvPr id="41" name="순서도: 판단 40">
              <a:extLst>
                <a:ext uri="{FF2B5EF4-FFF2-40B4-BE49-F238E27FC236}">
                  <a16:creationId xmlns:a16="http://schemas.microsoft.com/office/drawing/2014/main" id="{0A21F801-83C7-4020-807C-C9A987497C53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B6F73655-D70D-4F83-ABB8-5BE3A68D096D}"/>
                </a:ext>
              </a:extLst>
            </p:cNvPr>
            <p:cNvSpPr/>
            <p:nvPr/>
          </p:nvSpPr>
          <p:spPr>
            <a:xfrm>
              <a:off x="2484660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버전 체크</a:t>
              </a:r>
            </a:p>
          </p:txBody>
        </p:sp>
      </p:grp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A5743B64-14A4-413C-9336-64945B1C8059}"/>
              </a:ext>
            </a:extLst>
          </p:cNvPr>
          <p:cNvCxnSpPr>
            <a:cxnSpLocks/>
            <a:stCxn id="35" idx="2"/>
            <a:endCxn id="41" idx="0"/>
          </p:cNvCxnSpPr>
          <p:nvPr/>
        </p:nvCxnSpPr>
        <p:spPr>
          <a:xfrm>
            <a:off x="3020711" y="5311126"/>
            <a:ext cx="0" cy="47645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A6CDA70F-F95F-4189-870D-3951255116BB}"/>
              </a:ext>
            </a:extLst>
          </p:cNvPr>
          <p:cNvGrpSpPr/>
          <p:nvPr/>
        </p:nvGrpSpPr>
        <p:grpSpPr>
          <a:xfrm>
            <a:off x="6187028" y="5893440"/>
            <a:ext cx="1176272" cy="459722"/>
            <a:chOff x="2332603" y="1075393"/>
            <a:chExt cx="1176272" cy="459722"/>
          </a:xfrm>
        </p:grpSpPr>
        <p:sp>
          <p:nvSpPr>
            <p:cNvPr id="51" name="모서리가 둥근 직사각형 211">
              <a:extLst>
                <a:ext uri="{FF2B5EF4-FFF2-40B4-BE49-F238E27FC236}">
                  <a16:creationId xmlns:a16="http://schemas.microsoft.com/office/drawing/2014/main" id="{69814FAA-31B0-4523-BAE4-C65454FE4519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E20FDE3-0A7E-4CF2-8506-5CAA92EF18E1}"/>
                </a:ext>
              </a:extLst>
            </p:cNvPr>
            <p:cNvSpPr/>
            <p:nvPr/>
          </p:nvSpPr>
          <p:spPr>
            <a:xfrm>
              <a:off x="2438075" y="1105667"/>
              <a:ext cx="96532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</a:rPr>
                <a:t>VersionInfo2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DAF980BD-0478-45FA-8A4F-A805B22E7ADB}"/>
              </a:ext>
            </a:extLst>
          </p:cNvPr>
          <p:cNvCxnSpPr>
            <a:cxnSpLocks/>
            <a:stCxn id="41" idx="2"/>
            <a:endCxn id="51" idx="2"/>
          </p:cNvCxnSpPr>
          <p:nvPr/>
        </p:nvCxnSpPr>
        <p:spPr>
          <a:xfrm rot="5400000" flipH="1" flipV="1">
            <a:off x="4856728" y="4517144"/>
            <a:ext cx="82418" cy="3754453"/>
          </a:xfrm>
          <a:prstGeom prst="bentConnector3">
            <a:avLst>
              <a:gd name="adj1" fmla="val -27736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4654629E-FF6D-4009-AC1C-2A6FDC98862B}"/>
              </a:ext>
            </a:extLst>
          </p:cNvPr>
          <p:cNvGrpSpPr/>
          <p:nvPr/>
        </p:nvGrpSpPr>
        <p:grpSpPr>
          <a:xfrm>
            <a:off x="6187028" y="4844976"/>
            <a:ext cx="1176272" cy="459722"/>
            <a:chOff x="2332603" y="1139517"/>
            <a:chExt cx="1176272" cy="459722"/>
          </a:xfrm>
        </p:grpSpPr>
        <p:sp>
          <p:nvSpPr>
            <p:cNvPr id="57" name="모서리가 둥근 직사각형 208">
              <a:extLst>
                <a:ext uri="{FF2B5EF4-FFF2-40B4-BE49-F238E27FC236}">
                  <a16:creationId xmlns:a16="http://schemas.microsoft.com/office/drawing/2014/main" id="{91E38595-4542-4508-BC74-D78EA681B1D6}"/>
                </a:ext>
              </a:extLst>
            </p:cNvPr>
            <p:cNvSpPr/>
            <p:nvPr/>
          </p:nvSpPr>
          <p:spPr>
            <a:xfrm>
              <a:off x="2332603" y="1139517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CEC2861-80DA-4C82-92EA-49E5D5224716}"/>
                </a:ext>
              </a:extLst>
            </p:cNvPr>
            <p:cNvSpPr/>
            <p:nvPr/>
          </p:nvSpPr>
          <p:spPr>
            <a:xfrm>
              <a:off x="2485367" y="1175100"/>
              <a:ext cx="87075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WebSocket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연결</a:t>
              </a:r>
            </a:p>
          </p:txBody>
        </p:sp>
      </p:grp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AA9888DB-DDED-49B7-A9BB-A86AEEF52CD8}"/>
              </a:ext>
            </a:extLst>
          </p:cNvPr>
          <p:cNvCxnSpPr>
            <a:cxnSpLocks/>
            <a:stCxn id="51" idx="0"/>
            <a:endCxn id="57" idx="2"/>
          </p:cNvCxnSpPr>
          <p:nvPr/>
        </p:nvCxnSpPr>
        <p:spPr>
          <a:xfrm flipV="1">
            <a:off x="6775164" y="5304698"/>
            <a:ext cx="0" cy="58874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6ACE65C8-407B-44BA-B135-0C49526CFE4C}"/>
              </a:ext>
            </a:extLst>
          </p:cNvPr>
          <p:cNvGrpSpPr/>
          <p:nvPr/>
        </p:nvGrpSpPr>
        <p:grpSpPr>
          <a:xfrm>
            <a:off x="6187028" y="3599679"/>
            <a:ext cx="1176272" cy="459722"/>
            <a:chOff x="2332605" y="1061866"/>
            <a:chExt cx="1176272" cy="459722"/>
          </a:xfrm>
        </p:grpSpPr>
        <p:sp>
          <p:nvSpPr>
            <p:cNvPr id="63" name="모서리가 둥근 직사각형 211">
              <a:extLst>
                <a:ext uri="{FF2B5EF4-FFF2-40B4-BE49-F238E27FC236}">
                  <a16:creationId xmlns:a16="http://schemas.microsoft.com/office/drawing/2014/main" id="{1B04F654-6F31-4B65-A8D2-7855DE844936}"/>
                </a:ext>
              </a:extLst>
            </p:cNvPr>
            <p:cNvSpPr/>
            <p:nvPr/>
          </p:nvSpPr>
          <p:spPr>
            <a:xfrm>
              <a:off x="2332605" y="106186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4" name="직사각형 63">
              <a:extLst>
                <a:ext uri="{FF2B5EF4-FFF2-40B4-BE49-F238E27FC236}">
                  <a16:creationId xmlns:a16="http://schemas.microsoft.com/office/drawing/2014/main" id="{A915B274-8D05-45E1-8B4B-704B44DC0BFE}"/>
                </a:ext>
              </a:extLst>
            </p:cNvPr>
            <p:cNvSpPr/>
            <p:nvPr/>
          </p:nvSpPr>
          <p:spPr>
            <a:xfrm>
              <a:off x="2421246" y="1091672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내부 프로토콜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접속요청</a:t>
              </a:r>
            </a:p>
          </p:txBody>
        </p:sp>
      </p:grp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5ED0B269-1B45-49BA-A5C0-86475D69D9CD}"/>
              </a:ext>
            </a:extLst>
          </p:cNvPr>
          <p:cNvGrpSpPr/>
          <p:nvPr/>
        </p:nvGrpSpPr>
        <p:grpSpPr>
          <a:xfrm>
            <a:off x="6187028" y="2369137"/>
            <a:ext cx="1176272" cy="459722"/>
            <a:chOff x="2332603" y="1075393"/>
            <a:chExt cx="1176272" cy="459722"/>
          </a:xfrm>
        </p:grpSpPr>
        <p:sp>
          <p:nvSpPr>
            <p:cNvPr id="66" name="모서리가 둥근 직사각형 211">
              <a:extLst>
                <a:ext uri="{FF2B5EF4-FFF2-40B4-BE49-F238E27FC236}">
                  <a16:creationId xmlns:a16="http://schemas.microsoft.com/office/drawing/2014/main" id="{10979982-7AE7-47FC-94C2-1397BB75D4D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7" name="직사각형 66">
              <a:extLst>
                <a:ext uri="{FF2B5EF4-FFF2-40B4-BE49-F238E27FC236}">
                  <a16:creationId xmlns:a16="http://schemas.microsoft.com/office/drawing/2014/main" id="{4DE5E361-9648-4DFC-9F86-D53BA29A9C96}"/>
                </a:ext>
              </a:extLst>
            </p:cNvPr>
            <p:cNvSpPr/>
            <p:nvPr/>
          </p:nvSpPr>
          <p:spPr>
            <a:xfrm>
              <a:off x="2489165" y="1206676"/>
              <a:ext cx="870752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69" name="직선 화살표 연결선 68">
            <a:extLst>
              <a:ext uri="{FF2B5EF4-FFF2-40B4-BE49-F238E27FC236}">
                <a16:creationId xmlns:a16="http://schemas.microsoft.com/office/drawing/2014/main" id="{FB1BB06B-F779-405A-91E0-A7B9AE612254}"/>
              </a:ext>
            </a:extLst>
          </p:cNvPr>
          <p:cNvCxnSpPr>
            <a:cxnSpLocks/>
            <a:stCxn id="57" idx="0"/>
            <a:endCxn id="63" idx="2"/>
          </p:cNvCxnSpPr>
          <p:nvPr/>
        </p:nvCxnSpPr>
        <p:spPr>
          <a:xfrm flipV="1">
            <a:off x="6775164" y="4059401"/>
            <a:ext cx="0" cy="78557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화살표 연결선 71">
            <a:extLst>
              <a:ext uri="{FF2B5EF4-FFF2-40B4-BE49-F238E27FC236}">
                <a16:creationId xmlns:a16="http://schemas.microsoft.com/office/drawing/2014/main" id="{0ED3AF6B-8918-493B-AAD9-1288393ED9BB}"/>
              </a:ext>
            </a:extLst>
          </p:cNvPr>
          <p:cNvCxnSpPr>
            <a:cxnSpLocks/>
            <a:stCxn id="63" idx="0"/>
            <a:endCxn id="66" idx="2"/>
          </p:cNvCxnSpPr>
          <p:nvPr/>
        </p:nvCxnSpPr>
        <p:spPr>
          <a:xfrm flipV="1">
            <a:off x="6775164" y="2828859"/>
            <a:ext cx="0" cy="77082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8B1A1E10-73DC-4F00-ADEF-222DF7F06F97}"/>
              </a:ext>
            </a:extLst>
          </p:cNvPr>
          <p:cNvSpPr txBox="1"/>
          <p:nvPr/>
        </p:nvSpPr>
        <p:spPr>
          <a:xfrm>
            <a:off x="3673171" y="368933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D512261D-AE0D-4578-A987-C0175F797D01}"/>
              </a:ext>
            </a:extLst>
          </p:cNvPr>
          <p:cNvSpPr txBox="1"/>
          <p:nvPr/>
        </p:nvSpPr>
        <p:spPr>
          <a:xfrm>
            <a:off x="2987666" y="422116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C71BEB43-2A3E-468F-8D71-073531803950}"/>
              </a:ext>
            </a:extLst>
          </p:cNvPr>
          <p:cNvSpPr txBox="1"/>
          <p:nvPr/>
        </p:nvSpPr>
        <p:spPr>
          <a:xfrm>
            <a:off x="2069836" y="590785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F058FCE2-07FC-486B-9CEC-983393A6D8A8}"/>
              </a:ext>
            </a:extLst>
          </p:cNvPr>
          <p:cNvSpPr txBox="1"/>
          <p:nvPr/>
        </p:nvSpPr>
        <p:spPr>
          <a:xfrm>
            <a:off x="5921969" y="487631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DD17A69E-3340-47C7-9E56-80DF75EC2854}"/>
              </a:ext>
            </a:extLst>
          </p:cNvPr>
          <p:cNvSpPr txBox="1"/>
          <p:nvPr/>
        </p:nvSpPr>
        <p:spPr>
          <a:xfrm>
            <a:off x="5921969" y="589012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AACDA8C2-48FA-42AF-B9F2-8511D1425D8C}"/>
              </a:ext>
            </a:extLst>
          </p:cNvPr>
          <p:cNvSpPr txBox="1"/>
          <p:nvPr/>
        </p:nvSpPr>
        <p:spPr>
          <a:xfrm>
            <a:off x="5921969" y="357301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E775A6BC-8CFE-4486-97FC-DDCB8D8CAD12}"/>
              </a:ext>
            </a:extLst>
          </p:cNvPr>
          <p:cNvSpPr txBox="1"/>
          <p:nvPr/>
        </p:nvSpPr>
        <p:spPr>
          <a:xfrm>
            <a:off x="5921969" y="243113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2FEDCD0B-F009-42FB-8C45-20EC02F75850}"/>
              </a:ext>
            </a:extLst>
          </p:cNvPr>
          <p:cNvSpPr txBox="1"/>
          <p:nvPr/>
        </p:nvSpPr>
        <p:spPr>
          <a:xfrm>
            <a:off x="3013499" y="646717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47243FDD-C6B2-49CF-8389-73763596CF58}"/>
              </a:ext>
            </a:extLst>
          </p:cNvPr>
          <p:cNvSpPr txBox="1"/>
          <p:nvPr/>
        </p:nvSpPr>
        <p:spPr>
          <a:xfrm>
            <a:off x="6538816" y="571766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764B9264-70F3-46F9-B95A-8609C8D4BB9B}"/>
              </a:ext>
            </a:extLst>
          </p:cNvPr>
          <p:cNvSpPr txBox="1"/>
          <p:nvPr/>
        </p:nvSpPr>
        <p:spPr>
          <a:xfrm>
            <a:off x="6538816" y="465313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9416197-8347-4B90-9E5E-E4ABDB90418F}"/>
              </a:ext>
            </a:extLst>
          </p:cNvPr>
          <p:cNvSpPr txBox="1"/>
          <p:nvPr/>
        </p:nvSpPr>
        <p:spPr>
          <a:xfrm>
            <a:off x="6538816" y="341260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F3711201-AF52-4BD9-88A1-D5D90B313E51}"/>
              </a:ext>
            </a:extLst>
          </p:cNvPr>
          <p:cNvSpPr txBox="1"/>
          <p:nvPr/>
        </p:nvSpPr>
        <p:spPr>
          <a:xfrm>
            <a:off x="6779468" y="3402893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1000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AAE4C3E1-D38D-457B-AF5A-3A03F6AD10CE}"/>
              </a:ext>
            </a:extLst>
          </p:cNvPr>
          <p:cNvSpPr txBox="1"/>
          <p:nvPr/>
        </p:nvSpPr>
        <p:spPr>
          <a:xfrm>
            <a:off x="6779468" y="4077652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1000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38454E4D-253F-4CE5-8367-A9E85AE7B54F}"/>
              </a:ext>
            </a:extLst>
          </p:cNvPr>
          <p:cNvSpPr txBox="1"/>
          <p:nvPr/>
        </p:nvSpPr>
        <p:spPr>
          <a:xfrm>
            <a:off x="6538816" y="283394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666CA0AB-B7D3-43AC-A5E1-B8E387086B01}"/>
              </a:ext>
            </a:extLst>
          </p:cNvPr>
          <p:cNvSpPr txBox="1"/>
          <p:nvPr/>
        </p:nvSpPr>
        <p:spPr>
          <a:xfrm>
            <a:off x="6779468" y="2824231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B6D799EF-245A-4AE3-AD28-312EE0C1DCAF}"/>
              </a:ext>
            </a:extLst>
          </p:cNvPr>
          <p:cNvSpPr txBox="1"/>
          <p:nvPr/>
        </p:nvSpPr>
        <p:spPr>
          <a:xfrm>
            <a:off x="6538816" y="212371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168B094C-C125-4EF3-9E5C-9BF3A3CA461A}"/>
              </a:ext>
            </a:extLst>
          </p:cNvPr>
          <p:cNvSpPr txBox="1"/>
          <p:nvPr/>
        </p:nvSpPr>
        <p:spPr>
          <a:xfrm>
            <a:off x="6779468" y="2114001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22" name="직선 화살표 연결선 121">
            <a:extLst>
              <a:ext uri="{FF2B5EF4-FFF2-40B4-BE49-F238E27FC236}">
                <a16:creationId xmlns:a16="http://schemas.microsoft.com/office/drawing/2014/main" id="{CAAD9D3C-7876-4C42-AE72-A2DE73DF1453}"/>
              </a:ext>
            </a:extLst>
          </p:cNvPr>
          <p:cNvCxnSpPr>
            <a:cxnSpLocks/>
            <a:stCxn id="66" idx="0"/>
            <a:endCxn id="136" idx="2"/>
          </p:cNvCxnSpPr>
          <p:nvPr/>
        </p:nvCxnSpPr>
        <p:spPr>
          <a:xfrm rot="16200000" flipV="1">
            <a:off x="6385744" y="1979716"/>
            <a:ext cx="778521" cy="32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>
            <a:extLst>
              <a:ext uri="{FF2B5EF4-FFF2-40B4-BE49-F238E27FC236}">
                <a16:creationId xmlns:a16="http://schemas.microsoft.com/office/drawing/2014/main" id="{190C8139-E957-436D-BB67-E7DD49C4F5C7}"/>
              </a:ext>
            </a:extLst>
          </p:cNvPr>
          <p:cNvSpPr txBox="1"/>
          <p:nvPr/>
        </p:nvSpPr>
        <p:spPr>
          <a:xfrm>
            <a:off x="3020657" y="537682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4E21D562-6D4B-4E1D-9DE4-0B64034C7817}"/>
              </a:ext>
            </a:extLst>
          </p:cNvPr>
          <p:cNvSpPr txBox="1"/>
          <p:nvPr/>
        </p:nvSpPr>
        <p:spPr>
          <a:xfrm>
            <a:off x="3703365" y="479715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35" name="그룹 134">
            <a:extLst>
              <a:ext uri="{FF2B5EF4-FFF2-40B4-BE49-F238E27FC236}">
                <a16:creationId xmlns:a16="http://schemas.microsoft.com/office/drawing/2014/main" id="{470980C5-214D-4FC5-991E-359F07BFE7E6}"/>
              </a:ext>
            </a:extLst>
          </p:cNvPr>
          <p:cNvGrpSpPr/>
          <p:nvPr/>
        </p:nvGrpSpPr>
        <p:grpSpPr>
          <a:xfrm>
            <a:off x="6186707" y="1130894"/>
            <a:ext cx="1176272" cy="459722"/>
            <a:chOff x="2332603" y="1128278"/>
            <a:chExt cx="1176272" cy="459722"/>
          </a:xfrm>
        </p:grpSpPr>
        <p:sp>
          <p:nvSpPr>
            <p:cNvPr id="136" name="모서리가 둥근 직사각형 142">
              <a:extLst>
                <a:ext uri="{FF2B5EF4-FFF2-40B4-BE49-F238E27FC236}">
                  <a16:creationId xmlns:a16="http://schemas.microsoft.com/office/drawing/2014/main" id="{B3827030-AF1E-49B8-8E56-A839BB1E2BB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7" name="직사각형 136">
              <a:extLst>
                <a:ext uri="{FF2B5EF4-FFF2-40B4-BE49-F238E27FC236}">
                  <a16:creationId xmlns:a16="http://schemas.microsoft.com/office/drawing/2014/main" id="{951FFC6E-0F06-4C2C-8AB5-540015224CE6}"/>
                </a:ext>
              </a:extLst>
            </p:cNvPr>
            <p:cNvSpPr/>
            <p:nvPr/>
          </p:nvSpPr>
          <p:spPr>
            <a:xfrm>
              <a:off x="2549488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저장</a:t>
              </a:r>
            </a:p>
          </p:txBody>
        </p:sp>
      </p:grpSp>
      <p:cxnSp>
        <p:nvCxnSpPr>
          <p:cNvPr id="139" name="직선 화살표 연결선 121">
            <a:extLst>
              <a:ext uri="{FF2B5EF4-FFF2-40B4-BE49-F238E27FC236}">
                <a16:creationId xmlns:a16="http://schemas.microsoft.com/office/drawing/2014/main" id="{B320D7E9-A983-464D-8BEA-9D5D5EBB7D39}"/>
              </a:ext>
            </a:extLst>
          </p:cNvPr>
          <p:cNvCxnSpPr>
            <a:cxnSpLocks/>
            <a:stCxn id="136" idx="3"/>
            <a:endCxn id="6" idx="2"/>
          </p:cNvCxnSpPr>
          <p:nvPr/>
        </p:nvCxnSpPr>
        <p:spPr>
          <a:xfrm>
            <a:off x="7362979" y="1360755"/>
            <a:ext cx="830549" cy="123824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2" name="그룹 141">
            <a:extLst>
              <a:ext uri="{FF2B5EF4-FFF2-40B4-BE49-F238E27FC236}">
                <a16:creationId xmlns:a16="http://schemas.microsoft.com/office/drawing/2014/main" id="{45F4AAB3-D862-453F-B276-52C17D0982F5}"/>
              </a:ext>
            </a:extLst>
          </p:cNvPr>
          <p:cNvGrpSpPr/>
          <p:nvPr/>
        </p:nvGrpSpPr>
        <p:grpSpPr>
          <a:xfrm>
            <a:off x="498417" y="5881719"/>
            <a:ext cx="1176272" cy="459722"/>
            <a:chOff x="2295736" y="1138810"/>
            <a:chExt cx="1176272" cy="459722"/>
          </a:xfrm>
        </p:grpSpPr>
        <p:sp>
          <p:nvSpPr>
            <p:cNvPr id="143" name="모서리가 둥근 직사각형 211">
              <a:extLst>
                <a:ext uri="{FF2B5EF4-FFF2-40B4-BE49-F238E27FC236}">
                  <a16:creationId xmlns:a16="http://schemas.microsoft.com/office/drawing/2014/main" id="{D0C434C1-5151-49AF-A66D-B60AF712034D}"/>
                </a:ext>
              </a:extLst>
            </p:cNvPr>
            <p:cNvSpPr/>
            <p:nvPr/>
          </p:nvSpPr>
          <p:spPr>
            <a:xfrm>
              <a:off x="2295736" y="113881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44" name="직사각형 143">
              <a:extLst>
                <a:ext uri="{FF2B5EF4-FFF2-40B4-BE49-F238E27FC236}">
                  <a16:creationId xmlns:a16="http://schemas.microsoft.com/office/drawing/2014/main" id="{25B5A64E-3948-45F2-AC0A-85DB44DA8169}"/>
                </a:ext>
              </a:extLst>
            </p:cNvPr>
            <p:cNvSpPr/>
            <p:nvPr/>
          </p:nvSpPr>
          <p:spPr>
            <a:xfrm>
              <a:off x="2421245" y="1168616"/>
              <a:ext cx="99899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버전 업데이트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84" name="꺾인 연결선 33">
            <a:extLst>
              <a:ext uri="{FF2B5EF4-FFF2-40B4-BE49-F238E27FC236}">
                <a16:creationId xmlns:a16="http://schemas.microsoft.com/office/drawing/2014/main" id="{248778C9-3F77-45B3-BD43-5DABAE2C1F91}"/>
              </a:ext>
            </a:extLst>
          </p:cNvPr>
          <p:cNvCxnSpPr>
            <a:cxnSpLocks/>
            <a:stCxn id="57" idx="1"/>
            <a:endCxn id="38" idx="2"/>
          </p:cNvCxnSpPr>
          <p:nvPr/>
        </p:nvCxnSpPr>
        <p:spPr>
          <a:xfrm rot="10800000">
            <a:off x="4890846" y="3384667"/>
            <a:ext cx="1296183" cy="169017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꺾인 연결선 33">
            <a:extLst>
              <a:ext uri="{FF2B5EF4-FFF2-40B4-BE49-F238E27FC236}">
                <a16:creationId xmlns:a16="http://schemas.microsoft.com/office/drawing/2014/main" id="{212EFF85-75B3-4D6E-9DCB-6F4375D03BFB}"/>
              </a:ext>
            </a:extLst>
          </p:cNvPr>
          <p:cNvCxnSpPr>
            <a:cxnSpLocks/>
            <a:stCxn id="35" idx="3"/>
            <a:endCxn id="38" idx="2"/>
          </p:cNvCxnSpPr>
          <p:nvPr/>
        </p:nvCxnSpPr>
        <p:spPr>
          <a:xfrm flipV="1">
            <a:off x="3608847" y="3384666"/>
            <a:ext cx="1281998" cy="169659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꺾인 연결선 33">
            <a:extLst>
              <a:ext uri="{FF2B5EF4-FFF2-40B4-BE49-F238E27FC236}">
                <a16:creationId xmlns:a16="http://schemas.microsoft.com/office/drawing/2014/main" id="{0BF222C7-D8F2-47B6-B643-BB9CE5E2A4F2}"/>
              </a:ext>
            </a:extLst>
          </p:cNvPr>
          <p:cNvCxnSpPr>
            <a:cxnSpLocks/>
            <a:stCxn id="51" idx="1"/>
            <a:endCxn id="38" idx="2"/>
          </p:cNvCxnSpPr>
          <p:nvPr/>
        </p:nvCxnSpPr>
        <p:spPr>
          <a:xfrm rot="10800000">
            <a:off x="4890846" y="3384667"/>
            <a:ext cx="1296183" cy="273863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꺾인 연결선 33">
            <a:extLst>
              <a:ext uri="{FF2B5EF4-FFF2-40B4-BE49-F238E27FC236}">
                <a16:creationId xmlns:a16="http://schemas.microsoft.com/office/drawing/2014/main" id="{DCE06D7D-F09A-466B-BE45-5A883633E2A5}"/>
              </a:ext>
            </a:extLst>
          </p:cNvPr>
          <p:cNvCxnSpPr>
            <a:cxnSpLocks/>
            <a:stCxn id="14" idx="3"/>
            <a:endCxn id="17" idx="3"/>
          </p:cNvCxnSpPr>
          <p:nvPr/>
        </p:nvCxnSpPr>
        <p:spPr>
          <a:xfrm flipH="1" flipV="1">
            <a:off x="3608847" y="1254004"/>
            <a:ext cx="113864" cy="2643156"/>
          </a:xfrm>
          <a:prstGeom prst="bentConnector3">
            <a:avLst>
              <a:gd name="adj1" fmla="val -200766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꺾인 연결선 33">
            <a:extLst>
              <a:ext uri="{FF2B5EF4-FFF2-40B4-BE49-F238E27FC236}">
                <a16:creationId xmlns:a16="http://schemas.microsoft.com/office/drawing/2014/main" id="{2F3E55E6-D582-4233-BB20-D01057AF19E3}"/>
              </a:ext>
            </a:extLst>
          </p:cNvPr>
          <p:cNvCxnSpPr>
            <a:cxnSpLocks/>
            <a:stCxn id="17" idx="2"/>
            <a:endCxn id="11" idx="0"/>
          </p:cNvCxnSpPr>
          <p:nvPr/>
        </p:nvCxnSpPr>
        <p:spPr>
          <a:xfrm>
            <a:off x="3020711" y="1483865"/>
            <a:ext cx="0" cy="828029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꺾인 연결선 33">
            <a:extLst>
              <a:ext uri="{FF2B5EF4-FFF2-40B4-BE49-F238E27FC236}">
                <a16:creationId xmlns:a16="http://schemas.microsoft.com/office/drawing/2014/main" id="{D5222BB7-BF50-494D-9F6B-9AE7DF05BC76}"/>
              </a:ext>
            </a:extLst>
          </p:cNvPr>
          <p:cNvCxnSpPr>
            <a:cxnSpLocks/>
            <a:stCxn id="41" idx="1"/>
            <a:endCxn id="143" idx="3"/>
          </p:cNvCxnSpPr>
          <p:nvPr/>
        </p:nvCxnSpPr>
        <p:spPr>
          <a:xfrm flipH="1">
            <a:off x="1674689" y="6111580"/>
            <a:ext cx="644022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꺾인 연결선 33">
            <a:extLst>
              <a:ext uri="{FF2B5EF4-FFF2-40B4-BE49-F238E27FC236}">
                <a16:creationId xmlns:a16="http://schemas.microsoft.com/office/drawing/2014/main" id="{561E76AF-7262-44B3-BA76-C9A7169BAF27}"/>
              </a:ext>
            </a:extLst>
          </p:cNvPr>
          <p:cNvCxnSpPr>
            <a:cxnSpLocks/>
            <a:stCxn id="66" idx="1"/>
            <a:endCxn id="38" idx="3"/>
          </p:cNvCxnSpPr>
          <p:nvPr/>
        </p:nvCxnSpPr>
        <p:spPr>
          <a:xfrm rot="10800000" flipV="1">
            <a:off x="5478982" y="2598997"/>
            <a:ext cx="708047" cy="555807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꺾인 연결선 33">
            <a:extLst>
              <a:ext uri="{FF2B5EF4-FFF2-40B4-BE49-F238E27FC236}">
                <a16:creationId xmlns:a16="http://schemas.microsoft.com/office/drawing/2014/main" id="{AF9B5200-DF96-4035-AC7C-F1FBD40B970D}"/>
              </a:ext>
            </a:extLst>
          </p:cNvPr>
          <p:cNvCxnSpPr>
            <a:cxnSpLocks/>
            <a:stCxn id="63" idx="1"/>
            <a:endCxn id="38" idx="3"/>
          </p:cNvCxnSpPr>
          <p:nvPr/>
        </p:nvCxnSpPr>
        <p:spPr>
          <a:xfrm rot="10800000">
            <a:off x="5478982" y="3154806"/>
            <a:ext cx="708047" cy="674735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꺾인 연결선 33">
            <a:extLst>
              <a:ext uri="{FF2B5EF4-FFF2-40B4-BE49-F238E27FC236}">
                <a16:creationId xmlns:a16="http://schemas.microsoft.com/office/drawing/2014/main" id="{63BA620F-18F5-41D8-BAF1-41C66CFCAD20}"/>
              </a:ext>
            </a:extLst>
          </p:cNvPr>
          <p:cNvCxnSpPr>
            <a:cxnSpLocks/>
            <a:stCxn id="38" idx="0"/>
            <a:endCxn id="6" idx="0"/>
          </p:cNvCxnSpPr>
          <p:nvPr/>
        </p:nvCxnSpPr>
        <p:spPr>
          <a:xfrm rot="5400000" flipH="1" flipV="1">
            <a:off x="6379213" y="354630"/>
            <a:ext cx="1081946" cy="4058683"/>
          </a:xfrm>
          <a:prstGeom prst="bentConnector3">
            <a:avLst>
              <a:gd name="adj1" fmla="val 193318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8786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9DA9AF-1335-45E8-84D4-3CA4D31471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4A20A66-858A-4B28-919F-952E4D666404}"/>
              </a:ext>
            </a:extLst>
          </p:cNvPr>
          <p:cNvSpPr/>
          <p:nvPr/>
        </p:nvSpPr>
        <p:spPr>
          <a:xfrm>
            <a:off x="278480" y="406405"/>
            <a:ext cx="117051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Logout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55E6074-C558-4C2C-824D-DB3075614C69}"/>
              </a:ext>
            </a:extLst>
          </p:cNvPr>
          <p:cNvGrpSpPr/>
          <p:nvPr/>
        </p:nvGrpSpPr>
        <p:grpSpPr>
          <a:xfrm>
            <a:off x="399113" y="2705269"/>
            <a:ext cx="15120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D286626-81C3-4EA8-BB96-D4830A1D36E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DD148B9-77BD-45B9-A92C-2152F66141E0}"/>
                </a:ext>
              </a:extLst>
            </p:cNvPr>
            <p:cNvSpPr/>
            <p:nvPr/>
          </p:nvSpPr>
          <p:spPr>
            <a:xfrm>
              <a:off x="679864" y="3073039"/>
              <a:ext cx="625400" cy="241824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Logout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E9A40C5C-FFD3-4190-9894-7C53B359F6A9}"/>
              </a:ext>
            </a:extLst>
          </p:cNvPr>
          <p:cNvCxnSpPr>
            <a:cxnSpLocks/>
            <a:stCxn id="5" idx="6"/>
            <a:endCxn id="121" idx="1"/>
          </p:cNvCxnSpPr>
          <p:nvPr/>
        </p:nvCxnSpPr>
        <p:spPr>
          <a:xfrm>
            <a:off x="1911113" y="3461269"/>
            <a:ext cx="137920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4B25688E-6421-4D82-BE99-3675AEDCA542}"/>
              </a:ext>
            </a:extLst>
          </p:cNvPr>
          <p:cNvGrpSpPr/>
          <p:nvPr/>
        </p:nvGrpSpPr>
        <p:grpSpPr>
          <a:xfrm>
            <a:off x="5871527" y="3231408"/>
            <a:ext cx="1176272" cy="459722"/>
            <a:chOff x="2332603" y="1128278"/>
            <a:chExt cx="1176272" cy="459722"/>
          </a:xfrm>
        </p:grpSpPr>
        <p:sp>
          <p:nvSpPr>
            <p:cNvPr id="44" name="모서리가 둥근 직사각형 142">
              <a:extLst>
                <a:ext uri="{FF2B5EF4-FFF2-40B4-BE49-F238E27FC236}">
                  <a16:creationId xmlns:a16="http://schemas.microsoft.com/office/drawing/2014/main" id="{801FF93C-FDEC-4484-903B-530028E8ECE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DCB725D5-A713-4A67-9845-52F0667DB43B}"/>
                </a:ext>
              </a:extLst>
            </p:cNvPr>
            <p:cNvSpPr/>
            <p:nvPr/>
          </p:nvSpPr>
          <p:spPr>
            <a:xfrm>
              <a:off x="2549487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삭제</a:t>
              </a:r>
            </a:p>
          </p:txBody>
        </p:sp>
      </p:grpSp>
      <p:grpSp>
        <p:nvGrpSpPr>
          <p:cNvPr id="98" name="그룹 97">
            <a:extLst>
              <a:ext uri="{FF2B5EF4-FFF2-40B4-BE49-F238E27FC236}">
                <a16:creationId xmlns:a16="http://schemas.microsoft.com/office/drawing/2014/main" id="{1345A000-22AD-46E3-AAA6-8C633431FFC1}"/>
              </a:ext>
            </a:extLst>
          </p:cNvPr>
          <p:cNvGrpSpPr/>
          <p:nvPr/>
        </p:nvGrpSpPr>
        <p:grpSpPr>
          <a:xfrm>
            <a:off x="5871527" y="4265422"/>
            <a:ext cx="1176272" cy="459722"/>
            <a:chOff x="2332603" y="1128278"/>
            <a:chExt cx="1176272" cy="459722"/>
          </a:xfrm>
        </p:grpSpPr>
        <p:sp>
          <p:nvSpPr>
            <p:cNvPr id="99" name="모서리가 둥근 직사각형 142">
              <a:extLst>
                <a:ext uri="{FF2B5EF4-FFF2-40B4-BE49-F238E27FC236}">
                  <a16:creationId xmlns:a16="http://schemas.microsoft.com/office/drawing/2014/main" id="{1C8F2C0C-FB1E-48CB-9013-F1421B396EB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" name="직사각형 99">
              <a:extLst>
                <a:ext uri="{FF2B5EF4-FFF2-40B4-BE49-F238E27FC236}">
                  <a16:creationId xmlns:a16="http://schemas.microsoft.com/office/drawing/2014/main" id="{E7E245DC-3200-4FA3-9EE6-0CDBEBF23614}"/>
                </a:ext>
              </a:extLst>
            </p:cNvPr>
            <p:cNvSpPr/>
            <p:nvPr/>
          </p:nvSpPr>
          <p:spPr>
            <a:xfrm>
              <a:off x="2485370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이동</a:t>
              </a:r>
            </a:p>
          </p:txBody>
        </p:sp>
      </p:grpSp>
      <p:grpSp>
        <p:nvGrpSpPr>
          <p:cNvPr id="120" name="그룹 119">
            <a:extLst>
              <a:ext uri="{FF2B5EF4-FFF2-40B4-BE49-F238E27FC236}">
                <a16:creationId xmlns:a16="http://schemas.microsoft.com/office/drawing/2014/main" id="{9D0DA39D-35F5-4F90-AED5-936F880A4F11}"/>
              </a:ext>
            </a:extLst>
          </p:cNvPr>
          <p:cNvGrpSpPr/>
          <p:nvPr/>
        </p:nvGrpSpPr>
        <p:grpSpPr>
          <a:xfrm>
            <a:off x="3290321" y="3231408"/>
            <a:ext cx="1176272" cy="459722"/>
            <a:chOff x="2332603" y="1128278"/>
            <a:chExt cx="1176272" cy="459722"/>
          </a:xfrm>
        </p:grpSpPr>
        <p:sp>
          <p:nvSpPr>
            <p:cNvPr id="121" name="모서리가 둥근 직사각형 208">
              <a:extLst>
                <a:ext uri="{FF2B5EF4-FFF2-40B4-BE49-F238E27FC236}">
                  <a16:creationId xmlns:a16="http://schemas.microsoft.com/office/drawing/2014/main" id="{ACB910FE-EF90-4092-B5C2-DB50039F700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2" name="직사각형 121">
              <a:extLst>
                <a:ext uri="{FF2B5EF4-FFF2-40B4-BE49-F238E27FC236}">
                  <a16:creationId xmlns:a16="http://schemas.microsoft.com/office/drawing/2014/main" id="{E41C867A-2ACB-4967-A2CD-A163EB4B34AF}"/>
                </a:ext>
              </a:extLst>
            </p:cNvPr>
            <p:cNvSpPr/>
            <p:nvPr/>
          </p:nvSpPr>
          <p:spPr>
            <a:xfrm>
              <a:off x="2429742" y="1231946"/>
              <a:ext cx="99899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로그아웃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53E64166-71B1-40B9-A815-06EBAFBD30CF}"/>
              </a:ext>
            </a:extLst>
          </p:cNvPr>
          <p:cNvSpPr txBox="1"/>
          <p:nvPr/>
        </p:nvSpPr>
        <p:spPr>
          <a:xfrm>
            <a:off x="3445382" y="300154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375D0B53-DF37-42CC-869F-38696FB507CA}"/>
              </a:ext>
            </a:extLst>
          </p:cNvPr>
          <p:cNvCxnSpPr>
            <a:cxnSpLocks/>
            <a:stCxn id="121" idx="3"/>
            <a:endCxn id="44" idx="1"/>
          </p:cNvCxnSpPr>
          <p:nvPr/>
        </p:nvCxnSpPr>
        <p:spPr>
          <a:xfrm>
            <a:off x="4466593" y="3461269"/>
            <a:ext cx="140493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A142582E-03A5-4431-BDA0-1A63A2674F10}"/>
              </a:ext>
            </a:extLst>
          </p:cNvPr>
          <p:cNvSpPr txBox="1"/>
          <p:nvPr/>
        </p:nvSpPr>
        <p:spPr>
          <a:xfrm>
            <a:off x="4561800" y="3501588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D590E429-5673-42AE-86B0-9510CB35D121}"/>
              </a:ext>
            </a:extLst>
          </p:cNvPr>
          <p:cNvCxnSpPr>
            <a:cxnSpLocks/>
            <a:stCxn id="44" idx="2"/>
            <a:endCxn id="99" idx="0"/>
          </p:cNvCxnSpPr>
          <p:nvPr/>
        </p:nvCxnSpPr>
        <p:spPr>
          <a:xfrm>
            <a:off x="6459663" y="3691130"/>
            <a:ext cx="0" cy="57429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7C40D7B7-F8D1-4AAD-8E77-4E9BC0F6AE74}"/>
              </a:ext>
            </a:extLst>
          </p:cNvPr>
          <p:cNvSpPr txBox="1"/>
          <p:nvPr/>
        </p:nvSpPr>
        <p:spPr>
          <a:xfrm>
            <a:off x="2127552" y="3281595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2FC264D-F3EE-4A2E-BE75-0795CA8944EA}"/>
              </a:ext>
            </a:extLst>
          </p:cNvPr>
          <p:cNvSpPr txBox="1"/>
          <p:nvPr/>
        </p:nvSpPr>
        <p:spPr>
          <a:xfrm>
            <a:off x="4520952" y="3285938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B26C3DDD-4738-4064-9B3C-D1825A1FAB7C}"/>
              </a:ext>
            </a:extLst>
          </p:cNvPr>
          <p:cNvGrpSpPr/>
          <p:nvPr/>
        </p:nvGrpSpPr>
        <p:grpSpPr>
          <a:xfrm>
            <a:off x="7977504" y="2705269"/>
            <a:ext cx="1512000" cy="1512000"/>
            <a:chOff x="452560" y="2683285"/>
            <a:chExt cx="1080000" cy="1080000"/>
          </a:xfrm>
        </p:grpSpPr>
        <p:sp>
          <p:nvSpPr>
            <p:cNvPr id="75" name="타원 74">
              <a:extLst>
                <a:ext uri="{FF2B5EF4-FFF2-40B4-BE49-F238E27FC236}">
                  <a16:creationId xmlns:a16="http://schemas.microsoft.com/office/drawing/2014/main" id="{08965D17-7B7E-4616-9144-3160508C134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직사각형 76">
              <a:extLst>
                <a:ext uri="{FF2B5EF4-FFF2-40B4-BE49-F238E27FC236}">
                  <a16:creationId xmlns:a16="http://schemas.microsoft.com/office/drawing/2014/main" id="{BA15894B-17DB-4861-9F27-57CE2170D27B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85" name="직선 화살표 연결선 84">
            <a:extLst>
              <a:ext uri="{FF2B5EF4-FFF2-40B4-BE49-F238E27FC236}">
                <a16:creationId xmlns:a16="http://schemas.microsoft.com/office/drawing/2014/main" id="{B92486FA-0E08-4555-9982-F3B2DA8BC99F}"/>
              </a:ext>
            </a:extLst>
          </p:cNvPr>
          <p:cNvCxnSpPr>
            <a:cxnSpLocks/>
            <a:stCxn id="99" idx="2"/>
            <a:endCxn id="75" idx="4"/>
          </p:cNvCxnSpPr>
          <p:nvPr/>
        </p:nvCxnSpPr>
        <p:spPr>
          <a:xfrm rot="5400000" flipH="1" flipV="1">
            <a:off x="7342645" y="3334286"/>
            <a:ext cx="507875" cy="2273841"/>
          </a:xfrm>
          <a:prstGeom prst="bentConnector3">
            <a:avLst>
              <a:gd name="adj1" fmla="val -4501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0B9544DF-D580-4F55-8E95-9708B24839DA}"/>
              </a:ext>
            </a:extLst>
          </p:cNvPr>
          <p:cNvGrpSpPr/>
          <p:nvPr/>
        </p:nvGrpSpPr>
        <p:grpSpPr>
          <a:xfrm>
            <a:off x="5871527" y="2008037"/>
            <a:ext cx="1176272" cy="459722"/>
            <a:chOff x="2332603" y="1075393"/>
            <a:chExt cx="1176272" cy="459722"/>
          </a:xfrm>
        </p:grpSpPr>
        <p:sp>
          <p:nvSpPr>
            <p:cNvPr id="91" name="모서리가 둥근 직사각형 211">
              <a:extLst>
                <a:ext uri="{FF2B5EF4-FFF2-40B4-BE49-F238E27FC236}">
                  <a16:creationId xmlns:a16="http://schemas.microsoft.com/office/drawing/2014/main" id="{2AD752F5-15C5-4ED3-A4A8-E29CED390DFB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2" name="직사각형 91">
              <a:extLst>
                <a:ext uri="{FF2B5EF4-FFF2-40B4-BE49-F238E27FC236}">
                  <a16:creationId xmlns:a16="http://schemas.microsoft.com/office/drawing/2014/main" id="{7950DD4C-B612-4D7A-9246-DCE73563FAF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32" name="꺾인 연결선 33">
            <a:extLst>
              <a:ext uri="{FF2B5EF4-FFF2-40B4-BE49-F238E27FC236}">
                <a16:creationId xmlns:a16="http://schemas.microsoft.com/office/drawing/2014/main" id="{E8B0BF0E-A97F-4DC8-AF5D-F67FA098BF31}"/>
              </a:ext>
            </a:extLst>
          </p:cNvPr>
          <p:cNvCxnSpPr>
            <a:cxnSpLocks/>
            <a:stCxn id="121" idx="0"/>
            <a:endCxn id="91" idx="1"/>
          </p:cNvCxnSpPr>
          <p:nvPr/>
        </p:nvCxnSpPr>
        <p:spPr>
          <a:xfrm rot="5400000" flipH="1" flipV="1">
            <a:off x="4378237" y="1738118"/>
            <a:ext cx="993510" cy="1993070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꺾인 연결선 33">
            <a:extLst>
              <a:ext uri="{FF2B5EF4-FFF2-40B4-BE49-F238E27FC236}">
                <a16:creationId xmlns:a16="http://schemas.microsoft.com/office/drawing/2014/main" id="{EABEC7F9-40AF-488B-8ED5-A4A0ED788F5B}"/>
              </a:ext>
            </a:extLst>
          </p:cNvPr>
          <p:cNvCxnSpPr>
            <a:cxnSpLocks/>
            <a:stCxn id="91" idx="3"/>
            <a:endCxn id="75" idx="0"/>
          </p:cNvCxnSpPr>
          <p:nvPr/>
        </p:nvCxnSpPr>
        <p:spPr>
          <a:xfrm>
            <a:off x="7047799" y="2237898"/>
            <a:ext cx="1685705" cy="46737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2749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6D84F3-5D27-4CD0-8FAE-C8CE769E70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6D1F9ED-E52D-4085-876F-5AF4B898DC5A}"/>
              </a:ext>
            </a:extLst>
          </p:cNvPr>
          <p:cNvSpPr/>
          <p:nvPr/>
        </p:nvSpPr>
        <p:spPr>
          <a:xfrm>
            <a:off x="278480" y="406405"/>
            <a:ext cx="189507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Logout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BE80D019-6BFA-4EEB-A747-0AC7A2D16CFC}"/>
              </a:ext>
            </a:extLst>
          </p:cNvPr>
          <p:cNvGrpSpPr/>
          <p:nvPr/>
        </p:nvGrpSpPr>
        <p:grpSpPr>
          <a:xfrm>
            <a:off x="401870" y="2743182"/>
            <a:ext cx="1512000" cy="1512000"/>
            <a:chOff x="452565" y="2721699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191EF37-D672-44E3-AFD2-AD4B1F158D6C}"/>
                </a:ext>
              </a:extLst>
            </p:cNvPr>
            <p:cNvSpPr/>
            <p:nvPr/>
          </p:nvSpPr>
          <p:spPr>
            <a:xfrm>
              <a:off x="452565" y="2721699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577AFF3-9693-4832-9880-4039FFA38073}"/>
                </a:ext>
              </a:extLst>
            </p:cNvPr>
            <p:cNvSpPr/>
            <p:nvPr/>
          </p:nvSpPr>
          <p:spPr>
            <a:xfrm>
              <a:off x="635235" y="3052850"/>
              <a:ext cx="812009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Logout 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C06C7E21-583E-4875-8440-5114DB2E70F1}"/>
              </a:ext>
            </a:extLst>
          </p:cNvPr>
          <p:cNvGrpSpPr/>
          <p:nvPr/>
        </p:nvGrpSpPr>
        <p:grpSpPr>
          <a:xfrm>
            <a:off x="2983156" y="3269321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142">
              <a:extLst>
                <a:ext uri="{FF2B5EF4-FFF2-40B4-BE49-F238E27FC236}">
                  <a16:creationId xmlns:a16="http://schemas.microsoft.com/office/drawing/2014/main" id="{7C298BA5-95D8-48D5-998F-FB755D57325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3839C4E6-C138-48A3-A35A-48D6FCDF0DD0}"/>
                </a:ext>
              </a:extLst>
            </p:cNvPr>
            <p:cNvSpPr/>
            <p:nvPr/>
          </p:nvSpPr>
          <p:spPr>
            <a:xfrm>
              <a:off x="2549487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삭제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F2A7A528-F150-4B85-883A-BE6E5BC68841}"/>
              </a:ext>
            </a:extLst>
          </p:cNvPr>
          <p:cNvGrpSpPr/>
          <p:nvPr/>
        </p:nvGrpSpPr>
        <p:grpSpPr>
          <a:xfrm>
            <a:off x="5480246" y="3269321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142">
              <a:extLst>
                <a:ext uri="{FF2B5EF4-FFF2-40B4-BE49-F238E27FC236}">
                  <a16:creationId xmlns:a16="http://schemas.microsoft.com/office/drawing/2014/main" id="{C0B6FF10-E7CA-499A-A1B6-DFAA28EE1C3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FCEE8774-8342-4D1C-A233-B1CBAE93480E}"/>
                </a:ext>
              </a:extLst>
            </p:cNvPr>
            <p:cNvSpPr/>
            <p:nvPr/>
          </p:nvSpPr>
          <p:spPr>
            <a:xfrm>
              <a:off x="2485370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이동</a:t>
              </a:r>
            </a:p>
          </p:txBody>
        </p:sp>
      </p:grp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4A3FB881-DD3A-44BF-BEC9-64C6D2C359ED}"/>
              </a:ext>
            </a:extLst>
          </p:cNvPr>
          <p:cNvCxnSpPr>
            <a:cxnSpLocks/>
            <a:stCxn id="9" idx="3"/>
            <a:endCxn id="12" idx="1"/>
          </p:cNvCxnSpPr>
          <p:nvPr/>
        </p:nvCxnSpPr>
        <p:spPr>
          <a:xfrm>
            <a:off x="4159428" y="3499182"/>
            <a:ext cx="13208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A742AB9-D420-44D7-896B-74CF08D78228}"/>
              </a:ext>
            </a:extLst>
          </p:cNvPr>
          <p:cNvSpPr txBox="1"/>
          <p:nvPr/>
        </p:nvSpPr>
        <p:spPr>
          <a:xfrm>
            <a:off x="2063289" y="3268349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BD1CE2A9-B205-4EF5-9D4B-03B91520365D}"/>
              </a:ext>
            </a:extLst>
          </p:cNvPr>
          <p:cNvGrpSpPr/>
          <p:nvPr/>
        </p:nvGrpSpPr>
        <p:grpSpPr>
          <a:xfrm>
            <a:off x="7977336" y="2743182"/>
            <a:ext cx="1512000" cy="1512000"/>
            <a:chOff x="452560" y="2683285"/>
            <a:chExt cx="1080000" cy="1080000"/>
          </a:xfrm>
        </p:grpSpPr>
        <p:sp>
          <p:nvSpPr>
            <p:cNvPr id="24" name="타원 23">
              <a:extLst>
                <a:ext uri="{FF2B5EF4-FFF2-40B4-BE49-F238E27FC236}">
                  <a16:creationId xmlns:a16="http://schemas.microsoft.com/office/drawing/2014/main" id="{FC980EB1-586D-493C-9951-BCB365CFAE8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D792AC5-3C2E-4AA6-A417-F2FCA945408E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26" name="직선 화살표 연결선 84">
            <a:extLst>
              <a:ext uri="{FF2B5EF4-FFF2-40B4-BE49-F238E27FC236}">
                <a16:creationId xmlns:a16="http://schemas.microsoft.com/office/drawing/2014/main" id="{8130CC80-B6FD-4F19-9789-669A1E8BCC2B}"/>
              </a:ext>
            </a:extLst>
          </p:cNvPr>
          <p:cNvCxnSpPr>
            <a:cxnSpLocks/>
            <a:stCxn id="12" idx="3"/>
            <a:endCxn id="24" idx="2"/>
          </p:cNvCxnSpPr>
          <p:nvPr/>
        </p:nvCxnSpPr>
        <p:spPr>
          <a:xfrm>
            <a:off x="6656518" y="3499182"/>
            <a:ext cx="13208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03D25492-8ADE-4868-A071-1663383A4B13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913870" y="3499182"/>
            <a:ext cx="106928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38115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1B92CBD-0D3E-4518-A1AB-8E8834C43FAC}"/>
              </a:ext>
            </a:extLst>
          </p:cNvPr>
          <p:cNvSpPr txBox="1">
            <a:spLocks/>
          </p:cNvSpPr>
          <p:nvPr/>
        </p:nvSpPr>
        <p:spPr>
          <a:xfrm>
            <a:off x="56456" y="2996952"/>
            <a:ext cx="9874652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APLICATION_UPDATE_FUNCTION</a:t>
            </a:r>
          </a:p>
        </p:txBody>
      </p:sp>
    </p:spTree>
    <p:extLst>
      <p:ext uri="{BB962C8B-B14F-4D97-AF65-F5344CB8AC3E}">
        <p14:creationId xmlns:p14="http://schemas.microsoft.com/office/powerpoint/2010/main" val="882052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50D7325E-25FB-41DB-B3A6-5A3EC3152153}"/>
              </a:ext>
            </a:extLst>
          </p:cNvPr>
          <p:cNvGrpSpPr/>
          <p:nvPr/>
        </p:nvGrpSpPr>
        <p:grpSpPr>
          <a:xfrm>
            <a:off x="399112" y="2853104"/>
            <a:ext cx="1512000" cy="1512000"/>
            <a:chOff x="452560" y="2683285"/>
            <a:chExt cx="1080000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BE15F4AC-E727-4B24-9ED8-2186E2B94853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DDAA9C86-7FC2-47C3-A260-76C72BF5AA60}"/>
                </a:ext>
              </a:extLst>
            </p:cNvPr>
            <p:cNvSpPr/>
            <p:nvPr/>
          </p:nvSpPr>
          <p:spPr>
            <a:xfrm>
              <a:off x="460452" y="3014437"/>
              <a:ext cx="1064228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Version </a:t>
              </a: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314D887F-84E4-4EC3-ADE9-1EDE8F5FE6D8}"/>
              </a:ext>
            </a:extLst>
          </p:cNvPr>
          <p:cNvGrpSpPr/>
          <p:nvPr/>
        </p:nvGrpSpPr>
        <p:grpSpPr>
          <a:xfrm>
            <a:off x="7977336" y="2853104"/>
            <a:ext cx="15120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2CC55753-BAF8-4AAC-BE7A-39352C1536C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FD4DCEC-3D30-49F0-932F-0708D50611B6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2084DB71-4851-44E4-B4B0-CD18AFBD27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D25ECC0-983A-4D1E-AAF7-A3A090A022FF}"/>
              </a:ext>
            </a:extLst>
          </p:cNvPr>
          <p:cNvSpPr/>
          <p:nvPr/>
        </p:nvSpPr>
        <p:spPr>
          <a:xfrm>
            <a:off x="278480" y="406405"/>
            <a:ext cx="355001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Version Update Confirm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C676E7A5-E921-4519-836A-7C0CFB77FF0C}"/>
              </a:ext>
            </a:extLst>
          </p:cNvPr>
          <p:cNvGrpSpPr/>
          <p:nvPr/>
        </p:nvGrpSpPr>
        <p:grpSpPr>
          <a:xfrm>
            <a:off x="4568060" y="3379243"/>
            <a:ext cx="1176272" cy="459722"/>
            <a:chOff x="2332603" y="1075393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A8DCEFF1-E14A-4360-827E-6540ED1CD19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151DFDC-CA96-4BFE-8FE0-BDA7F9A4293C}"/>
                </a:ext>
              </a:extLst>
            </p:cNvPr>
            <p:cNvSpPr/>
            <p:nvPr/>
          </p:nvSpPr>
          <p:spPr>
            <a:xfrm>
              <a:off x="2402995" y="1122002"/>
              <a:ext cx="10438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버전 업데이트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EBBE8783-755C-4BB0-9F0E-0081313EFDF3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911112" y="3609104"/>
            <a:ext cx="265694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04A60472-853E-4B10-893B-DFDBCCC6B7F1}"/>
              </a:ext>
            </a:extLst>
          </p:cNvPr>
          <p:cNvCxnSpPr>
            <a:cxnSpLocks/>
            <a:stCxn id="11" idx="3"/>
            <a:endCxn id="6" idx="2"/>
          </p:cNvCxnSpPr>
          <p:nvPr/>
        </p:nvCxnSpPr>
        <p:spPr>
          <a:xfrm>
            <a:off x="5744332" y="3609104"/>
            <a:ext cx="223300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0893471F-53BB-4F6E-9111-C11912D576FF}"/>
              </a:ext>
            </a:extLst>
          </p:cNvPr>
          <p:cNvGrpSpPr/>
          <p:nvPr/>
        </p:nvGrpSpPr>
        <p:grpSpPr>
          <a:xfrm>
            <a:off x="6455870" y="2204864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36B13713-56BC-425E-A02B-C100C6E8994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589D514-1149-4A68-8089-0E894F4FC51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BEA7107E-82A8-42FF-BBB9-52FD061CE9CD}"/>
              </a:ext>
            </a:extLst>
          </p:cNvPr>
          <p:cNvSpPr txBox="1"/>
          <p:nvPr/>
        </p:nvSpPr>
        <p:spPr>
          <a:xfrm>
            <a:off x="4881716" y="3096439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F0C6F6-DD44-4D7A-BBBA-E3A2C6BFD47D}"/>
              </a:ext>
            </a:extLst>
          </p:cNvPr>
          <p:cNvSpPr txBox="1"/>
          <p:nvPr/>
        </p:nvSpPr>
        <p:spPr>
          <a:xfrm>
            <a:off x="5771180" y="3614321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2" name="꺾인 연결선 33">
            <a:extLst>
              <a:ext uri="{FF2B5EF4-FFF2-40B4-BE49-F238E27FC236}">
                <a16:creationId xmlns:a16="http://schemas.microsoft.com/office/drawing/2014/main" id="{1E6E82A0-DB18-414B-9137-AF9074996C03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5333774" y="2257147"/>
            <a:ext cx="944518" cy="1299674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C6374D68-7465-4281-8541-27521F421A81}"/>
              </a:ext>
            </a:extLst>
          </p:cNvPr>
          <p:cNvCxnSpPr>
            <a:cxnSpLocks/>
            <a:stCxn id="17" idx="3"/>
            <a:endCxn id="6" idx="0"/>
          </p:cNvCxnSpPr>
          <p:nvPr/>
        </p:nvCxnSpPr>
        <p:spPr>
          <a:xfrm>
            <a:off x="7632142" y="2434725"/>
            <a:ext cx="1101194" cy="41837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38767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ORGANIZATION_FUNCTION</a:t>
            </a:r>
          </a:p>
        </p:txBody>
      </p:sp>
    </p:spTree>
    <p:extLst>
      <p:ext uri="{BB962C8B-B14F-4D97-AF65-F5344CB8AC3E}">
        <p14:creationId xmlns:p14="http://schemas.microsoft.com/office/powerpoint/2010/main" val="38327217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007E36-FE3F-49F5-B31B-8D2412B6EA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5EA9BC9-FEC1-4266-9A3E-0202C797AD83}"/>
              </a:ext>
            </a:extLst>
          </p:cNvPr>
          <p:cNvSpPr/>
          <p:nvPr/>
        </p:nvSpPr>
        <p:spPr>
          <a:xfrm>
            <a:off x="278480" y="406405"/>
            <a:ext cx="242271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/>
              <a:t>ORGANIZATION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1C1B6D0E-3BB0-4182-9095-38734187A3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5556768"/>
              </p:ext>
            </p:extLst>
          </p:nvPr>
        </p:nvGraphicFramePr>
        <p:xfrm>
          <a:off x="200470" y="1294224"/>
          <a:ext cx="9505060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조직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조직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부서 정보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조직 부서 정보를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검색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사용자를 검색한다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사용자의 상세정보를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권한 정보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사용자의 권한정보를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상태 정보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사용자의 현재 상태 정보를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41964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상태 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사용자의 현재 상태 정보를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상태 변경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관심 사용자에 현재 상태가 변경 되었을 경우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상태 메시지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사용자의 현재 상태를 나타낼 수 있는 메시지를 작성 및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프로필 메시지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사용자의 프로필 메시지를 작성 및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프로필 사진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관리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사용자의 프로필 사진을 앨범에서 선택 또는 촬영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초기화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40123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60028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02CE93-F1CC-4A75-BB27-50D3494FF7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B6CCEB5-A344-45D3-AE73-954898666C19}"/>
              </a:ext>
            </a:extLst>
          </p:cNvPr>
          <p:cNvSpPr/>
          <p:nvPr/>
        </p:nvSpPr>
        <p:spPr>
          <a:xfrm>
            <a:off x="278480" y="406405"/>
            <a:ext cx="297389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조직 부서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268B21A-CCF1-43EC-B66F-2C222E1D8936}"/>
              </a:ext>
            </a:extLst>
          </p:cNvPr>
          <p:cNvGrpSpPr/>
          <p:nvPr/>
        </p:nvGrpSpPr>
        <p:grpSpPr>
          <a:xfrm>
            <a:off x="375099" y="3027396"/>
            <a:ext cx="1560042" cy="1512000"/>
            <a:chOff x="435407" y="2683285"/>
            <a:chExt cx="1114316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100CD00E-5505-4177-8712-B50396F7308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F0132C2-C000-47FC-A49F-B8B3F6AAC511}"/>
                </a:ext>
              </a:extLst>
            </p:cNvPr>
            <p:cNvSpPr/>
            <p:nvPr/>
          </p:nvSpPr>
          <p:spPr>
            <a:xfrm>
              <a:off x="435407" y="3014437"/>
              <a:ext cx="1114316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부서 정보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8DB4596E-CC65-4CE3-93C7-853596D1C529}"/>
              </a:ext>
            </a:extLst>
          </p:cNvPr>
          <p:cNvGrpSpPr/>
          <p:nvPr/>
        </p:nvGrpSpPr>
        <p:grpSpPr>
          <a:xfrm>
            <a:off x="8016671" y="3027396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41833D14-0033-4934-9B69-5DC26ADEFCB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83A4E2F-482B-41D2-A8C5-E87C7C0B11E1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F0E7973-FF19-4814-9151-96A2F1361C61}"/>
              </a:ext>
            </a:extLst>
          </p:cNvPr>
          <p:cNvGrpSpPr/>
          <p:nvPr/>
        </p:nvGrpSpPr>
        <p:grpSpPr>
          <a:xfrm>
            <a:off x="4375756" y="3553535"/>
            <a:ext cx="1176272" cy="459722"/>
            <a:chOff x="2309423" y="1180801"/>
            <a:chExt cx="1176272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EDB50A7F-B8F4-4965-9EE9-B0B7BA88C1D7}"/>
                </a:ext>
              </a:extLst>
            </p:cNvPr>
            <p:cNvSpPr/>
            <p:nvPr/>
          </p:nvSpPr>
          <p:spPr>
            <a:xfrm>
              <a:off x="2309423" y="1180801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98D8A02-A05E-42C8-849A-62BB08326DEB}"/>
                </a:ext>
              </a:extLst>
            </p:cNvPr>
            <p:cNvSpPr/>
            <p:nvPr/>
          </p:nvSpPr>
          <p:spPr>
            <a:xfrm>
              <a:off x="2373968" y="1189635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정보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BFF1742A-F7D9-413B-BED6-1B49F65DFE1D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11113" y="3783396"/>
            <a:ext cx="246464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8CC17A8-B2ED-45FD-A982-6D7953BD80F2}"/>
              </a:ext>
            </a:extLst>
          </p:cNvPr>
          <p:cNvSpPr txBox="1"/>
          <p:nvPr/>
        </p:nvSpPr>
        <p:spPr>
          <a:xfrm>
            <a:off x="3268523" y="3573016"/>
            <a:ext cx="102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C3AEF3-385E-4CF9-BDC4-1596F4D7DF2E}"/>
              </a:ext>
            </a:extLst>
          </p:cNvPr>
          <p:cNvSpPr txBox="1"/>
          <p:nvPr/>
        </p:nvSpPr>
        <p:spPr>
          <a:xfrm>
            <a:off x="5605962" y="3573016"/>
            <a:ext cx="120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12,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359AB50A-58E1-4DF6-A0B0-DE4AD0CDE198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552028" y="3783396"/>
            <a:ext cx="246464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3C6AC0F4-3BFE-46AC-A7E9-0F4E9D866D39}"/>
              </a:ext>
            </a:extLst>
          </p:cNvPr>
          <p:cNvSpPr txBox="1"/>
          <p:nvPr/>
        </p:nvSpPr>
        <p:spPr>
          <a:xfrm>
            <a:off x="5653002" y="3803539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F56D3FC9-DF2C-4837-951C-950B5AF390A2}"/>
              </a:ext>
            </a:extLst>
          </p:cNvPr>
          <p:cNvGrpSpPr/>
          <p:nvPr/>
        </p:nvGrpSpPr>
        <p:grpSpPr>
          <a:xfrm>
            <a:off x="6297008" y="2348880"/>
            <a:ext cx="1176272" cy="459722"/>
            <a:chOff x="2332603" y="1075393"/>
            <a:chExt cx="1176272" cy="459722"/>
          </a:xfrm>
        </p:grpSpPr>
        <p:sp>
          <p:nvSpPr>
            <p:cNvPr id="27" name="모서리가 둥근 직사각형 211">
              <a:extLst>
                <a:ext uri="{FF2B5EF4-FFF2-40B4-BE49-F238E27FC236}">
                  <a16:creationId xmlns:a16="http://schemas.microsoft.com/office/drawing/2014/main" id="{D90AB0FF-57A0-4FE8-8079-7EA2F411AC8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DA6CA284-64E7-4FA2-AAB1-2899D3AD655C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4A3BD2C7-424C-4E8A-9939-42F2BCD5B4C0}"/>
              </a:ext>
            </a:extLst>
          </p:cNvPr>
          <p:cNvSpPr txBox="1"/>
          <p:nvPr/>
        </p:nvSpPr>
        <p:spPr>
          <a:xfrm>
            <a:off x="4717666" y="333809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852B2DFE-54EC-4C8E-911E-B9DCBC33A7A1}"/>
              </a:ext>
            </a:extLst>
          </p:cNvPr>
          <p:cNvCxnSpPr>
            <a:cxnSpLocks/>
            <a:stCxn id="11" idx="0"/>
            <a:endCxn id="27" idx="1"/>
          </p:cNvCxnSpPr>
          <p:nvPr/>
        </p:nvCxnSpPr>
        <p:spPr>
          <a:xfrm rot="5400000" flipH="1" flipV="1">
            <a:off x="5143053" y="2399580"/>
            <a:ext cx="974794" cy="133311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꺾인 연결선 33">
            <a:extLst>
              <a:ext uri="{FF2B5EF4-FFF2-40B4-BE49-F238E27FC236}">
                <a16:creationId xmlns:a16="http://schemas.microsoft.com/office/drawing/2014/main" id="{51A9F544-4010-4C7E-A33E-AC6C3AFDF3E0}"/>
              </a:ext>
            </a:extLst>
          </p:cNvPr>
          <p:cNvCxnSpPr>
            <a:cxnSpLocks/>
            <a:stCxn id="27" idx="3"/>
            <a:endCxn id="8" idx="0"/>
          </p:cNvCxnSpPr>
          <p:nvPr/>
        </p:nvCxnSpPr>
        <p:spPr>
          <a:xfrm>
            <a:off x="7473280" y="2578741"/>
            <a:ext cx="1299391" cy="44865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03462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7C11863-800A-458C-B1A3-84DC0E668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352BCFB-3D1E-4AFE-A35E-BC12EE8451A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검색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43FBB392-4018-4031-966B-7830177CA390}"/>
              </a:ext>
            </a:extLst>
          </p:cNvPr>
          <p:cNvGrpSpPr/>
          <p:nvPr/>
        </p:nvGrpSpPr>
        <p:grpSpPr>
          <a:xfrm>
            <a:off x="402364" y="3027396"/>
            <a:ext cx="15120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E33EE92-4EE3-4066-9FC2-63FA502E922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4C4A38F-F5CF-4EA2-BBCE-6A0272898A34}"/>
                </a:ext>
              </a:extLst>
            </p:cNvPr>
            <p:cNvSpPr/>
            <p:nvPr/>
          </p:nvSpPr>
          <p:spPr>
            <a:xfrm>
              <a:off x="466688" y="3014437"/>
              <a:ext cx="1051752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1D2CE93-6842-4DD9-B1F7-AD73BA95224A}"/>
              </a:ext>
            </a:extLst>
          </p:cNvPr>
          <p:cNvGrpSpPr/>
          <p:nvPr/>
        </p:nvGrpSpPr>
        <p:grpSpPr>
          <a:xfrm>
            <a:off x="7977336" y="3027396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BF0598A-267F-494C-B275-9EC71A1A6C13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DC2B4DD0-BDAD-488F-9DB6-6872F48BDDFE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00954EC5-FB72-4B27-A4AC-482BA4F8C1F8}"/>
              </a:ext>
            </a:extLst>
          </p:cNvPr>
          <p:cNvGrpSpPr/>
          <p:nvPr/>
        </p:nvGrpSpPr>
        <p:grpSpPr>
          <a:xfrm>
            <a:off x="3021289" y="3553535"/>
            <a:ext cx="1176272" cy="459722"/>
            <a:chOff x="2341103" y="1150306"/>
            <a:chExt cx="1176272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6D3B851A-B006-4897-AE5A-FEF72EBE824C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767AF40-776C-4063-B0B9-0B627015EF0B}"/>
                </a:ext>
              </a:extLst>
            </p:cNvPr>
            <p:cNvSpPr/>
            <p:nvPr/>
          </p:nvSpPr>
          <p:spPr>
            <a:xfrm>
              <a:off x="2495941" y="1209023"/>
              <a:ext cx="87075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9DECA5FA-9B3C-4835-B78F-8B90E860A312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14364" y="3783396"/>
            <a:ext cx="110692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C7944F1-8F7E-4763-8FCF-D6343E5177E5}"/>
              </a:ext>
            </a:extLst>
          </p:cNvPr>
          <p:cNvSpPr txBox="1"/>
          <p:nvPr/>
        </p:nvSpPr>
        <p:spPr>
          <a:xfrm>
            <a:off x="1936632" y="3553509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13A70F-E124-4811-9E56-8A23B4B2AB0B}"/>
              </a:ext>
            </a:extLst>
          </p:cNvPr>
          <p:cNvSpPr txBox="1"/>
          <p:nvPr/>
        </p:nvSpPr>
        <p:spPr>
          <a:xfrm>
            <a:off x="3656856" y="4011265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 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D16FC5E1-1A1C-4F04-95D7-AF09910978E5}"/>
              </a:ext>
            </a:extLst>
          </p:cNvPr>
          <p:cNvCxnSpPr>
            <a:cxnSpLocks/>
            <a:stCxn id="11" idx="2"/>
            <a:endCxn id="27" idx="1"/>
          </p:cNvCxnSpPr>
          <p:nvPr/>
        </p:nvCxnSpPr>
        <p:spPr>
          <a:xfrm rot="16200000" flipH="1">
            <a:off x="4318922" y="3303759"/>
            <a:ext cx="869740" cy="228873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76670D08-4858-44F9-90EB-29FEE32EC2DA}"/>
              </a:ext>
            </a:extLst>
          </p:cNvPr>
          <p:cNvGrpSpPr/>
          <p:nvPr/>
        </p:nvGrpSpPr>
        <p:grpSpPr>
          <a:xfrm>
            <a:off x="5898160" y="2348880"/>
            <a:ext cx="1176272" cy="459722"/>
            <a:chOff x="2332603" y="1075393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71616989-6B68-464E-9526-0B7A62D6E60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2E03599-8937-467C-ADE9-9C0784C0132E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8EBB2AD1-FECD-4975-AA5F-7944FA79EAD1}"/>
              </a:ext>
            </a:extLst>
          </p:cNvPr>
          <p:cNvSpPr txBox="1"/>
          <p:nvPr/>
        </p:nvSpPr>
        <p:spPr>
          <a:xfrm>
            <a:off x="3321518" y="3298869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060C267-F3F1-43BF-B27A-F8D45A155B6B}"/>
              </a:ext>
            </a:extLst>
          </p:cNvPr>
          <p:cNvSpPr txBox="1"/>
          <p:nvPr/>
        </p:nvSpPr>
        <p:spPr>
          <a:xfrm>
            <a:off x="3331136" y="401025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E7990952-3F9A-4BB2-8261-5165A18F2D95}"/>
              </a:ext>
            </a:extLst>
          </p:cNvPr>
          <p:cNvCxnSpPr>
            <a:cxnSpLocks/>
            <a:stCxn id="11" idx="0"/>
            <a:endCxn id="18" idx="1"/>
          </p:cNvCxnSpPr>
          <p:nvPr/>
        </p:nvCxnSpPr>
        <p:spPr>
          <a:xfrm rot="5400000" flipH="1" flipV="1">
            <a:off x="4266395" y="1921771"/>
            <a:ext cx="974794" cy="228873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96A2D3E6-BAA4-4E5A-B917-0CA6E6D0F8D3}"/>
              </a:ext>
            </a:extLst>
          </p:cNvPr>
          <p:cNvCxnSpPr>
            <a:cxnSpLocks/>
            <a:stCxn id="18" idx="3"/>
            <a:endCxn id="8" idx="0"/>
          </p:cNvCxnSpPr>
          <p:nvPr/>
        </p:nvCxnSpPr>
        <p:spPr>
          <a:xfrm>
            <a:off x="7074432" y="2578741"/>
            <a:ext cx="1658904" cy="44865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C7E665CE-FF9E-4776-A200-8079EE7FB594}"/>
              </a:ext>
            </a:extLst>
          </p:cNvPr>
          <p:cNvGrpSpPr/>
          <p:nvPr/>
        </p:nvGrpSpPr>
        <p:grpSpPr>
          <a:xfrm>
            <a:off x="5898160" y="4653136"/>
            <a:ext cx="1176272" cy="459722"/>
            <a:chOff x="2341103" y="1150306"/>
            <a:chExt cx="1176272" cy="459722"/>
          </a:xfrm>
        </p:grpSpPr>
        <p:sp>
          <p:nvSpPr>
            <p:cNvPr id="27" name="모서리가 둥근 직사각형 208">
              <a:extLst>
                <a:ext uri="{FF2B5EF4-FFF2-40B4-BE49-F238E27FC236}">
                  <a16:creationId xmlns:a16="http://schemas.microsoft.com/office/drawing/2014/main" id="{8606AA0E-D9D8-45A4-B917-B95912819DE0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62F90680-38B1-45E9-AD6A-A882C0CFB678}"/>
                </a:ext>
              </a:extLst>
            </p:cNvPr>
            <p:cNvSpPr/>
            <p:nvPr/>
          </p:nvSpPr>
          <p:spPr>
            <a:xfrm>
              <a:off x="2495943" y="1209023"/>
              <a:ext cx="87075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9" name="직선 화살표 연결선 15">
            <a:extLst>
              <a:ext uri="{FF2B5EF4-FFF2-40B4-BE49-F238E27FC236}">
                <a16:creationId xmlns:a16="http://schemas.microsoft.com/office/drawing/2014/main" id="{777E4BFF-3649-4807-BA28-CE3FB4B582E5}"/>
              </a:ext>
            </a:extLst>
          </p:cNvPr>
          <p:cNvCxnSpPr>
            <a:cxnSpLocks/>
            <a:stCxn id="27" idx="3"/>
            <a:endCxn id="8" idx="4"/>
          </p:cNvCxnSpPr>
          <p:nvPr/>
        </p:nvCxnSpPr>
        <p:spPr>
          <a:xfrm flipV="1">
            <a:off x="7074432" y="4539396"/>
            <a:ext cx="1658904" cy="34360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59391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AD895F-0B13-4FCD-82A3-70F6B4DAE7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B88A041-C7A5-434D-82C9-C95E674AE7B5}"/>
              </a:ext>
            </a:extLst>
          </p:cNvPr>
          <p:cNvSpPr/>
          <p:nvPr/>
        </p:nvSpPr>
        <p:spPr>
          <a:xfrm>
            <a:off x="278480" y="406405"/>
            <a:ext cx="244810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상세조회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2C68DFD-0A61-4454-8C79-DA3F18000724}"/>
              </a:ext>
            </a:extLst>
          </p:cNvPr>
          <p:cNvGrpSpPr/>
          <p:nvPr/>
        </p:nvGrpSpPr>
        <p:grpSpPr>
          <a:xfrm>
            <a:off x="568987" y="3022957"/>
            <a:ext cx="15120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F8BBC251-434C-4B16-B259-E532DAE3E1E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339E1684-AEEC-473A-A95D-FA33DA1E7D69}"/>
                </a:ext>
              </a:extLst>
            </p:cNvPr>
            <p:cNvSpPr/>
            <p:nvPr/>
          </p:nvSpPr>
          <p:spPr>
            <a:xfrm>
              <a:off x="603877" y="3014437"/>
              <a:ext cx="777374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5450859E-DB6E-41B0-A0DA-DA2F42AE29F5}"/>
              </a:ext>
            </a:extLst>
          </p:cNvPr>
          <p:cNvGrpSpPr/>
          <p:nvPr/>
        </p:nvGrpSpPr>
        <p:grpSpPr>
          <a:xfrm>
            <a:off x="7905328" y="3022957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761E422B-057B-42D9-96FA-1D078DC091A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0A6390A-69DE-45A8-BEB2-C488E0BAADE0}"/>
                </a:ext>
              </a:extLst>
            </p:cNvPr>
            <p:cNvSpPr/>
            <p:nvPr/>
          </p:nvSpPr>
          <p:spPr>
            <a:xfrm>
              <a:off x="782472" y="3099113"/>
              <a:ext cx="420172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924B4C9-33A3-4D08-A8EE-9CD907DBD24E}"/>
              </a:ext>
            </a:extLst>
          </p:cNvPr>
          <p:cNvGrpSpPr/>
          <p:nvPr/>
        </p:nvGrpSpPr>
        <p:grpSpPr>
          <a:xfrm>
            <a:off x="4405022" y="3549096"/>
            <a:ext cx="1176272" cy="459722"/>
            <a:chOff x="2341103" y="1150306"/>
            <a:chExt cx="1176272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7FFA4B87-4B56-41E7-BA84-C688F52C90AE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9B53C79C-88FB-4F4C-A499-DE0A104F2487}"/>
                </a:ext>
              </a:extLst>
            </p:cNvPr>
            <p:cNvSpPr/>
            <p:nvPr/>
          </p:nvSpPr>
          <p:spPr>
            <a:xfrm>
              <a:off x="2456501" y="1180112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4F6077C3-D0AF-404E-8ABD-4C91B912ACBE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2080987" y="3778957"/>
            <a:ext cx="232403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D7C6E7A-CA5B-4101-A75B-2D6F180B65F5}"/>
              </a:ext>
            </a:extLst>
          </p:cNvPr>
          <p:cNvSpPr txBox="1"/>
          <p:nvPr/>
        </p:nvSpPr>
        <p:spPr>
          <a:xfrm>
            <a:off x="3264289" y="3555241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2D61B0-5D70-4F35-BFCA-919A907F4153}"/>
              </a:ext>
            </a:extLst>
          </p:cNvPr>
          <p:cNvSpPr txBox="1"/>
          <p:nvPr/>
        </p:nvSpPr>
        <p:spPr>
          <a:xfrm>
            <a:off x="5622808" y="3555241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98B7D15F-70F9-4D87-A0C6-62B391BEE033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581294" y="3778957"/>
            <a:ext cx="232403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62B73E67-ECBA-433B-9D82-557884CAAD3D}"/>
              </a:ext>
            </a:extLst>
          </p:cNvPr>
          <p:cNvGrpSpPr/>
          <p:nvPr/>
        </p:nvGrpSpPr>
        <p:grpSpPr>
          <a:xfrm>
            <a:off x="6225000" y="2348500"/>
            <a:ext cx="1176272" cy="459722"/>
            <a:chOff x="2332603" y="1075393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14A32B4A-0662-40E6-8CD1-55B5AF3F120E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4AF23E5-1C6E-4AA8-B8EA-01FD0D70B43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4A14D632-99FA-4111-B8A4-1444094149D3}"/>
              </a:ext>
            </a:extLst>
          </p:cNvPr>
          <p:cNvSpPr txBox="1"/>
          <p:nvPr/>
        </p:nvSpPr>
        <p:spPr>
          <a:xfrm>
            <a:off x="4747095" y="333365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BB14B9B-E068-4621-BF86-9883BFB06863}"/>
              </a:ext>
            </a:extLst>
          </p:cNvPr>
          <p:cNvSpPr txBox="1"/>
          <p:nvPr/>
        </p:nvSpPr>
        <p:spPr>
          <a:xfrm>
            <a:off x="5652330" y="378414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83C1E26C-65A9-413B-9CDC-2F268D4B5A75}"/>
              </a:ext>
            </a:extLst>
          </p:cNvPr>
          <p:cNvCxnSpPr>
            <a:cxnSpLocks/>
            <a:stCxn id="11" idx="0"/>
            <a:endCxn id="18" idx="1"/>
          </p:cNvCxnSpPr>
          <p:nvPr/>
        </p:nvCxnSpPr>
        <p:spPr>
          <a:xfrm rot="5400000" flipH="1" flipV="1">
            <a:off x="5123712" y="2447808"/>
            <a:ext cx="970735" cy="1231842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FA2AC782-FE20-486B-A8A5-05865CCCC464}"/>
              </a:ext>
            </a:extLst>
          </p:cNvPr>
          <p:cNvCxnSpPr>
            <a:cxnSpLocks/>
            <a:stCxn id="18" idx="3"/>
            <a:endCxn id="8" idx="0"/>
          </p:cNvCxnSpPr>
          <p:nvPr/>
        </p:nvCxnSpPr>
        <p:spPr>
          <a:xfrm>
            <a:off x="7401272" y="2578361"/>
            <a:ext cx="1260056" cy="44459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12510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9E1897-60C4-42BE-8FCE-40A70E304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7B5EE67-4D3B-4228-ACE5-AD0CB719B913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권한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B5084E6F-EAB3-4143-9864-F89FC4CF5552}"/>
              </a:ext>
            </a:extLst>
          </p:cNvPr>
          <p:cNvGrpSpPr/>
          <p:nvPr/>
        </p:nvGrpSpPr>
        <p:grpSpPr>
          <a:xfrm>
            <a:off x="388877" y="3027396"/>
            <a:ext cx="1528769" cy="1512000"/>
            <a:chOff x="439857" y="2683285"/>
            <a:chExt cx="1157989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FFCB0F04-318D-4D53-977C-BCEAECB25179}"/>
                </a:ext>
              </a:extLst>
            </p:cNvPr>
            <p:cNvSpPr/>
            <p:nvPr/>
          </p:nvSpPr>
          <p:spPr>
            <a:xfrm>
              <a:off x="452559" y="2683285"/>
              <a:ext cx="1145287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5E58768-6947-4473-BB05-59A341C895C7}"/>
                </a:ext>
              </a:extLst>
            </p:cNvPr>
            <p:cNvSpPr/>
            <p:nvPr/>
          </p:nvSpPr>
          <p:spPr>
            <a:xfrm>
              <a:off x="439857" y="2957718"/>
              <a:ext cx="1145287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권한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1F3A41A-5CFF-41E8-BF05-2A9599BD63AA}"/>
              </a:ext>
            </a:extLst>
          </p:cNvPr>
          <p:cNvGrpSpPr/>
          <p:nvPr/>
        </p:nvGrpSpPr>
        <p:grpSpPr>
          <a:xfrm>
            <a:off x="7833320" y="3027396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AB564D8B-305E-4227-8536-005D99F3A0C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AE593CD-888F-4DE1-BACA-54DE053EDF19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33E0535B-8A02-434E-90C8-0DAA903EC70B}"/>
              </a:ext>
            </a:extLst>
          </p:cNvPr>
          <p:cNvGrpSpPr/>
          <p:nvPr/>
        </p:nvGrpSpPr>
        <p:grpSpPr>
          <a:xfrm>
            <a:off x="4197911" y="3553535"/>
            <a:ext cx="1264528" cy="459722"/>
            <a:chOff x="2273214" y="1202140"/>
            <a:chExt cx="1264528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6497BED1-285F-46D2-8D6D-BB718080B2EF}"/>
                </a:ext>
              </a:extLst>
            </p:cNvPr>
            <p:cNvSpPr/>
            <p:nvPr/>
          </p:nvSpPr>
          <p:spPr>
            <a:xfrm>
              <a:off x="2273214" y="120214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F895D74-B08C-4336-8E27-2C955DBA1993}"/>
                </a:ext>
              </a:extLst>
            </p:cNvPr>
            <p:cNvSpPr/>
            <p:nvPr/>
          </p:nvSpPr>
          <p:spPr>
            <a:xfrm>
              <a:off x="2320742" y="1231946"/>
              <a:ext cx="1217000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권한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3BA94B2B-B9D3-4CC3-97AC-64600A34F664}"/>
              </a:ext>
            </a:extLst>
          </p:cNvPr>
          <p:cNvSpPr txBox="1"/>
          <p:nvPr/>
        </p:nvSpPr>
        <p:spPr>
          <a:xfrm>
            <a:off x="3130445" y="3559480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91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BE61EB-E87F-4532-BD13-02B99EAC0905}"/>
              </a:ext>
            </a:extLst>
          </p:cNvPr>
          <p:cNvSpPr txBox="1"/>
          <p:nvPr/>
        </p:nvSpPr>
        <p:spPr>
          <a:xfrm>
            <a:off x="5507505" y="3573400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92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4E08F0C1-14B0-493C-994B-EF829FF9767D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374183" y="3783396"/>
            <a:ext cx="245913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6099A4AF-C565-47AD-913A-2609A3ABCCCA}"/>
              </a:ext>
            </a:extLst>
          </p:cNvPr>
          <p:cNvGrpSpPr/>
          <p:nvPr/>
        </p:nvGrpSpPr>
        <p:grpSpPr>
          <a:xfrm>
            <a:off x="6105128" y="2377514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FABA04F6-EE3A-49E2-96D1-AE4DAFDD918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A54DE3C-343E-4237-9A0C-6BC072C968D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68993351-CBE3-462C-9EF9-49403521412B}"/>
              </a:ext>
            </a:extLst>
          </p:cNvPr>
          <p:cNvSpPr txBox="1"/>
          <p:nvPr/>
        </p:nvSpPr>
        <p:spPr>
          <a:xfrm>
            <a:off x="4565598" y="333428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66D18E-6FD0-432E-B1B4-93F0226D5823}"/>
              </a:ext>
            </a:extLst>
          </p:cNvPr>
          <p:cNvSpPr txBox="1"/>
          <p:nvPr/>
        </p:nvSpPr>
        <p:spPr>
          <a:xfrm>
            <a:off x="5581876" y="3790022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C34D6B60-983D-43F2-97AC-5A27A45D682F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17646" y="3783396"/>
            <a:ext cx="228026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270A9B47-37C4-408F-A60F-6E346B179948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4972507" y="2420915"/>
            <a:ext cx="946160" cy="131908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꺾인 연결선 33">
            <a:extLst>
              <a:ext uri="{FF2B5EF4-FFF2-40B4-BE49-F238E27FC236}">
                <a16:creationId xmlns:a16="http://schemas.microsoft.com/office/drawing/2014/main" id="{12C542F0-6636-4BEE-8CC0-E3054350F9C7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7281400" y="2607375"/>
            <a:ext cx="1307920" cy="42002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7055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305631-286A-4889-934A-9E280C6EE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08CE2B5-9F66-442A-B9A3-00E484440E21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FC026BC-A6C4-4F95-9368-E12CDC3F2393}"/>
              </a:ext>
            </a:extLst>
          </p:cNvPr>
          <p:cNvGrpSpPr/>
          <p:nvPr/>
        </p:nvGrpSpPr>
        <p:grpSpPr>
          <a:xfrm>
            <a:off x="408780" y="3027396"/>
            <a:ext cx="15120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087728A2-4CF1-442C-9A74-2E77521DE4F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A5760531-6B55-4369-8B15-CBCF4D5C3854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7269D91A-CB44-4D78-9299-63A05DCB6BC9}"/>
              </a:ext>
            </a:extLst>
          </p:cNvPr>
          <p:cNvGrpSpPr/>
          <p:nvPr/>
        </p:nvGrpSpPr>
        <p:grpSpPr>
          <a:xfrm>
            <a:off x="7977336" y="3027396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361ACC50-B2B7-4D73-BF90-A934272A7F3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7880B419-9011-4400-9043-8D313CC498C4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AA3D94F-238C-4D41-9D4B-B60B841D66C5}"/>
              </a:ext>
            </a:extLst>
          </p:cNvPr>
          <p:cNvGrpSpPr/>
          <p:nvPr/>
        </p:nvGrpSpPr>
        <p:grpSpPr>
          <a:xfrm>
            <a:off x="4340557" y="3553535"/>
            <a:ext cx="1217001" cy="459722"/>
            <a:chOff x="2320742" y="1202140"/>
            <a:chExt cx="1217001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876E6BA8-12A6-4F5D-8740-939C4FF9E075}"/>
                </a:ext>
              </a:extLst>
            </p:cNvPr>
            <p:cNvSpPr/>
            <p:nvPr/>
          </p:nvSpPr>
          <p:spPr>
            <a:xfrm>
              <a:off x="2341103" y="120214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3611915F-230B-4C8C-9406-0DCD72CB4A42}"/>
                </a:ext>
              </a:extLst>
            </p:cNvPr>
            <p:cNvSpPr/>
            <p:nvPr/>
          </p:nvSpPr>
          <p:spPr>
            <a:xfrm>
              <a:off x="2320742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F60797E4-363E-4936-B7AA-BE30AA2D3829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537190" y="3783396"/>
            <a:ext cx="244014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A4B36F2D-B263-42C6-A399-3C672217DBF1}"/>
              </a:ext>
            </a:extLst>
          </p:cNvPr>
          <p:cNvGrpSpPr/>
          <p:nvPr/>
        </p:nvGrpSpPr>
        <p:grpSpPr>
          <a:xfrm>
            <a:off x="6393160" y="2377514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DFF8A0D3-B17B-4FAE-B025-D4CFC305AE7F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2FCA0A57-B26E-4301-8624-B370D110878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5BA42C5B-D4A9-4910-BF91-9F40E2A33D20}"/>
              </a:ext>
            </a:extLst>
          </p:cNvPr>
          <p:cNvSpPr txBox="1"/>
          <p:nvPr/>
        </p:nvSpPr>
        <p:spPr>
          <a:xfrm>
            <a:off x="4693888" y="332127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6E31F9-52DA-4FCC-8A4C-C21D951AC825}"/>
              </a:ext>
            </a:extLst>
          </p:cNvPr>
          <p:cNvSpPr txBox="1"/>
          <p:nvPr/>
        </p:nvSpPr>
        <p:spPr>
          <a:xfrm>
            <a:off x="5641806" y="380405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A9742CB0-8603-4980-B89D-33CCC21C5B96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20780" y="3783396"/>
            <a:ext cx="244013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01583B3-7699-4620-9E43-50EC02ECE37F}"/>
              </a:ext>
            </a:extLst>
          </p:cNvPr>
          <p:cNvSpPr txBox="1"/>
          <p:nvPr/>
        </p:nvSpPr>
        <p:spPr>
          <a:xfrm>
            <a:off x="3176960" y="355873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54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40CF472-9425-4252-B810-88EC9476F6EE}"/>
              </a:ext>
            </a:extLst>
          </p:cNvPr>
          <p:cNvSpPr txBox="1"/>
          <p:nvPr/>
        </p:nvSpPr>
        <p:spPr>
          <a:xfrm>
            <a:off x="5646585" y="3548787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55, 56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6" name="꺾인 연결선 33">
            <a:extLst>
              <a:ext uri="{FF2B5EF4-FFF2-40B4-BE49-F238E27FC236}">
                <a16:creationId xmlns:a16="http://schemas.microsoft.com/office/drawing/2014/main" id="{9F5368F1-28D2-45A1-8483-1480A06EC981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5198027" y="2358402"/>
            <a:ext cx="946160" cy="144410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꺾인 연결선 33">
            <a:extLst>
              <a:ext uri="{FF2B5EF4-FFF2-40B4-BE49-F238E27FC236}">
                <a16:creationId xmlns:a16="http://schemas.microsoft.com/office/drawing/2014/main" id="{45ED6BBD-F225-4A13-B363-01EC7E23EFC5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7569432" y="2607375"/>
            <a:ext cx="1163904" cy="42002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42356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C719BC-E72A-4C84-9F79-FF55BCE470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5482EAA-DEDD-4F4B-93E8-18B4EC207238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변경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D07EAEA-D9E7-47FC-8B38-FA3C8FDEE6E3}"/>
              </a:ext>
            </a:extLst>
          </p:cNvPr>
          <p:cNvGrpSpPr/>
          <p:nvPr/>
        </p:nvGrpSpPr>
        <p:grpSpPr>
          <a:xfrm>
            <a:off x="408780" y="3027396"/>
            <a:ext cx="15120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E5FDF1A-0E13-4819-8EA7-C4640AC2D2E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1E2A367-5999-440A-8860-0F81B9BA76E2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변경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E74B3A79-25AF-469C-88D7-C92B2001AAFD}"/>
              </a:ext>
            </a:extLst>
          </p:cNvPr>
          <p:cNvGrpSpPr/>
          <p:nvPr/>
        </p:nvGrpSpPr>
        <p:grpSpPr>
          <a:xfrm>
            <a:off x="7977336" y="3027396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29AA98E6-80B3-42E9-9C94-F2A39F35928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7A98AE4E-44AB-4469-9C28-46790DDD167A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070CB44-7A28-4B18-BA87-ADBF188B88EC}"/>
              </a:ext>
            </a:extLst>
          </p:cNvPr>
          <p:cNvGrpSpPr/>
          <p:nvPr/>
        </p:nvGrpSpPr>
        <p:grpSpPr>
          <a:xfrm>
            <a:off x="4332750" y="3553535"/>
            <a:ext cx="1232615" cy="459722"/>
            <a:chOff x="2305128" y="1202140"/>
            <a:chExt cx="1232615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4B46B6F9-F70D-4B74-B11D-71D96CC60BBB}"/>
                </a:ext>
              </a:extLst>
            </p:cNvPr>
            <p:cNvSpPr/>
            <p:nvPr/>
          </p:nvSpPr>
          <p:spPr>
            <a:xfrm>
              <a:off x="2305128" y="120214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C8059203-B299-490D-A9D1-E01BEA44B11D}"/>
                </a:ext>
              </a:extLst>
            </p:cNvPr>
            <p:cNvSpPr/>
            <p:nvPr/>
          </p:nvSpPr>
          <p:spPr>
            <a:xfrm>
              <a:off x="2320742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변경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7A1C9FFF-8492-437A-A394-BBCC141BC3C5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509022" y="3783396"/>
            <a:ext cx="246831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A577E227-D3CB-4263-9E1E-37EF443AD4B1}"/>
              </a:ext>
            </a:extLst>
          </p:cNvPr>
          <p:cNvGrpSpPr/>
          <p:nvPr/>
        </p:nvGrpSpPr>
        <p:grpSpPr>
          <a:xfrm>
            <a:off x="6393160" y="2377514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8F870DAC-6F72-4447-8BAB-4D9C5463103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9A242A2-7325-4C33-8B0F-39F4A670054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115D35A1-53D0-4DE6-891E-622BC807C112}"/>
              </a:ext>
            </a:extLst>
          </p:cNvPr>
          <p:cNvSpPr txBox="1"/>
          <p:nvPr/>
        </p:nvSpPr>
        <p:spPr>
          <a:xfrm>
            <a:off x="4764887" y="333428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E3A46BC-40AD-447B-BF29-008C06D63C72}"/>
              </a:ext>
            </a:extLst>
          </p:cNvPr>
          <p:cNvSpPr txBox="1"/>
          <p:nvPr/>
        </p:nvSpPr>
        <p:spPr>
          <a:xfrm>
            <a:off x="5641806" y="380405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54740108-2F82-4DE1-A2D4-FB6560CD46B2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20780" y="3783396"/>
            <a:ext cx="241197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FAB07BF7-C535-4FE3-84CF-C6167EF03619}"/>
              </a:ext>
            </a:extLst>
          </p:cNvPr>
          <p:cNvSpPr txBox="1"/>
          <p:nvPr/>
        </p:nvSpPr>
        <p:spPr>
          <a:xfrm>
            <a:off x="3176960" y="355873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8C16A85-2F6A-47A8-9B97-9687E5A7F053}"/>
              </a:ext>
            </a:extLst>
          </p:cNvPr>
          <p:cNvSpPr txBox="1"/>
          <p:nvPr/>
        </p:nvSpPr>
        <p:spPr>
          <a:xfrm>
            <a:off x="5673080" y="354811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8474044E-ED4C-4BF3-A4EF-18B5985CB3DA}"/>
              </a:ext>
            </a:extLst>
          </p:cNvPr>
          <p:cNvCxnSpPr>
            <a:cxnSpLocks/>
            <a:stCxn id="11" idx="0"/>
            <a:endCxn id="15" idx="1"/>
          </p:cNvCxnSpPr>
          <p:nvPr/>
        </p:nvCxnSpPr>
        <p:spPr>
          <a:xfrm rot="5400000" flipH="1" flipV="1">
            <a:off x="5183943" y="2344318"/>
            <a:ext cx="946160" cy="1472274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2AC5F549-A03E-4B1A-A361-A4E7A97CEBCC}"/>
              </a:ext>
            </a:extLst>
          </p:cNvPr>
          <p:cNvCxnSpPr>
            <a:cxnSpLocks/>
            <a:stCxn id="15" idx="3"/>
            <a:endCxn id="8" idx="0"/>
          </p:cNvCxnSpPr>
          <p:nvPr/>
        </p:nvCxnSpPr>
        <p:spPr>
          <a:xfrm>
            <a:off x="7569432" y="2607375"/>
            <a:ext cx="1163904" cy="42002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0029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DD1FF90-BD4E-45A1-96E7-FE817AA55B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409A0C1-1E05-4A68-9407-DBD5277FDBA9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변경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95FDBAE-6971-44BA-ACB2-6DEBB28A62AD}"/>
              </a:ext>
            </a:extLst>
          </p:cNvPr>
          <p:cNvGrpSpPr/>
          <p:nvPr/>
        </p:nvGrpSpPr>
        <p:grpSpPr>
          <a:xfrm>
            <a:off x="408780" y="3027396"/>
            <a:ext cx="15120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87BB4D0-17DC-478D-9F73-FE5DF1F4EA4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8C3EA74-5A37-4733-99E4-57CC616B1494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변경 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3BE3372E-5CFD-4150-867A-7FBA910F6CD6}"/>
              </a:ext>
            </a:extLst>
          </p:cNvPr>
          <p:cNvGrpSpPr/>
          <p:nvPr/>
        </p:nvGrpSpPr>
        <p:grpSpPr>
          <a:xfrm>
            <a:off x="8121352" y="3027396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F3465FCC-9A81-412A-9243-A53EEDBBD53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5B342089-73CA-496C-ADB1-D3E9D42AB6DD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2E8D75E-0FBC-4A87-93C4-E9DBE4E2BFD4}"/>
              </a:ext>
            </a:extLst>
          </p:cNvPr>
          <p:cNvGrpSpPr/>
          <p:nvPr/>
        </p:nvGrpSpPr>
        <p:grpSpPr>
          <a:xfrm>
            <a:off x="4412565" y="3553535"/>
            <a:ext cx="1217001" cy="459722"/>
            <a:chOff x="2320742" y="1202140"/>
            <a:chExt cx="1217001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A2CCEF11-13DE-4B46-96D2-BBF6FAA0181D}"/>
                </a:ext>
              </a:extLst>
            </p:cNvPr>
            <p:cNvSpPr/>
            <p:nvPr/>
          </p:nvSpPr>
          <p:spPr>
            <a:xfrm>
              <a:off x="2341103" y="120214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F69CF26-9955-45B3-84F5-DB19C952084F}"/>
                </a:ext>
              </a:extLst>
            </p:cNvPr>
            <p:cNvSpPr/>
            <p:nvPr/>
          </p:nvSpPr>
          <p:spPr>
            <a:xfrm>
              <a:off x="2320742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변경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AD514ABF-106B-4DA0-9760-D01676AD6BAC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609198" y="3783396"/>
            <a:ext cx="251215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BB355042-BB9A-4015-9FC5-69941D46A797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20780" y="3783396"/>
            <a:ext cx="251214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C149B8F-6399-4612-BCD0-A2A1316C08E8}"/>
              </a:ext>
            </a:extLst>
          </p:cNvPr>
          <p:cNvSpPr txBox="1"/>
          <p:nvPr/>
        </p:nvSpPr>
        <p:spPr>
          <a:xfrm>
            <a:off x="5673080" y="354811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420367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21CB7D-2255-4EDF-94CB-E6A05B1A80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C5E2340-A4A3-4ED5-8FF1-E3747F581B5A}"/>
              </a:ext>
            </a:extLst>
          </p:cNvPr>
          <p:cNvSpPr/>
          <p:nvPr/>
        </p:nvSpPr>
        <p:spPr>
          <a:xfrm>
            <a:off x="278480" y="406405"/>
            <a:ext cx="358944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메시지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52DD9991-A464-4F5D-8F99-2EEA3930AE6B}"/>
              </a:ext>
            </a:extLst>
          </p:cNvPr>
          <p:cNvGrpSpPr/>
          <p:nvPr/>
        </p:nvGrpSpPr>
        <p:grpSpPr>
          <a:xfrm>
            <a:off x="408780" y="2862858"/>
            <a:ext cx="15120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E6A2FEC-E747-4B1C-B29C-6D837455BD0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1007E7D-7DA5-4AFA-85ED-81115C61F352}"/>
                </a:ext>
              </a:extLst>
            </p:cNvPr>
            <p:cNvSpPr/>
            <p:nvPr/>
          </p:nvSpPr>
          <p:spPr>
            <a:xfrm>
              <a:off x="539682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메시지 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0184F6DD-FEEB-43AD-B644-005F1FCCE076}"/>
              </a:ext>
            </a:extLst>
          </p:cNvPr>
          <p:cNvGrpSpPr/>
          <p:nvPr/>
        </p:nvGrpSpPr>
        <p:grpSpPr>
          <a:xfrm>
            <a:off x="8049344" y="2862858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251B70BE-B440-4D30-B0CB-C348967CC00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41EC3A6C-7E82-42AB-B04F-82537159E208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2098AD74-7772-4881-80D4-985696F011A2}"/>
              </a:ext>
            </a:extLst>
          </p:cNvPr>
          <p:cNvGrpSpPr/>
          <p:nvPr/>
        </p:nvGrpSpPr>
        <p:grpSpPr>
          <a:xfrm>
            <a:off x="5515103" y="4762112"/>
            <a:ext cx="1535927" cy="574208"/>
            <a:chOff x="2256623" y="1150306"/>
            <a:chExt cx="1345240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0EE71CB0-23DC-43B6-B379-EA8FCE79C654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9A76AFAB-5DCF-4E20-B769-BA2F4470D44E}"/>
                </a:ext>
              </a:extLst>
            </p:cNvPr>
            <p:cNvSpPr/>
            <p:nvPr/>
          </p:nvSpPr>
          <p:spPr>
            <a:xfrm>
              <a:off x="2256623" y="1231946"/>
              <a:ext cx="1345240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메시지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A7E48059-2C59-4C22-AD71-64119271F693}"/>
              </a:ext>
            </a:extLst>
          </p:cNvPr>
          <p:cNvCxnSpPr>
            <a:cxnSpLocks/>
            <a:stCxn id="11" idx="3"/>
            <a:endCxn id="8" idx="4"/>
          </p:cNvCxnSpPr>
          <p:nvPr/>
        </p:nvCxnSpPr>
        <p:spPr>
          <a:xfrm flipV="1">
            <a:off x="6954566" y="4374858"/>
            <a:ext cx="1850778" cy="66123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3BB78D3-2731-4D6D-9E7E-857E446ACC41}"/>
              </a:ext>
            </a:extLst>
          </p:cNvPr>
          <p:cNvSpPr txBox="1"/>
          <p:nvPr/>
        </p:nvSpPr>
        <p:spPr>
          <a:xfrm>
            <a:off x="4480397" y="4797152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41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CEFF5A9B-2ADF-42C8-8951-0DB714818C43}"/>
              </a:ext>
            </a:extLst>
          </p:cNvPr>
          <p:cNvGrpSpPr/>
          <p:nvPr/>
        </p:nvGrpSpPr>
        <p:grpSpPr>
          <a:xfrm>
            <a:off x="3230816" y="3331754"/>
            <a:ext cx="1176272" cy="574208"/>
            <a:chOff x="2332603" y="1128278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DF8EEF51-B9E2-4B9B-8DAB-A58CF79E3C5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A6F463C-23FB-49ED-BF65-57E3D4A3DECD}"/>
                </a:ext>
              </a:extLst>
            </p:cNvPr>
            <p:cNvSpPr/>
            <p:nvPr/>
          </p:nvSpPr>
          <p:spPr>
            <a:xfrm>
              <a:off x="2485363" y="1208502"/>
              <a:ext cx="870751" cy="32033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상태 메시지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FBFFF91A-2FDD-406D-9ED3-24A2FA1F6D44}"/>
              </a:ext>
            </a:extLst>
          </p:cNvPr>
          <p:cNvGrpSpPr/>
          <p:nvPr/>
        </p:nvGrpSpPr>
        <p:grpSpPr>
          <a:xfrm>
            <a:off x="3116952" y="4725216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E2662F5D-4D00-4F3A-8B8A-0B92550C5DA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733D0C0-A14D-4EEE-A787-2AC6BEDFAB1F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4056EE30-96FC-418C-8D8E-5B68614E31A1}"/>
              </a:ext>
            </a:extLst>
          </p:cNvPr>
          <p:cNvCxnSpPr>
            <a:cxnSpLocks/>
            <a:stCxn id="5" idx="6"/>
            <a:endCxn id="17" idx="1"/>
          </p:cNvCxnSpPr>
          <p:nvPr/>
        </p:nvCxnSpPr>
        <p:spPr>
          <a:xfrm>
            <a:off x="1920780" y="3618858"/>
            <a:ext cx="131003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E4A97E98-BDBA-4C37-BBC6-4845A8AE4679}"/>
              </a:ext>
            </a:extLst>
          </p:cNvPr>
          <p:cNvGrpSpPr/>
          <p:nvPr/>
        </p:nvGrpSpPr>
        <p:grpSpPr>
          <a:xfrm>
            <a:off x="1368629" y="4819355"/>
            <a:ext cx="1176272" cy="459722"/>
            <a:chOff x="2332603" y="1075393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3BF6B07D-A3F7-4FC2-A646-EFD94DB3C70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E9A6DA78-5DC9-4B07-93A4-D188E939C75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1F92B4D0-3FB7-4650-850F-93F3F86DD229}"/>
              </a:ext>
            </a:extLst>
          </p:cNvPr>
          <p:cNvCxnSpPr>
            <a:cxnSpLocks/>
            <a:stCxn id="17" idx="2"/>
            <a:endCxn id="20" idx="0"/>
          </p:cNvCxnSpPr>
          <p:nvPr/>
        </p:nvCxnSpPr>
        <p:spPr>
          <a:xfrm>
            <a:off x="3818952" y="3905962"/>
            <a:ext cx="0" cy="81925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99CE5B7D-A20D-4B8E-9026-8C1F0DDA757A}"/>
              </a:ext>
            </a:extLst>
          </p:cNvPr>
          <p:cNvSpPr txBox="1"/>
          <p:nvPr/>
        </p:nvSpPr>
        <p:spPr>
          <a:xfrm>
            <a:off x="2975507" y="5047409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FF5183F-7BB1-4022-BB1A-9F79EE3C31D7}"/>
              </a:ext>
            </a:extLst>
          </p:cNvPr>
          <p:cNvSpPr txBox="1"/>
          <p:nvPr/>
        </p:nvSpPr>
        <p:spPr>
          <a:xfrm>
            <a:off x="4617407" y="504740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42A9D299-BB96-4FB8-A384-16D23A3BD681}"/>
              </a:ext>
            </a:extLst>
          </p:cNvPr>
          <p:cNvCxnSpPr>
            <a:cxnSpLocks/>
            <a:stCxn id="20" idx="3"/>
            <a:endCxn id="11" idx="1"/>
          </p:cNvCxnSpPr>
          <p:nvPr/>
        </p:nvCxnSpPr>
        <p:spPr>
          <a:xfrm flipV="1">
            <a:off x="4520952" y="5036088"/>
            <a:ext cx="1090606" cy="1312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B0392C06-2C1B-4A9F-9D7E-B226BC2A33EF}"/>
              </a:ext>
            </a:extLst>
          </p:cNvPr>
          <p:cNvGrpSpPr/>
          <p:nvPr/>
        </p:nvGrpSpPr>
        <p:grpSpPr>
          <a:xfrm>
            <a:off x="5694930" y="3388997"/>
            <a:ext cx="1176272" cy="459722"/>
            <a:chOff x="2332603" y="1075393"/>
            <a:chExt cx="1176272" cy="459722"/>
          </a:xfrm>
        </p:grpSpPr>
        <p:sp>
          <p:nvSpPr>
            <p:cNvPr id="44" name="모서리가 둥근 직사각형 211">
              <a:extLst>
                <a:ext uri="{FF2B5EF4-FFF2-40B4-BE49-F238E27FC236}">
                  <a16:creationId xmlns:a16="http://schemas.microsoft.com/office/drawing/2014/main" id="{B364A3E9-F4AE-4598-A962-DB6E0261530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758BB0A4-AB51-4326-9AED-83DC0E718008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8C074B66-0252-4B3B-8B22-941BBE43EBC6}"/>
              </a:ext>
            </a:extLst>
          </p:cNvPr>
          <p:cNvSpPr txBox="1"/>
          <p:nvPr/>
        </p:nvSpPr>
        <p:spPr>
          <a:xfrm>
            <a:off x="6983752" y="4788852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42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04A54E6-ED4E-40BA-9B52-E6D9BDA682D2}"/>
              </a:ext>
            </a:extLst>
          </p:cNvPr>
          <p:cNvSpPr txBox="1"/>
          <p:nvPr/>
        </p:nvSpPr>
        <p:spPr>
          <a:xfrm>
            <a:off x="6056624" y="447019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8FAC2EB-4096-4107-BC43-52532963C873}"/>
              </a:ext>
            </a:extLst>
          </p:cNvPr>
          <p:cNvSpPr txBox="1"/>
          <p:nvPr/>
        </p:nvSpPr>
        <p:spPr>
          <a:xfrm>
            <a:off x="7051021" y="5047409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0" name="꺾인 연결선 33">
            <a:extLst>
              <a:ext uri="{FF2B5EF4-FFF2-40B4-BE49-F238E27FC236}">
                <a16:creationId xmlns:a16="http://schemas.microsoft.com/office/drawing/2014/main" id="{B3CA74EA-C27B-4EC0-9490-EDC095C1E9FB}"/>
              </a:ext>
            </a:extLst>
          </p:cNvPr>
          <p:cNvCxnSpPr>
            <a:cxnSpLocks/>
            <a:stCxn id="37" idx="0"/>
            <a:endCxn id="26" idx="3"/>
          </p:cNvCxnSpPr>
          <p:nvPr/>
        </p:nvCxnSpPr>
        <p:spPr>
          <a:xfrm flipH="1">
            <a:off x="2544901" y="5047409"/>
            <a:ext cx="563816" cy="1807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꺾인 연결선 33">
            <a:extLst>
              <a:ext uri="{FF2B5EF4-FFF2-40B4-BE49-F238E27FC236}">
                <a16:creationId xmlns:a16="http://schemas.microsoft.com/office/drawing/2014/main" id="{ACC67844-26EE-44CD-B82B-D7A7D74FAB49}"/>
              </a:ext>
            </a:extLst>
          </p:cNvPr>
          <p:cNvCxnSpPr>
            <a:cxnSpLocks/>
            <a:stCxn id="26" idx="0"/>
            <a:endCxn id="17" idx="1"/>
          </p:cNvCxnSpPr>
          <p:nvPr/>
        </p:nvCxnSpPr>
        <p:spPr>
          <a:xfrm rot="5400000" flipH="1" flipV="1">
            <a:off x="1993542" y="3582082"/>
            <a:ext cx="1200497" cy="127405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꺾인 연결선 33">
            <a:extLst>
              <a:ext uri="{FF2B5EF4-FFF2-40B4-BE49-F238E27FC236}">
                <a16:creationId xmlns:a16="http://schemas.microsoft.com/office/drawing/2014/main" id="{C1ADC05F-D6D9-4994-91DC-9F6D4275A029}"/>
              </a:ext>
            </a:extLst>
          </p:cNvPr>
          <p:cNvCxnSpPr>
            <a:cxnSpLocks/>
            <a:stCxn id="11" idx="0"/>
            <a:endCxn id="44" idx="2"/>
          </p:cNvCxnSpPr>
          <p:nvPr/>
        </p:nvCxnSpPr>
        <p:spPr>
          <a:xfrm rot="5400000" flipH="1" flipV="1">
            <a:off x="5826368" y="4305414"/>
            <a:ext cx="913393" cy="4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꺾인 연결선 33">
            <a:extLst>
              <a:ext uri="{FF2B5EF4-FFF2-40B4-BE49-F238E27FC236}">
                <a16:creationId xmlns:a16="http://schemas.microsoft.com/office/drawing/2014/main" id="{10B142D5-9A43-473B-A0DC-51C3BCFA2F99}"/>
              </a:ext>
            </a:extLst>
          </p:cNvPr>
          <p:cNvCxnSpPr>
            <a:cxnSpLocks/>
            <a:stCxn id="44" idx="3"/>
            <a:endCxn id="8" idx="2"/>
          </p:cNvCxnSpPr>
          <p:nvPr/>
        </p:nvCxnSpPr>
        <p:spPr>
          <a:xfrm>
            <a:off x="6871202" y="3618858"/>
            <a:ext cx="1178142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87199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23588E-B41A-4958-B419-E9B67155EC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56C0F0B-0E21-43AB-9C34-57E3A6ACB4B9}"/>
              </a:ext>
            </a:extLst>
          </p:cNvPr>
          <p:cNvSpPr/>
          <p:nvPr/>
        </p:nvSpPr>
        <p:spPr>
          <a:xfrm>
            <a:off x="278480" y="406405"/>
            <a:ext cx="286488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프로필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9C504BA-EBFF-4F8A-AB39-BCB488D29A40}"/>
              </a:ext>
            </a:extLst>
          </p:cNvPr>
          <p:cNvGrpSpPr/>
          <p:nvPr/>
        </p:nvGrpSpPr>
        <p:grpSpPr>
          <a:xfrm>
            <a:off x="391894" y="2862858"/>
            <a:ext cx="1529624" cy="1512000"/>
            <a:chOff x="439150" y="2683285"/>
            <a:chExt cx="1163853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29A725C2-0505-43CE-AD01-BB28A7F7C1C6}"/>
                </a:ext>
              </a:extLst>
            </p:cNvPr>
            <p:cNvSpPr/>
            <p:nvPr/>
          </p:nvSpPr>
          <p:spPr>
            <a:xfrm>
              <a:off x="452559" y="2683285"/>
              <a:ext cx="1150444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11FAFA50-7BCE-48AE-B550-029EB3ECB00F}"/>
                </a:ext>
              </a:extLst>
            </p:cNvPr>
            <p:cNvSpPr/>
            <p:nvPr/>
          </p:nvSpPr>
          <p:spPr>
            <a:xfrm>
              <a:off x="439150" y="3023832"/>
              <a:ext cx="1150444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프로필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A7F8909-A88A-4F7A-A4AF-FC5EFD85FE44}"/>
              </a:ext>
            </a:extLst>
          </p:cNvPr>
          <p:cNvGrpSpPr/>
          <p:nvPr/>
        </p:nvGrpSpPr>
        <p:grpSpPr>
          <a:xfrm>
            <a:off x="7977336" y="2862858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2C5E8DD-463B-4F3B-B04D-7E8BF7BDC43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6B57B74D-7046-44A8-B017-DB0C468E0F42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8765889-6459-4666-BCD1-B2D2543A4112}"/>
              </a:ext>
            </a:extLst>
          </p:cNvPr>
          <p:cNvGrpSpPr/>
          <p:nvPr/>
        </p:nvGrpSpPr>
        <p:grpSpPr>
          <a:xfrm>
            <a:off x="3248572" y="3331754"/>
            <a:ext cx="1176272" cy="574208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F806D81A-E0AF-4CEF-B3F3-7907FC236C1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AF64C4B2-17CA-4A2D-9D93-4C9029D47E46}"/>
                </a:ext>
              </a:extLst>
            </p:cNvPr>
            <p:cNvSpPr/>
            <p:nvPr/>
          </p:nvSpPr>
          <p:spPr>
            <a:xfrm>
              <a:off x="2485363" y="1208502"/>
              <a:ext cx="870751" cy="32033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프로필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1D8937F-6AE5-4655-8087-F3F83580918D}"/>
              </a:ext>
            </a:extLst>
          </p:cNvPr>
          <p:cNvGrpSpPr/>
          <p:nvPr/>
        </p:nvGrpSpPr>
        <p:grpSpPr>
          <a:xfrm>
            <a:off x="3134708" y="4725216"/>
            <a:ext cx="1404000" cy="648000"/>
            <a:chOff x="2096156" y="976385"/>
            <a:chExt cx="1649166" cy="763508"/>
          </a:xfrm>
        </p:grpSpPr>
        <p:sp>
          <p:nvSpPr>
            <p:cNvPr id="14" name="순서도: 판단 13">
              <a:extLst>
                <a:ext uri="{FF2B5EF4-FFF2-40B4-BE49-F238E27FC236}">
                  <a16:creationId xmlns:a16="http://schemas.microsoft.com/office/drawing/2014/main" id="{F2C219C9-CC4C-4C51-9EFC-F5B9BD2CEFE2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66DD906-59DA-4165-8822-793096027392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A61045BD-80A5-49C9-B6E0-89D2BAAED5B2}"/>
              </a:ext>
            </a:extLst>
          </p:cNvPr>
          <p:cNvGrpSpPr/>
          <p:nvPr/>
        </p:nvGrpSpPr>
        <p:grpSpPr>
          <a:xfrm>
            <a:off x="1368629" y="4819355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62F9074C-E9A5-441F-BFD0-DD8ABFE3A59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3EA803B-936A-4666-858A-A8F949C8CA6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B7F253B3-1F4A-40D3-AD2A-7E2CA154187D}"/>
              </a:ext>
            </a:extLst>
          </p:cNvPr>
          <p:cNvSpPr txBox="1"/>
          <p:nvPr/>
        </p:nvSpPr>
        <p:spPr>
          <a:xfrm>
            <a:off x="2975507" y="5047409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7C0C3C5-113F-4A3A-8A72-2E917DA339F4}"/>
              </a:ext>
            </a:extLst>
          </p:cNvPr>
          <p:cNvSpPr txBox="1"/>
          <p:nvPr/>
        </p:nvSpPr>
        <p:spPr>
          <a:xfrm>
            <a:off x="4617407" y="504740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꺾인 연결선 33">
            <a:extLst>
              <a:ext uri="{FF2B5EF4-FFF2-40B4-BE49-F238E27FC236}">
                <a16:creationId xmlns:a16="http://schemas.microsoft.com/office/drawing/2014/main" id="{4C8E89AF-8176-4FAF-9D84-74D0DA56D39E}"/>
              </a:ext>
            </a:extLst>
          </p:cNvPr>
          <p:cNvCxnSpPr>
            <a:cxnSpLocks/>
            <a:stCxn id="19" idx="0"/>
            <a:endCxn id="17" idx="3"/>
          </p:cNvCxnSpPr>
          <p:nvPr/>
        </p:nvCxnSpPr>
        <p:spPr>
          <a:xfrm flipH="1">
            <a:off x="2544901" y="5047409"/>
            <a:ext cx="563816" cy="1807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12">
            <a:extLst>
              <a:ext uri="{FF2B5EF4-FFF2-40B4-BE49-F238E27FC236}">
                <a16:creationId xmlns:a16="http://schemas.microsoft.com/office/drawing/2014/main" id="{1D3D3108-EBE0-4917-B132-A9C876FE6DC8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21517" y="3618858"/>
            <a:ext cx="132705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12">
            <a:extLst>
              <a:ext uri="{FF2B5EF4-FFF2-40B4-BE49-F238E27FC236}">
                <a16:creationId xmlns:a16="http://schemas.microsoft.com/office/drawing/2014/main" id="{12B91D53-8EB3-4824-8179-B1FD77FDFDF6}"/>
              </a:ext>
            </a:extLst>
          </p:cNvPr>
          <p:cNvCxnSpPr>
            <a:cxnSpLocks/>
            <a:stCxn id="11" idx="2"/>
            <a:endCxn id="14" idx="0"/>
          </p:cNvCxnSpPr>
          <p:nvPr/>
        </p:nvCxnSpPr>
        <p:spPr>
          <a:xfrm>
            <a:off x="3836708" y="3905962"/>
            <a:ext cx="0" cy="81925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꺾인 연결선 33">
            <a:extLst>
              <a:ext uri="{FF2B5EF4-FFF2-40B4-BE49-F238E27FC236}">
                <a16:creationId xmlns:a16="http://schemas.microsoft.com/office/drawing/2014/main" id="{637592E1-6778-4358-A1BF-2CE49774EE1B}"/>
              </a:ext>
            </a:extLst>
          </p:cNvPr>
          <p:cNvCxnSpPr>
            <a:cxnSpLocks/>
            <a:stCxn id="17" idx="0"/>
            <a:endCxn id="11" idx="1"/>
          </p:cNvCxnSpPr>
          <p:nvPr/>
        </p:nvCxnSpPr>
        <p:spPr>
          <a:xfrm rot="5400000" flipH="1" flipV="1">
            <a:off x="2002420" y="3573204"/>
            <a:ext cx="1200497" cy="129180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ED798FF4-8F83-479A-B62E-E5D742FDD2BF}"/>
              </a:ext>
            </a:extLst>
          </p:cNvPr>
          <p:cNvGrpSpPr/>
          <p:nvPr/>
        </p:nvGrpSpPr>
        <p:grpSpPr>
          <a:xfrm>
            <a:off x="5610446" y="4762111"/>
            <a:ext cx="1345240" cy="547952"/>
            <a:chOff x="2340129" y="1150306"/>
            <a:chExt cx="1178227" cy="459722"/>
          </a:xfrm>
        </p:grpSpPr>
        <p:sp>
          <p:nvSpPr>
            <p:cNvPr id="33" name="모서리가 둥근 직사각형 208">
              <a:extLst>
                <a:ext uri="{FF2B5EF4-FFF2-40B4-BE49-F238E27FC236}">
                  <a16:creationId xmlns:a16="http://schemas.microsoft.com/office/drawing/2014/main" id="{06F371EC-BA32-44AB-AEFF-E96EABB133B7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E0FDEABA-8221-4746-B054-7616A4613543}"/>
                </a:ext>
              </a:extLst>
            </p:cNvPr>
            <p:cNvSpPr/>
            <p:nvPr/>
          </p:nvSpPr>
          <p:spPr>
            <a:xfrm>
              <a:off x="2340129" y="1231946"/>
              <a:ext cx="1178227" cy="335685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프로필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5" name="직선 화살표 연결선 12">
            <a:extLst>
              <a:ext uri="{FF2B5EF4-FFF2-40B4-BE49-F238E27FC236}">
                <a16:creationId xmlns:a16="http://schemas.microsoft.com/office/drawing/2014/main" id="{16CE72D0-1481-4CFB-8C0F-CCC3A8B54317}"/>
              </a:ext>
            </a:extLst>
          </p:cNvPr>
          <p:cNvCxnSpPr>
            <a:cxnSpLocks/>
            <a:stCxn id="14" idx="3"/>
            <a:endCxn id="33" idx="1"/>
          </p:cNvCxnSpPr>
          <p:nvPr/>
        </p:nvCxnSpPr>
        <p:spPr>
          <a:xfrm flipV="1">
            <a:off x="4538708" y="5036087"/>
            <a:ext cx="1072850" cy="1312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C50000A2-38A5-4E3F-A0DA-CE740A552288}"/>
              </a:ext>
            </a:extLst>
          </p:cNvPr>
          <p:cNvSpPr txBox="1"/>
          <p:nvPr/>
        </p:nvSpPr>
        <p:spPr>
          <a:xfrm>
            <a:off x="4538708" y="4826298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8BA212B5-56AA-4825-B1FB-0517DCACFD7C}"/>
              </a:ext>
            </a:extLst>
          </p:cNvPr>
          <p:cNvGrpSpPr/>
          <p:nvPr/>
        </p:nvGrpSpPr>
        <p:grpSpPr>
          <a:xfrm>
            <a:off x="5694930" y="3388995"/>
            <a:ext cx="1176272" cy="459722"/>
            <a:chOff x="2332603" y="1075393"/>
            <a:chExt cx="1176272" cy="459722"/>
          </a:xfrm>
        </p:grpSpPr>
        <p:sp>
          <p:nvSpPr>
            <p:cNvPr id="40" name="모서리가 둥근 직사각형 211">
              <a:extLst>
                <a:ext uri="{FF2B5EF4-FFF2-40B4-BE49-F238E27FC236}">
                  <a16:creationId xmlns:a16="http://schemas.microsoft.com/office/drawing/2014/main" id="{7A8B4CC1-51D1-4C27-9E34-8CCD40718D1E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A69CC63C-4321-44CE-B134-1E1A1C41A3D5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2" name="꺾인 연결선 33">
            <a:extLst>
              <a:ext uri="{FF2B5EF4-FFF2-40B4-BE49-F238E27FC236}">
                <a16:creationId xmlns:a16="http://schemas.microsoft.com/office/drawing/2014/main" id="{FB5BFD06-C913-4498-8308-C6D43EA6D1CC}"/>
              </a:ext>
            </a:extLst>
          </p:cNvPr>
          <p:cNvCxnSpPr>
            <a:cxnSpLocks/>
            <a:stCxn id="33" idx="0"/>
            <a:endCxn id="40" idx="2"/>
          </p:cNvCxnSpPr>
          <p:nvPr/>
        </p:nvCxnSpPr>
        <p:spPr>
          <a:xfrm flipV="1">
            <a:off x="6283062" y="3848717"/>
            <a:ext cx="4" cy="913394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38B95919-158C-4C2A-B11F-ED238818D7B1}"/>
              </a:ext>
            </a:extLst>
          </p:cNvPr>
          <p:cNvSpPr txBox="1"/>
          <p:nvPr/>
        </p:nvSpPr>
        <p:spPr>
          <a:xfrm>
            <a:off x="6016642" y="454139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52E1C8A-CE9F-48FA-829E-AF94910D2445}"/>
              </a:ext>
            </a:extLst>
          </p:cNvPr>
          <p:cNvSpPr txBox="1"/>
          <p:nvPr/>
        </p:nvSpPr>
        <p:spPr>
          <a:xfrm>
            <a:off x="7080308" y="4837008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30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669758B-C659-4406-8745-6428E53DE7ED}"/>
              </a:ext>
            </a:extLst>
          </p:cNvPr>
          <p:cNvSpPr txBox="1"/>
          <p:nvPr/>
        </p:nvSpPr>
        <p:spPr>
          <a:xfrm>
            <a:off x="7185248" y="508518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8" name="직선 화살표 연결선 12">
            <a:extLst>
              <a:ext uri="{FF2B5EF4-FFF2-40B4-BE49-F238E27FC236}">
                <a16:creationId xmlns:a16="http://schemas.microsoft.com/office/drawing/2014/main" id="{00778AC4-C4DA-4E99-9B73-69B2D3838A1D}"/>
              </a:ext>
            </a:extLst>
          </p:cNvPr>
          <p:cNvCxnSpPr>
            <a:cxnSpLocks/>
            <a:stCxn id="33" idx="3"/>
            <a:endCxn id="8" idx="4"/>
          </p:cNvCxnSpPr>
          <p:nvPr/>
        </p:nvCxnSpPr>
        <p:spPr>
          <a:xfrm flipV="1">
            <a:off x="6954566" y="4374858"/>
            <a:ext cx="1778770" cy="66122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꺾인 연결선 33">
            <a:extLst>
              <a:ext uri="{FF2B5EF4-FFF2-40B4-BE49-F238E27FC236}">
                <a16:creationId xmlns:a16="http://schemas.microsoft.com/office/drawing/2014/main" id="{BDF600DE-0CB3-45E1-8C29-A13D8846F39D}"/>
              </a:ext>
            </a:extLst>
          </p:cNvPr>
          <p:cNvCxnSpPr>
            <a:cxnSpLocks/>
            <a:stCxn id="40" idx="3"/>
            <a:endCxn id="8" idx="2"/>
          </p:cNvCxnSpPr>
          <p:nvPr/>
        </p:nvCxnSpPr>
        <p:spPr>
          <a:xfrm>
            <a:off x="6871202" y="3618856"/>
            <a:ext cx="1106134" cy="2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9742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2B2A3EC-03FA-49F6-B633-06AD22AD12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DE7DC9A-915E-45B2-94CA-AF27432DFF32}"/>
              </a:ext>
            </a:extLst>
          </p:cNvPr>
          <p:cNvSpPr/>
          <p:nvPr/>
        </p:nvSpPr>
        <p:spPr>
          <a:xfrm>
            <a:off x="278480" y="406405"/>
            <a:ext cx="358944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프로필 수정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F01C3BB0-7472-4901-A158-DE969457EEF7}"/>
              </a:ext>
            </a:extLst>
          </p:cNvPr>
          <p:cNvGrpSpPr/>
          <p:nvPr/>
        </p:nvGrpSpPr>
        <p:grpSpPr>
          <a:xfrm>
            <a:off x="409519" y="2862858"/>
            <a:ext cx="1512050" cy="1512000"/>
            <a:chOff x="452560" y="2683285"/>
            <a:chExt cx="1150481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69158114-CF47-4D38-939D-EA804FB2CBB1}"/>
                </a:ext>
              </a:extLst>
            </p:cNvPr>
            <p:cNvSpPr/>
            <p:nvPr/>
          </p:nvSpPr>
          <p:spPr>
            <a:xfrm>
              <a:off x="452560" y="2683285"/>
              <a:ext cx="1150443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6ED5FF5-B369-47D8-B757-3BD28883E9C8}"/>
                </a:ext>
              </a:extLst>
            </p:cNvPr>
            <p:cNvSpPr/>
            <p:nvPr/>
          </p:nvSpPr>
          <p:spPr>
            <a:xfrm>
              <a:off x="452598" y="3014436"/>
              <a:ext cx="1150443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프로필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 알림 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776C1329-768D-4D4F-851C-76B247F7AE7C}"/>
              </a:ext>
            </a:extLst>
          </p:cNvPr>
          <p:cNvGrpSpPr/>
          <p:nvPr/>
        </p:nvGrpSpPr>
        <p:grpSpPr>
          <a:xfrm>
            <a:off x="8121352" y="2862858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E362AABB-B009-473D-BFF8-46BDD8986F4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F7ED6BE5-FB24-4B6B-A1D4-F6E79C7FE40B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0" name="직선 화살표 연결선 12">
            <a:extLst>
              <a:ext uri="{FF2B5EF4-FFF2-40B4-BE49-F238E27FC236}">
                <a16:creationId xmlns:a16="http://schemas.microsoft.com/office/drawing/2014/main" id="{48F2493F-0944-4125-AA96-E76F66F74819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>
            <a:off x="1921519" y="3618858"/>
            <a:ext cx="619983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4D3F4B5-2996-4F12-B00C-62183626D1FA}"/>
              </a:ext>
            </a:extLst>
          </p:cNvPr>
          <p:cNvSpPr txBox="1"/>
          <p:nvPr/>
        </p:nvSpPr>
        <p:spPr>
          <a:xfrm>
            <a:off x="4417449" y="3375225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30 | SSC: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863459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GLOBAL_SETTING_FUNCTION</a:t>
            </a:r>
          </a:p>
        </p:txBody>
      </p:sp>
    </p:spTree>
    <p:extLst>
      <p:ext uri="{BB962C8B-B14F-4D97-AF65-F5344CB8AC3E}">
        <p14:creationId xmlns:p14="http://schemas.microsoft.com/office/powerpoint/2010/main" val="37415780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149731-F66F-4152-80F1-7B5164778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2EFB7E3-CAB1-476B-A482-C5AC53FA22E8}"/>
              </a:ext>
            </a:extLst>
          </p:cNvPr>
          <p:cNvSpPr/>
          <p:nvPr/>
        </p:nvSpPr>
        <p:spPr>
          <a:xfrm>
            <a:off x="278480" y="406405"/>
            <a:ext cx="260866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/>
              <a:t>GLOBAL SETTING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6103DAA7-BAD7-46F2-9F87-AD17800F3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9114060"/>
              </p:ext>
            </p:extLst>
          </p:nvPr>
        </p:nvGraphicFramePr>
        <p:xfrm>
          <a:off x="200470" y="1294224"/>
          <a:ext cx="9505060" cy="505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환경설정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환경설정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환경설정을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환경설정 수정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환경설정을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일반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자동실행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Windows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실행시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UCAP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자동 실행 설정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자동 로그인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자동 로그인 설정 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실행 시 창 숨기기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실행시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창 숨기기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41964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글꼴 선택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글꼴 및 폰트 크기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C2C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수신 선택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클릭추콜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시 사무실 혹은 핸드폰 둘 중에서 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차콜을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어떤 것으로 받을지 지정설정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 전송 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 다운로드 폴더 지정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UCAP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언어 설정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메뉴를 포함한 언어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버전정보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현재 버전 표시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최신 버전 표시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시간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시간대를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40123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수동 업데이트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최신버전이 아니면 수동 업데이트 실행 지원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인사정보 언어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메시지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알림창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노출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PC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메신저에서 메시지 도착을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알림창으로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알림창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노출 설정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PC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메신저에서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알림창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노출 시간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(5/10/15/20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초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소리알림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알림이 수신 되었을 때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소리로 알림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알리지 않음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모바일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PC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메신저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이용시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모바일 알림 받지 않음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38037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3C384EF-108A-440E-A6B3-499C68EF99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B7A19D7-CE75-469E-B9B7-5C4FE22F1474}"/>
              </a:ext>
            </a:extLst>
          </p:cNvPr>
          <p:cNvSpPr/>
          <p:nvPr/>
        </p:nvSpPr>
        <p:spPr>
          <a:xfrm>
            <a:off x="278480" y="406405"/>
            <a:ext cx="214033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환경설정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86965FA-E5D1-4929-84F4-A58E2DA9F46A}"/>
              </a:ext>
            </a:extLst>
          </p:cNvPr>
          <p:cNvGrpSpPr/>
          <p:nvPr/>
        </p:nvGrpSpPr>
        <p:grpSpPr>
          <a:xfrm>
            <a:off x="408780" y="3027396"/>
            <a:ext cx="15120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83FBD9A-4C02-4D1E-89B3-BCAFA8B6A2B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506292E-0918-44EE-8C83-55EFF90F409D}"/>
                </a:ext>
              </a:extLst>
            </p:cNvPr>
            <p:cNvSpPr/>
            <p:nvPr/>
          </p:nvSpPr>
          <p:spPr>
            <a:xfrm>
              <a:off x="607729" y="3014437"/>
              <a:ext cx="769671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환경설정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701F19A9-C9AC-40FE-AAC5-AF17680FA2F4}"/>
              </a:ext>
            </a:extLst>
          </p:cNvPr>
          <p:cNvGrpSpPr/>
          <p:nvPr/>
        </p:nvGrpSpPr>
        <p:grpSpPr>
          <a:xfrm>
            <a:off x="8049344" y="3027396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86737762-EF6A-4BC7-873B-4FF69529DEF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6F1FB0E3-1224-4E5E-B67F-82FB4F40E89C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5664F02-00DA-4D40-B8E4-FEE0C08F7EB4}"/>
              </a:ext>
            </a:extLst>
          </p:cNvPr>
          <p:cNvGrpSpPr/>
          <p:nvPr/>
        </p:nvGrpSpPr>
        <p:grpSpPr>
          <a:xfrm>
            <a:off x="3694370" y="3542521"/>
            <a:ext cx="1202525" cy="459722"/>
            <a:chOff x="2341103" y="1150306"/>
            <a:chExt cx="1202525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B1B2B136-0D4C-419B-B27A-DD9B91E60EA0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4103F27E-259F-4A8A-A3CE-AEAB47870D82}"/>
                </a:ext>
              </a:extLst>
            </p:cNvPr>
            <p:cNvSpPr/>
            <p:nvPr/>
          </p:nvSpPr>
          <p:spPr>
            <a:xfrm>
              <a:off x="2371512" y="1189135"/>
              <a:ext cx="1172116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B8020708-6F68-4C2C-8F9A-C14BEB09CCDE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920780" y="3772382"/>
            <a:ext cx="1773590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7F541A7-B0EB-4EEF-80AD-06F72E129D82}"/>
              </a:ext>
            </a:extLst>
          </p:cNvPr>
          <p:cNvSpPr txBox="1"/>
          <p:nvPr/>
        </p:nvSpPr>
        <p:spPr>
          <a:xfrm>
            <a:off x="2298553" y="3538452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855CA623-78C0-4ECA-91A6-2DD1C76C4344}"/>
              </a:ext>
            </a:extLst>
          </p:cNvPr>
          <p:cNvCxnSpPr>
            <a:cxnSpLocks/>
            <a:stCxn id="11" idx="2"/>
            <a:endCxn id="8" idx="4"/>
          </p:cNvCxnSpPr>
          <p:nvPr/>
        </p:nvCxnSpPr>
        <p:spPr>
          <a:xfrm rot="16200000" flipH="1">
            <a:off x="6275349" y="2009400"/>
            <a:ext cx="537153" cy="4522838"/>
          </a:xfrm>
          <a:prstGeom prst="bentConnector3">
            <a:avLst>
              <a:gd name="adj1" fmla="val 21526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80E387D6-C8B8-4CFB-8115-DF3C8956ADEC}"/>
              </a:ext>
            </a:extLst>
          </p:cNvPr>
          <p:cNvSpPr txBox="1"/>
          <p:nvPr/>
        </p:nvSpPr>
        <p:spPr>
          <a:xfrm>
            <a:off x="4063653" y="401593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9760C04-0DA0-41BE-B29E-0F3C9B05F740}"/>
              </a:ext>
            </a:extLst>
          </p:cNvPr>
          <p:cNvSpPr txBox="1"/>
          <p:nvPr/>
        </p:nvSpPr>
        <p:spPr>
          <a:xfrm>
            <a:off x="4272891" y="3993908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A5D2FF53-7083-4DFA-A90F-FBFDB55AE184}"/>
              </a:ext>
            </a:extLst>
          </p:cNvPr>
          <p:cNvGrpSpPr/>
          <p:nvPr/>
        </p:nvGrpSpPr>
        <p:grpSpPr>
          <a:xfrm>
            <a:off x="5817096" y="2132856"/>
            <a:ext cx="1176272" cy="459722"/>
            <a:chOff x="2332603" y="1075393"/>
            <a:chExt cx="1176272" cy="459722"/>
          </a:xfrm>
        </p:grpSpPr>
        <p:sp>
          <p:nvSpPr>
            <p:cNvPr id="34" name="모서리가 둥근 직사각형 211">
              <a:extLst>
                <a:ext uri="{FF2B5EF4-FFF2-40B4-BE49-F238E27FC236}">
                  <a16:creationId xmlns:a16="http://schemas.microsoft.com/office/drawing/2014/main" id="{AE7447CF-39DA-4F6E-A2CC-C33BD7A73A56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C46DC007-A0CB-47A5-8C74-3C54360E83F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CF6F9FED-98DC-49FE-B811-D579DBE13D5B}"/>
              </a:ext>
            </a:extLst>
          </p:cNvPr>
          <p:cNvSpPr txBox="1"/>
          <p:nvPr/>
        </p:nvSpPr>
        <p:spPr>
          <a:xfrm>
            <a:off x="4027790" y="335757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5F934A9A-E58E-4538-A805-0C5E2683BEC2}"/>
              </a:ext>
            </a:extLst>
          </p:cNvPr>
          <p:cNvCxnSpPr>
            <a:cxnSpLocks/>
            <a:stCxn id="11" idx="0"/>
            <a:endCxn id="34" idx="1"/>
          </p:cNvCxnSpPr>
          <p:nvPr/>
        </p:nvCxnSpPr>
        <p:spPr>
          <a:xfrm rot="5400000" flipH="1" flipV="1">
            <a:off x="4459899" y="2185324"/>
            <a:ext cx="1179804" cy="1534590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513557A4-D22B-4400-91BB-2B89F3B95341}"/>
              </a:ext>
            </a:extLst>
          </p:cNvPr>
          <p:cNvCxnSpPr>
            <a:cxnSpLocks/>
            <a:stCxn id="34" idx="3"/>
            <a:endCxn id="8" idx="0"/>
          </p:cNvCxnSpPr>
          <p:nvPr/>
        </p:nvCxnSpPr>
        <p:spPr>
          <a:xfrm>
            <a:off x="6993368" y="2362717"/>
            <a:ext cx="1811976" cy="66467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10616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BF73D3-AFBF-47F6-83EB-5C45D2A425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16CB418-E5DB-4706-A3C3-9A1795F5977E}"/>
              </a:ext>
            </a:extLst>
          </p:cNvPr>
          <p:cNvSpPr/>
          <p:nvPr/>
        </p:nvSpPr>
        <p:spPr>
          <a:xfrm>
            <a:off x="278480" y="406405"/>
            <a:ext cx="214033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환경설정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AD95B45-FDD7-42FF-A699-7C0523D69065}"/>
              </a:ext>
            </a:extLst>
          </p:cNvPr>
          <p:cNvGrpSpPr/>
          <p:nvPr/>
        </p:nvGrpSpPr>
        <p:grpSpPr>
          <a:xfrm>
            <a:off x="408780" y="3027396"/>
            <a:ext cx="15120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F799AD2-A133-4C40-9D19-D32FA194A725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38567A2-7AC2-44C4-85DD-492CF5D8CD59}"/>
                </a:ext>
              </a:extLst>
            </p:cNvPr>
            <p:cNvSpPr/>
            <p:nvPr/>
          </p:nvSpPr>
          <p:spPr>
            <a:xfrm>
              <a:off x="633491" y="3014437"/>
              <a:ext cx="718145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환경설정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0E0E69B1-8F66-4FCF-8A12-49B8C38276A1}"/>
              </a:ext>
            </a:extLst>
          </p:cNvPr>
          <p:cNvGrpSpPr/>
          <p:nvPr/>
        </p:nvGrpSpPr>
        <p:grpSpPr>
          <a:xfrm>
            <a:off x="7977336" y="3027396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ACF9504-75D7-454E-A1A6-C62F8EA2D24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A0AD9C7-B96E-4CB5-BB8D-C0310BE5AC15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9FF9735-6B1D-46C2-A90F-AC08E1B46D62}"/>
              </a:ext>
            </a:extLst>
          </p:cNvPr>
          <p:cNvGrpSpPr/>
          <p:nvPr/>
        </p:nvGrpSpPr>
        <p:grpSpPr>
          <a:xfrm>
            <a:off x="3704587" y="3562096"/>
            <a:ext cx="1176272" cy="462175"/>
            <a:chOff x="2351320" y="1169881"/>
            <a:chExt cx="1176272" cy="462175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406CAB49-54C8-467F-9ADC-358919CF2A6F}"/>
                </a:ext>
              </a:extLst>
            </p:cNvPr>
            <p:cNvSpPr/>
            <p:nvPr/>
          </p:nvSpPr>
          <p:spPr>
            <a:xfrm>
              <a:off x="2351320" y="1169881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EADC195A-6E74-41AD-BEC3-585037560873}"/>
                </a:ext>
              </a:extLst>
            </p:cNvPr>
            <p:cNvSpPr/>
            <p:nvPr/>
          </p:nvSpPr>
          <p:spPr>
            <a:xfrm>
              <a:off x="2429751" y="1231946"/>
              <a:ext cx="99899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환경설정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A057BA76-F36C-451E-B3E0-610110E32918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20780" y="3783396"/>
            <a:ext cx="1783807" cy="856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C112786-0F8B-43B1-A66B-9538F1F4AF1C}"/>
              </a:ext>
            </a:extLst>
          </p:cNvPr>
          <p:cNvSpPr txBox="1"/>
          <p:nvPr/>
        </p:nvSpPr>
        <p:spPr>
          <a:xfrm>
            <a:off x="4947867" y="4854185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31B1CB37-09BA-46AD-AE62-15BD1366C096}"/>
              </a:ext>
            </a:extLst>
          </p:cNvPr>
          <p:cNvGrpSpPr/>
          <p:nvPr/>
        </p:nvGrpSpPr>
        <p:grpSpPr>
          <a:xfrm>
            <a:off x="3580506" y="4725216"/>
            <a:ext cx="1404000" cy="648000"/>
            <a:chOff x="2096156" y="976385"/>
            <a:chExt cx="1649166" cy="763508"/>
          </a:xfrm>
        </p:grpSpPr>
        <p:sp>
          <p:nvSpPr>
            <p:cNvPr id="17" name="순서도: 판단 16">
              <a:extLst>
                <a:ext uri="{FF2B5EF4-FFF2-40B4-BE49-F238E27FC236}">
                  <a16:creationId xmlns:a16="http://schemas.microsoft.com/office/drawing/2014/main" id="{284CFAB8-8C8E-4A3F-9DBB-529F973F474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3B698B3-D4D6-4D17-AB88-4F4DC8571F8E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B8D75C5D-8622-46E7-8AC0-0CEB49021554}"/>
              </a:ext>
            </a:extLst>
          </p:cNvPr>
          <p:cNvGrpSpPr/>
          <p:nvPr/>
        </p:nvGrpSpPr>
        <p:grpSpPr>
          <a:xfrm>
            <a:off x="1832183" y="4819355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2315F469-196E-48D6-AF49-11B773071B0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62CC0A0-B534-4ECD-AA74-D1BB16F1F80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211A0498-3F0B-4BCC-9104-ACFC12FBECF7}"/>
              </a:ext>
            </a:extLst>
          </p:cNvPr>
          <p:cNvCxnSpPr>
            <a:cxnSpLocks/>
            <a:stCxn id="11" idx="2"/>
            <a:endCxn id="17" idx="0"/>
          </p:cNvCxnSpPr>
          <p:nvPr/>
        </p:nvCxnSpPr>
        <p:spPr>
          <a:xfrm flipH="1">
            <a:off x="4282506" y="4021818"/>
            <a:ext cx="10217" cy="70339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65524F6D-3D43-4FEA-ACB9-8A35082BF590}"/>
              </a:ext>
            </a:extLst>
          </p:cNvPr>
          <p:cNvGrpSpPr/>
          <p:nvPr/>
        </p:nvGrpSpPr>
        <p:grpSpPr>
          <a:xfrm>
            <a:off x="5967894" y="4826965"/>
            <a:ext cx="1217001" cy="481750"/>
            <a:chOff x="2320745" y="1150306"/>
            <a:chExt cx="1217001" cy="481750"/>
          </a:xfrm>
        </p:grpSpPr>
        <p:sp>
          <p:nvSpPr>
            <p:cNvPr id="29" name="모서리가 둥근 직사각형 208">
              <a:extLst>
                <a:ext uri="{FF2B5EF4-FFF2-40B4-BE49-F238E27FC236}">
                  <a16:creationId xmlns:a16="http://schemas.microsoft.com/office/drawing/2014/main" id="{04844217-CE5B-41E6-B939-A3918D456FFC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6DA05978-684C-449B-83BB-BB21F0661008}"/>
                </a:ext>
              </a:extLst>
            </p:cNvPr>
            <p:cNvSpPr/>
            <p:nvPr/>
          </p:nvSpPr>
          <p:spPr>
            <a:xfrm>
              <a:off x="2320745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 변경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85375296-90B0-4700-BF71-DBD555D12FDC}"/>
              </a:ext>
            </a:extLst>
          </p:cNvPr>
          <p:cNvCxnSpPr>
            <a:cxnSpLocks/>
            <a:stCxn id="17" idx="3"/>
            <a:endCxn id="29" idx="1"/>
          </p:cNvCxnSpPr>
          <p:nvPr/>
        </p:nvCxnSpPr>
        <p:spPr>
          <a:xfrm>
            <a:off x="4984506" y="5049216"/>
            <a:ext cx="1003746" cy="76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386CBB59-66E9-4183-B130-FBAC097288D2}"/>
              </a:ext>
            </a:extLst>
          </p:cNvPr>
          <p:cNvSpPr txBox="1"/>
          <p:nvPr/>
        </p:nvSpPr>
        <p:spPr>
          <a:xfrm>
            <a:off x="4964152" y="506832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D00D066-A404-4358-8C70-746D91BBBFCF}"/>
              </a:ext>
            </a:extLst>
          </p:cNvPr>
          <p:cNvSpPr txBox="1"/>
          <p:nvPr/>
        </p:nvSpPr>
        <p:spPr>
          <a:xfrm>
            <a:off x="3426925" y="506832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6830E9FD-E21E-4B97-875B-CB8D09310927}"/>
              </a:ext>
            </a:extLst>
          </p:cNvPr>
          <p:cNvCxnSpPr>
            <a:cxnSpLocks/>
            <a:stCxn id="29" idx="3"/>
            <a:endCxn id="8" idx="4"/>
          </p:cNvCxnSpPr>
          <p:nvPr/>
        </p:nvCxnSpPr>
        <p:spPr>
          <a:xfrm flipV="1">
            <a:off x="7164524" y="4539396"/>
            <a:ext cx="1568812" cy="51743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3D4185EA-5354-44BF-8AB4-7DA60108FA87}"/>
              </a:ext>
            </a:extLst>
          </p:cNvPr>
          <p:cNvSpPr txBox="1"/>
          <p:nvPr/>
        </p:nvSpPr>
        <p:spPr>
          <a:xfrm>
            <a:off x="7224305" y="506832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A5C58A2-B410-4668-A9EE-1973468D38AF}"/>
              </a:ext>
            </a:extLst>
          </p:cNvPr>
          <p:cNvSpPr txBox="1"/>
          <p:nvPr/>
        </p:nvSpPr>
        <p:spPr>
          <a:xfrm>
            <a:off x="7185235" y="4854185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3D351B6-DB27-4E33-912C-E7B8FE1D4091}"/>
              </a:ext>
            </a:extLst>
          </p:cNvPr>
          <p:cNvGrpSpPr/>
          <p:nvPr/>
        </p:nvGrpSpPr>
        <p:grpSpPr>
          <a:xfrm>
            <a:off x="5988258" y="3553535"/>
            <a:ext cx="1176272" cy="459722"/>
            <a:chOff x="2332603" y="1075393"/>
            <a:chExt cx="1176272" cy="459722"/>
          </a:xfrm>
        </p:grpSpPr>
        <p:sp>
          <p:nvSpPr>
            <p:cNvPr id="46" name="모서리가 둥근 직사각형 211">
              <a:extLst>
                <a:ext uri="{FF2B5EF4-FFF2-40B4-BE49-F238E27FC236}">
                  <a16:creationId xmlns:a16="http://schemas.microsoft.com/office/drawing/2014/main" id="{E84C62FC-446C-49EE-92F0-84CBFF485FAB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66DD3A9-DF77-4520-A5A1-424265FAF5D2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B277F684-5654-456D-9275-660F36E529E8}"/>
              </a:ext>
            </a:extLst>
          </p:cNvPr>
          <p:cNvSpPr txBox="1"/>
          <p:nvPr/>
        </p:nvSpPr>
        <p:spPr>
          <a:xfrm>
            <a:off x="6573851" y="4598965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0" name="꺾인 연결선 33">
            <a:extLst>
              <a:ext uri="{FF2B5EF4-FFF2-40B4-BE49-F238E27FC236}">
                <a16:creationId xmlns:a16="http://schemas.microsoft.com/office/drawing/2014/main" id="{5804B3D4-4515-4582-A36B-7115AE7532F4}"/>
              </a:ext>
            </a:extLst>
          </p:cNvPr>
          <p:cNvCxnSpPr>
            <a:cxnSpLocks/>
            <a:stCxn id="17" idx="1"/>
            <a:endCxn id="20" idx="3"/>
          </p:cNvCxnSpPr>
          <p:nvPr/>
        </p:nvCxnSpPr>
        <p:spPr>
          <a:xfrm flipH="1">
            <a:off x="3008455" y="5049216"/>
            <a:ext cx="572051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꺾인 연결선 33">
            <a:extLst>
              <a:ext uri="{FF2B5EF4-FFF2-40B4-BE49-F238E27FC236}">
                <a16:creationId xmlns:a16="http://schemas.microsoft.com/office/drawing/2014/main" id="{0C95656E-1669-46A4-89A6-1315C3DCAA89}"/>
              </a:ext>
            </a:extLst>
          </p:cNvPr>
          <p:cNvCxnSpPr>
            <a:cxnSpLocks/>
            <a:stCxn id="20" idx="0"/>
            <a:endCxn id="11" idx="1"/>
          </p:cNvCxnSpPr>
          <p:nvPr/>
        </p:nvCxnSpPr>
        <p:spPr>
          <a:xfrm rot="5400000" flipH="1" flipV="1">
            <a:off x="2548754" y="3663522"/>
            <a:ext cx="1027398" cy="128426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꺾인 연결선 33">
            <a:extLst>
              <a:ext uri="{FF2B5EF4-FFF2-40B4-BE49-F238E27FC236}">
                <a16:creationId xmlns:a16="http://schemas.microsoft.com/office/drawing/2014/main" id="{432C7B29-7603-4D5F-98C2-6EB58F2C405F}"/>
              </a:ext>
            </a:extLst>
          </p:cNvPr>
          <p:cNvCxnSpPr>
            <a:cxnSpLocks/>
            <a:stCxn id="29" idx="0"/>
            <a:endCxn id="46" idx="2"/>
          </p:cNvCxnSpPr>
          <p:nvPr/>
        </p:nvCxnSpPr>
        <p:spPr>
          <a:xfrm rot="5400000" flipH="1" flipV="1">
            <a:off x="6169537" y="4420108"/>
            <a:ext cx="813708" cy="6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꺾인 연결선 33">
            <a:extLst>
              <a:ext uri="{FF2B5EF4-FFF2-40B4-BE49-F238E27FC236}">
                <a16:creationId xmlns:a16="http://schemas.microsoft.com/office/drawing/2014/main" id="{8F97C164-8606-4161-99BF-8EE2057DD6FC}"/>
              </a:ext>
            </a:extLst>
          </p:cNvPr>
          <p:cNvCxnSpPr>
            <a:cxnSpLocks/>
            <a:stCxn id="46" idx="3"/>
            <a:endCxn id="8" idx="2"/>
          </p:cNvCxnSpPr>
          <p:nvPr/>
        </p:nvCxnSpPr>
        <p:spPr>
          <a:xfrm>
            <a:off x="7164530" y="3783396"/>
            <a:ext cx="812806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15997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BUDDY_FUNCTION</a:t>
            </a:r>
          </a:p>
        </p:txBody>
      </p:sp>
    </p:spTree>
    <p:extLst>
      <p:ext uri="{BB962C8B-B14F-4D97-AF65-F5344CB8AC3E}">
        <p14:creationId xmlns:p14="http://schemas.microsoft.com/office/powerpoint/2010/main" val="15736618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149731-F66F-4152-80F1-7B5164778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2EFB7E3-CAB1-476B-A482-C5AC53FA22E8}"/>
              </a:ext>
            </a:extLst>
          </p:cNvPr>
          <p:cNvSpPr/>
          <p:nvPr/>
        </p:nvSpPr>
        <p:spPr>
          <a:xfrm>
            <a:off x="278480" y="406405"/>
            <a:ext cx="119616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/>
              <a:t>BUDDY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6103DAA7-BAD7-46F2-9F87-AD17800F3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0582700"/>
              </p:ext>
            </p:extLst>
          </p:nvPr>
        </p:nvGraphicFramePr>
        <p:xfrm>
          <a:off x="200470" y="1294224"/>
          <a:ext cx="9505060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동료를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등록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동료가 등록된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정보를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수정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동료 정보를 수정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+mn-ea"/>
                        </a:rPr>
                        <a:t>..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41964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동료를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삭제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정보를 삭제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40123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18407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182613-380F-47AF-8EC7-C0F4C3BB94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11F427F-B24D-4DEF-B983-316BBEE63C91}"/>
              </a:ext>
            </a:extLst>
          </p:cNvPr>
          <p:cNvSpPr/>
          <p:nvPr/>
        </p:nvSpPr>
        <p:spPr>
          <a:xfrm>
            <a:off x="278480" y="406405"/>
            <a:ext cx="236154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List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61DE5C4-0D92-45D5-8AFE-C650D8E8C168}"/>
              </a:ext>
            </a:extLst>
          </p:cNvPr>
          <p:cNvGrpSpPr/>
          <p:nvPr/>
        </p:nvGrpSpPr>
        <p:grpSpPr>
          <a:xfrm>
            <a:off x="491286" y="2811190"/>
            <a:ext cx="1512000" cy="1512000"/>
            <a:chOff x="440194" y="2685917"/>
            <a:chExt cx="1104599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DD8DC8CB-1BB2-4633-BFC6-C9E7D4E43E07}"/>
                </a:ext>
              </a:extLst>
            </p:cNvPr>
            <p:cNvSpPr/>
            <p:nvPr/>
          </p:nvSpPr>
          <p:spPr>
            <a:xfrm>
              <a:off x="440194" y="2685917"/>
              <a:ext cx="1104599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869B76E-1D0F-46E1-ACF1-AE6FF59888B1}"/>
                </a:ext>
              </a:extLst>
            </p:cNvPr>
            <p:cNvSpPr/>
            <p:nvPr/>
          </p:nvSpPr>
          <p:spPr>
            <a:xfrm>
              <a:off x="548537" y="3017069"/>
              <a:ext cx="887913" cy="417696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List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001E29DB-9C89-40D9-ADC0-F811A533D317}"/>
              </a:ext>
            </a:extLst>
          </p:cNvPr>
          <p:cNvCxnSpPr>
            <a:cxnSpLocks/>
            <a:stCxn id="5" idx="6"/>
            <a:endCxn id="12" idx="1"/>
          </p:cNvCxnSpPr>
          <p:nvPr/>
        </p:nvCxnSpPr>
        <p:spPr>
          <a:xfrm>
            <a:off x="2003286" y="3567190"/>
            <a:ext cx="1555670" cy="94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50A4B0B-8AA4-46D9-B893-D03412EEBC54}"/>
              </a:ext>
            </a:extLst>
          </p:cNvPr>
          <p:cNvGrpSpPr/>
          <p:nvPr/>
        </p:nvGrpSpPr>
        <p:grpSpPr>
          <a:xfrm>
            <a:off x="3558956" y="3338270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A9A4C61C-4E75-4AA1-AFD9-59139E9435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9233298B-D671-468E-B533-53188F913A53}"/>
                </a:ext>
              </a:extLst>
            </p:cNvPr>
            <p:cNvSpPr/>
            <p:nvPr/>
          </p:nvSpPr>
          <p:spPr>
            <a:xfrm>
              <a:off x="2503799" y="1158084"/>
              <a:ext cx="83388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List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DDFFCAE8-F795-4CDA-95B1-111F54B00970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00D91B7F-F760-4714-8772-BD985369284E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F031189-42A2-4B22-8607-15129B446E7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EFDDC673-ACE0-4621-8F25-79EF61A1E894}"/>
              </a:ext>
            </a:extLst>
          </p:cNvPr>
          <p:cNvSpPr txBox="1"/>
          <p:nvPr/>
        </p:nvSpPr>
        <p:spPr>
          <a:xfrm>
            <a:off x="3916788" y="381216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6E0FE9-57FA-4D83-BDF0-819B186B56A2}"/>
              </a:ext>
            </a:extLst>
          </p:cNvPr>
          <p:cNvSpPr txBox="1"/>
          <p:nvPr/>
        </p:nvSpPr>
        <p:spPr>
          <a:xfrm>
            <a:off x="2560460" y="3338644"/>
            <a:ext cx="106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81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18269D3-4328-4A25-85F3-AB744C10278B}"/>
              </a:ext>
            </a:extLst>
          </p:cNvPr>
          <p:cNvCxnSpPr>
            <a:cxnSpLocks/>
            <a:stCxn id="12" idx="2"/>
            <a:endCxn id="28" idx="0"/>
          </p:cNvCxnSpPr>
          <p:nvPr/>
        </p:nvCxnSpPr>
        <p:spPr>
          <a:xfrm>
            <a:off x="4147092" y="3797992"/>
            <a:ext cx="0" cy="111550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6EDCA11-2A55-4385-B807-3963294F3523}"/>
              </a:ext>
            </a:extLst>
          </p:cNvPr>
          <p:cNvSpPr txBox="1"/>
          <p:nvPr/>
        </p:nvSpPr>
        <p:spPr>
          <a:xfrm>
            <a:off x="4160002" y="378236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81 | SSC: 12,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72C47635-64BC-4186-A708-EA17EA7BB938}"/>
              </a:ext>
            </a:extLst>
          </p:cNvPr>
          <p:cNvGrpSpPr/>
          <p:nvPr/>
        </p:nvGrpSpPr>
        <p:grpSpPr>
          <a:xfrm>
            <a:off x="7977336" y="2812131"/>
            <a:ext cx="1512000" cy="1512000"/>
            <a:chOff x="452567" y="2728924"/>
            <a:chExt cx="1080000" cy="1080000"/>
          </a:xfrm>
        </p:grpSpPr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B1C176DB-F986-4970-85FE-8A0D1F3B6C33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3966E56-9D4A-4828-B24A-F4788387BBB1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A563CAA7-F77C-4EF8-B736-9885D58F98FB}"/>
              </a:ext>
            </a:extLst>
          </p:cNvPr>
          <p:cNvSpPr txBox="1"/>
          <p:nvPr/>
        </p:nvSpPr>
        <p:spPr>
          <a:xfrm>
            <a:off x="5065682" y="202476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E672F2B2-ABFF-4A22-B8EC-77C5BB3EA287}"/>
              </a:ext>
            </a:extLst>
          </p:cNvPr>
          <p:cNvGrpSpPr/>
          <p:nvPr/>
        </p:nvGrpSpPr>
        <p:grpSpPr>
          <a:xfrm>
            <a:off x="3558956" y="4913494"/>
            <a:ext cx="1176272" cy="459722"/>
            <a:chOff x="2332603" y="1128278"/>
            <a:chExt cx="1176272" cy="459722"/>
          </a:xfrm>
        </p:grpSpPr>
        <p:sp>
          <p:nvSpPr>
            <p:cNvPr id="28" name="모서리가 둥근 직사각형 211">
              <a:extLst>
                <a:ext uri="{FF2B5EF4-FFF2-40B4-BE49-F238E27FC236}">
                  <a16:creationId xmlns:a16="http://schemas.microsoft.com/office/drawing/2014/main" id="{7259BD58-6C9F-4BE7-B1F1-34D2A1D049A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485900F5-502A-4208-BA06-0FC4C5E9CE19}"/>
                </a:ext>
              </a:extLst>
            </p:cNvPr>
            <p:cNvSpPr/>
            <p:nvPr/>
          </p:nvSpPr>
          <p:spPr>
            <a:xfrm>
              <a:off x="2462923" y="1158084"/>
              <a:ext cx="91563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사용자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상태 </a:t>
              </a:r>
              <a:endParaRPr lang="en-US" altLang="ko-KR" sz="1000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 algn="ctr"/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정보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F2724838-B3EB-48F0-9BD6-33470C54C55F}"/>
              </a:ext>
            </a:extLst>
          </p:cNvPr>
          <p:cNvCxnSpPr>
            <a:cxnSpLocks/>
            <a:stCxn id="28" idx="3"/>
            <a:endCxn id="23" idx="2"/>
          </p:cNvCxnSpPr>
          <p:nvPr/>
        </p:nvCxnSpPr>
        <p:spPr>
          <a:xfrm flipV="1">
            <a:off x="4735228" y="3568131"/>
            <a:ext cx="3242108" cy="157522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꺾인 연결선 33">
            <a:extLst>
              <a:ext uri="{FF2B5EF4-FFF2-40B4-BE49-F238E27FC236}">
                <a16:creationId xmlns:a16="http://schemas.microsoft.com/office/drawing/2014/main" id="{04A14EDE-50C5-4B3A-9F74-1A1778B09FB9}"/>
              </a:ext>
            </a:extLst>
          </p:cNvPr>
          <p:cNvCxnSpPr>
            <a:cxnSpLocks/>
            <a:stCxn id="13" idx="0"/>
            <a:endCxn id="15" idx="1"/>
          </p:cNvCxnSpPr>
          <p:nvPr/>
        </p:nvCxnSpPr>
        <p:spPr>
          <a:xfrm rot="5400000" flipH="1" flipV="1">
            <a:off x="4335604" y="2035695"/>
            <a:ext cx="1143870" cy="152089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꺾인 연결선 33">
            <a:extLst>
              <a:ext uri="{FF2B5EF4-FFF2-40B4-BE49-F238E27FC236}">
                <a16:creationId xmlns:a16="http://schemas.microsoft.com/office/drawing/2014/main" id="{F8BDAE22-0322-415E-AAD2-9FF54585295F}"/>
              </a:ext>
            </a:extLst>
          </p:cNvPr>
          <p:cNvCxnSpPr>
            <a:cxnSpLocks/>
            <a:stCxn id="15" idx="3"/>
            <a:endCxn id="23" idx="0"/>
          </p:cNvCxnSpPr>
          <p:nvPr/>
        </p:nvCxnSpPr>
        <p:spPr>
          <a:xfrm>
            <a:off x="6844258" y="2224206"/>
            <a:ext cx="1889078" cy="58792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69230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50C8B90-9EC0-467B-B5B3-95C15329DB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2A64CC4-86EF-4C13-A35D-D3C84238DD81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추가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7D429716-8AAA-4A86-AAAA-39CDF803F3E9}"/>
              </a:ext>
            </a:extLst>
          </p:cNvPr>
          <p:cNvGrpSpPr/>
          <p:nvPr/>
        </p:nvGrpSpPr>
        <p:grpSpPr>
          <a:xfrm>
            <a:off x="512503" y="2812131"/>
            <a:ext cx="1512000" cy="1512000"/>
            <a:chOff x="452567" y="2728924"/>
            <a:chExt cx="115427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0A57413B-93C2-4F1C-9559-61FFE6E43861}"/>
                </a:ext>
              </a:extLst>
            </p:cNvPr>
            <p:cNvSpPr/>
            <p:nvPr/>
          </p:nvSpPr>
          <p:spPr>
            <a:xfrm>
              <a:off x="452567" y="2728924"/>
              <a:ext cx="115427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CC801DF2-B772-444F-96DD-F0A46DE3C8FA}"/>
                </a:ext>
              </a:extLst>
            </p:cNvPr>
            <p:cNvSpPr/>
            <p:nvPr/>
          </p:nvSpPr>
          <p:spPr>
            <a:xfrm>
              <a:off x="539906" y="3148010"/>
              <a:ext cx="985357" cy="241824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B0EC27FB-0087-4B5E-87B0-9DA703126CBF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2024503" y="3568131"/>
            <a:ext cx="158861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A1875BF8-36AB-434E-BE34-3488842321D1}"/>
              </a:ext>
            </a:extLst>
          </p:cNvPr>
          <p:cNvGrpSpPr/>
          <p:nvPr/>
        </p:nvGrpSpPr>
        <p:grpSpPr>
          <a:xfrm>
            <a:off x="3613113" y="333827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3F9C8004-CE01-41B2-BB35-4553D671573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6FEEA06E-60EB-49CE-80B4-4CA390D1258A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추가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791C5BC-15AB-4B11-B7A6-6F36CA947588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AF136419-6834-4AB0-AB42-F4DBAEB626E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6804F2B7-593D-4BD6-B056-394D28B1466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21F26CB6-0E23-4ABE-9871-ABCB096D4BFD}"/>
              </a:ext>
            </a:extLst>
          </p:cNvPr>
          <p:cNvSpPr txBox="1"/>
          <p:nvPr/>
        </p:nvSpPr>
        <p:spPr>
          <a:xfrm>
            <a:off x="3990474" y="381263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E2BAE6-6E6E-42B8-9A76-B18115466A82}"/>
              </a:ext>
            </a:extLst>
          </p:cNvPr>
          <p:cNvSpPr txBox="1"/>
          <p:nvPr/>
        </p:nvSpPr>
        <p:spPr>
          <a:xfrm>
            <a:off x="2632985" y="3341726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ABF2AF53-640B-4C67-9653-3F9D2F3B256D}"/>
              </a:ext>
            </a:extLst>
          </p:cNvPr>
          <p:cNvCxnSpPr>
            <a:cxnSpLocks/>
            <a:stCxn id="9" idx="2"/>
            <a:endCxn id="25" idx="1"/>
          </p:cNvCxnSpPr>
          <p:nvPr/>
        </p:nvCxnSpPr>
        <p:spPr>
          <a:xfrm rot="16200000" flipH="1">
            <a:off x="4248099" y="3751141"/>
            <a:ext cx="1373037" cy="146673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226D437-F833-4E7A-8253-38F150E3D60E}"/>
              </a:ext>
            </a:extLst>
          </p:cNvPr>
          <p:cNvSpPr txBox="1"/>
          <p:nvPr/>
        </p:nvSpPr>
        <p:spPr>
          <a:xfrm>
            <a:off x="4150758" y="3812636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DF579B58-A89E-4124-B527-B985ACAAE235}"/>
              </a:ext>
            </a:extLst>
          </p:cNvPr>
          <p:cNvGrpSpPr/>
          <p:nvPr/>
        </p:nvGrpSpPr>
        <p:grpSpPr>
          <a:xfrm>
            <a:off x="7833320" y="2812131"/>
            <a:ext cx="15120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1D6878B5-641E-426C-BE87-5CDE20F871BC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F9DFA15-6C10-4E33-A577-528DA2B87054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EE0A6DB1-97E3-48C5-8148-EDD099F55E20}"/>
              </a:ext>
            </a:extLst>
          </p:cNvPr>
          <p:cNvSpPr txBox="1"/>
          <p:nvPr/>
        </p:nvSpPr>
        <p:spPr>
          <a:xfrm>
            <a:off x="3984367" y="310840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A53ABC2D-2303-47C6-A91A-464BB1CA137D}"/>
              </a:ext>
            </a:extLst>
          </p:cNvPr>
          <p:cNvGrpSpPr/>
          <p:nvPr/>
        </p:nvGrpSpPr>
        <p:grpSpPr>
          <a:xfrm>
            <a:off x="5667986" y="4941168"/>
            <a:ext cx="1176272" cy="459722"/>
            <a:chOff x="2332603" y="1128278"/>
            <a:chExt cx="1176272" cy="459722"/>
          </a:xfrm>
        </p:grpSpPr>
        <p:sp>
          <p:nvSpPr>
            <p:cNvPr id="25" name="모서리가 둥근 직사각형 211">
              <a:extLst>
                <a:ext uri="{FF2B5EF4-FFF2-40B4-BE49-F238E27FC236}">
                  <a16:creationId xmlns:a16="http://schemas.microsoft.com/office/drawing/2014/main" id="{E4491EC2-389F-49BE-BAD5-D8283D6A237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68F9FFB-37F8-4835-8FE2-52A919747BF4}"/>
                </a:ext>
              </a:extLst>
            </p:cNvPr>
            <p:cNvSpPr/>
            <p:nvPr/>
          </p:nvSpPr>
          <p:spPr>
            <a:xfrm>
              <a:off x="2526242" y="1158084"/>
              <a:ext cx="7889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나눔스퀘어" panose="020B0600000101010101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9" name="직선 화살표 연결선 15">
            <a:extLst>
              <a:ext uri="{FF2B5EF4-FFF2-40B4-BE49-F238E27FC236}">
                <a16:creationId xmlns:a16="http://schemas.microsoft.com/office/drawing/2014/main" id="{52AC74CD-C8F6-4658-AF18-1E579D74A072}"/>
              </a:ext>
            </a:extLst>
          </p:cNvPr>
          <p:cNvCxnSpPr>
            <a:cxnSpLocks/>
            <a:stCxn id="25" idx="3"/>
            <a:endCxn id="20" idx="4"/>
          </p:cNvCxnSpPr>
          <p:nvPr/>
        </p:nvCxnSpPr>
        <p:spPr>
          <a:xfrm flipV="1">
            <a:off x="6844258" y="4324131"/>
            <a:ext cx="1745062" cy="84689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꺾인 연결선 33">
            <a:extLst>
              <a:ext uri="{FF2B5EF4-FFF2-40B4-BE49-F238E27FC236}">
                <a16:creationId xmlns:a16="http://schemas.microsoft.com/office/drawing/2014/main" id="{A3E190C4-B75C-400B-944E-1100B799A57D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377585" y="2047870"/>
            <a:ext cx="1114064" cy="146673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꺾인 연결선 33">
            <a:extLst>
              <a:ext uri="{FF2B5EF4-FFF2-40B4-BE49-F238E27FC236}">
                <a16:creationId xmlns:a16="http://schemas.microsoft.com/office/drawing/2014/main" id="{572ACC56-CE3A-4743-9241-AB8B74F5303A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1745062" cy="58792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03920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6F3F300-800A-44F2-832B-01CBB21ABA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35F21C3-E6F8-4332-9FBE-5E54F0264D48}"/>
              </a:ext>
            </a:extLst>
          </p:cNvPr>
          <p:cNvSpPr/>
          <p:nvPr/>
        </p:nvSpPr>
        <p:spPr>
          <a:xfrm>
            <a:off x="278480" y="406405"/>
            <a:ext cx="251543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추가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EC0547E0-DE31-4D19-9764-FB6375CBF314}"/>
              </a:ext>
            </a:extLst>
          </p:cNvPr>
          <p:cNvGrpSpPr/>
          <p:nvPr/>
        </p:nvGrpSpPr>
        <p:grpSpPr>
          <a:xfrm>
            <a:off x="484946" y="3155246"/>
            <a:ext cx="1512000" cy="1512000"/>
            <a:chOff x="479574" y="2749322"/>
            <a:chExt cx="110292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7B93B7B-2B10-4008-95CC-5285AC4A34E6}"/>
                </a:ext>
              </a:extLst>
            </p:cNvPr>
            <p:cNvSpPr/>
            <p:nvPr/>
          </p:nvSpPr>
          <p:spPr>
            <a:xfrm>
              <a:off x="479574" y="2749322"/>
              <a:ext cx="1102924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1DD8A26-10C1-4E02-81E1-6897BCAE83CB}"/>
                </a:ext>
              </a:extLst>
            </p:cNvPr>
            <p:cNvSpPr/>
            <p:nvPr/>
          </p:nvSpPr>
          <p:spPr>
            <a:xfrm>
              <a:off x="560273" y="3080474"/>
              <a:ext cx="941525" cy="417696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91BDC3D8-570E-430E-96A3-A3FDD5A121D1}"/>
              </a:ext>
            </a:extLst>
          </p:cNvPr>
          <p:cNvCxnSpPr>
            <a:cxnSpLocks/>
            <a:stCxn id="5" idx="6"/>
            <a:endCxn id="22" idx="1"/>
          </p:cNvCxnSpPr>
          <p:nvPr/>
        </p:nvCxnSpPr>
        <p:spPr>
          <a:xfrm>
            <a:off x="1996946" y="3911246"/>
            <a:ext cx="242066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760145C-AA03-44A4-B553-846120750FF0}"/>
              </a:ext>
            </a:extLst>
          </p:cNvPr>
          <p:cNvSpPr txBox="1"/>
          <p:nvPr/>
        </p:nvSpPr>
        <p:spPr>
          <a:xfrm>
            <a:off x="3115455" y="3667107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84F25B27-3883-4A37-A0E8-ECB992D9EC82}"/>
              </a:ext>
            </a:extLst>
          </p:cNvPr>
          <p:cNvGrpSpPr/>
          <p:nvPr/>
        </p:nvGrpSpPr>
        <p:grpSpPr>
          <a:xfrm>
            <a:off x="8198204" y="3155246"/>
            <a:ext cx="15120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52C1489F-2262-4EF0-9CB6-52BDC516D76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F119C1F-5656-4C65-94E7-CE064596B852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0B1E29A4-64AA-4423-BA30-9EC84F0E38FA}"/>
              </a:ext>
            </a:extLst>
          </p:cNvPr>
          <p:cNvGrpSpPr/>
          <p:nvPr/>
        </p:nvGrpSpPr>
        <p:grpSpPr>
          <a:xfrm>
            <a:off x="4417614" y="3681385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6C1B34E1-8448-46A1-92ED-868B7CC5FEA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292D569-EA75-4714-9692-2206140F070D}"/>
                </a:ext>
              </a:extLst>
            </p:cNvPr>
            <p:cNvSpPr/>
            <p:nvPr/>
          </p:nvSpPr>
          <p:spPr>
            <a:xfrm>
              <a:off x="2526242" y="1158084"/>
              <a:ext cx="7889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나눔스퀘어" panose="020B0600000101010101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F8A73400-D0E5-4CE0-AD67-FCB27D7A55D4}"/>
              </a:ext>
            </a:extLst>
          </p:cNvPr>
          <p:cNvCxnSpPr>
            <a:cxnSpLocks/>
            <a:stCxn id="22" idx="3"/>
            <a:endCxn id="20" idx="2"/>
          </p:cNvCxnSpPr>
          <p:nvPr/>
        </p:nvCxnSpPr>
        <p:spPr>
          <a:xfrm>
            <a:off x="5593886" y="3911246"/>
            <a:ext cx="26043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48584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F29D68-8199-4384-8513-7F2AD9A8E1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E2FB1C4-6E60-4162-B79F-729370480ED6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99BBB30-C3AE-4F39-A827-0694C7D7D3E5}"/>
              </a:ext>
            </a:extLst>
          </p:cNvPr>
          <p:cNvGrpSpPr/>
          <p:nvPr/>
        </p:nvGrpSpPr>
        <p:grpSpPr>
          <a:xfrm>
            <a:off x="477274" y="2817392"/>
            <a:ext cx="1512001" cy="1512000"/>
            <a:chOff x="428353" y="2736440"/>
            <a:chExt cx="1224931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A91B430E-16F2-4E1B-B25A-0C040008F989}"/>
                </a:ext>
              </a:extLst>
            </p:cNvPr>
            <p:cNvSpPr/>
            <p:nvPr/>
          </p:nvSpPr>
          <p:spPr>
            <a:xfrm>
              <a:off x="428353" y="2736440"/>
              <a:ext cx="1224931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ACB65CA-31EA-44AD-B6B9-248460915E18}"/>
                </a:ext>
              </a:extLst>
            </p:cNvPr>
            <p:cNvSpPr/>
            <p:nvPr/>
          </p:nvSpPr>
          <p:spPr>
            <a:xfrm>
              <a:off x="460534" y="3126194"/>
              <a:ext cx="115427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381ADDCA-C7F9-4A16-88B3-D40619EE2965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989275" y="3573392"/>
            <a:ext cx="111943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58DEED75-311D-48CD-B0C2-FAF4A6D6F3CF}"/>
              </a:ext>
            </a:extLst>
          </p:cNvPr>
          <p:cNvGrpSpPr/>
          <p:nvPr/>
        </p:nvGrpSpPr>
        <p:grpSpPr>
          <a:xfrm>
            <a:off x="3108705" y="3343531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7ED02956-92A1-4595-9616-8D44CE3AA42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134CBB2A-7AB9-4458-906A-CD7EF8FCCCC5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수정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A7AB0A5-9F34-43A4-9B99-FF454E1BC423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FFFF9068-8609-439D-A596-BC4BB1C63ABF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A487407B-C2A4-44D5-B6ED-EB8D48CEAB7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6E01C449-3739-4F88-A11A-EB091AB5AF93}"/>
              </a:ext>
            </a:extLst>
          </p:cNvPr>
          <p:cNvSpPr txBox="1"/>
          <p:nvPr/>
        </p:nvSpPr>
        <p:spPr>
          <a:xfrm>
            <a:off x="4421327" y="35730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0AF0E3-0FCD-4AFB-B417-CEA396789CF2}"/>
              </a:ext>
            </a:extLst>
          </p:cNvPr>
          <p:cNvSpPr txBox="1"/>
          <p:nvPr/>
        </p:nvSpPr>
        <p:spPr>
          <a:xfrm>
            <a:off x="2235342" y="3343097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F943BACC-C44C-46E9-9249-C89102EC8041}"/>
              </a:ext>
            </a:extLst>
          </p:cNvPr>
          <p:cNvCxnSpPr>
            <a:cxnSpLocks/>
            <a:stCxn id="9" idx="3"/>
            <a:endCxn id="20" idx="2"/>
          </p:cNvCxnSpPr>
          <p:nvPr/>
        </p:nvCxnSpPr>
        <p:spPr>
          <a:xfrm>
            <a:off x="4284977" y="3573392"/>
            <a:ext cx="362035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22293D6-B7EB-45FD-94EC-3726E031EC9A}"/>
              </a:ext>
            </a:extLst>
          </p:cNvPr>
          <p:cNvSpPr txBox="1"/>
          <p:nvPr/>
        </p:nvSpPr>
        <p:spPr>
          <a:xfrm>
            <a:off x="4304928" y="3321278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C85EC5B9-6FB9-474F-9288-ED2F6457370E}"/>
              </a:ext>
            </a:extLst>
          </p:cNvPr>
          <p:cNvGrpSpPr/>
          <p:nvPr/>
        </p:nvGrpSpPr>
        <p:grpSpPr>
          <a:xfrm>
            <a:off x="7905328" y="2817392"/>
            <a:ext cx="15120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AFEBD7FE-2650-4A56-9E7F-BF752E93F7BB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35C314E-FB22-48C7-9BDB-13CD4CBEA113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448672B4-E939-4D23-A792-C00ADDC182CC}"/>
              </a:ext>
            </a:extLst>
          </p:cNvPr>
          <p:cNvSpPr txBox="1"/>
          <p:nvPr/>
        </p:nvSpPr>
        <p:spPr>
          <a:xfrm>
            <a:off x="3470616" y="310971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860FA277-60FF-4EC5-995F-A8A0F0E79064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122751" y="1798297"/>
            <a:ext cx="1119325" cy="197114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F9CE3FBE-6AEE-4E25-BDD5-261E7FAF6F07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1817070" cy="59318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7304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E83E5A-2C48-4815-A74A-AA132BDC9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BE1AF7B-CEF4-42E8-B0D0-04700C1C852A}"/>
              </a:ext>
            </a:extLst>
          </p:cNvPr>
          <p:cNvSpPr/>
          <p:nvPr/>
        </p:nvSpPr>
        <p:spPr>
          <a:xfrm>
            <a:off x="278480" y="406405"/>
            <a:ext cx="251543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수정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70C0456-C3EA-4F56-B8D3-7442383ADDAE}"/>
              </a:ext>
            </a:extLst>
          </p:cNvPr>
          <p:cNvGrpSpPr/>
          <p:nvPr/>
        </p:nvGrpSpPr>
        <p:grpSpPr>
          <a:xfrm>
            <a:off x="423164" y="2785503"/>
            <a:ext cx="1512000" cy="1512000"/>
            <a:chOff x="385515" y="2736168"/>
            <a:chExt cx="110292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AFAA7DBB-24BD-401D-998E-854584281F37}"/>
                </a:ext>
              </a:extLst>
            </p:cNvPr>
            <p:cNvSpPr/>
            <p:nvPr/>
          </p:nvSpPr>
          <p:spPr>
            <a:xfrm>
              <a:off x="385515" y="2736168"/>
              <a:ext cx="1102924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A265A2A-7961-4077-8143-7A58EBA5689F}"/>
                </a:ext>
              </a:extLst>
            </p:cNvPr>
            <p:cNvSpPr/>
            <p:nvPr/>
          </p:nvSpPr>
          <p:spPr>
            <a:xfrm>
              <a:off x="387463" y="3061692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D5B7A540-7202-4BA2-97D9-18947B339B48}"/>
              </a:ext>
            </a:extLst>
          </p:cNvPr>
          <p:cNvCxnSpPr>
            <a:cxnSpLocks/>
            <a:stCxn id="5" idx="6"/>
            <a:endCxn id="15" idx="2"/>
          </p:cNvCxnSpPr>
          <p:nvPr/>
        </p:nvCxnSpPr>
        <p:spPr>
          <a:xfrm flipV="1">
            <a:off x="1935164" y="3531361"/>
            <a:ext cx="5898156" cy="1014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51EA8DD-23BD-4167-9FC6-48075FD6BDAD}"/>
              </a:ext>
            </a:extLst>
          </p:cNvPr>
          <p:cNvSpPr txBox="1"/>
          <p:nvPr/>
        </p:nvSpPr>
        <p:spPr>
          <a:xfrm>
            <a:off x="4504113" y="3326059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CA377BE4-4ACF-4316-A95A-DF182973C5AB}"/>
              </a:ext>
            </a:extLst>
          </p:cNvPr>
          <p:cNvGrpSpPr/>
          <p:nvPr/>
        </p:nvGrpSpPr>
        <p:grpSpPr>
          <a:xfrm>
            <a:off x="7833320" y="2775361"/>
            <a:ext cx="1512000" cy="1512000"/>
            <a:chOff x="452567" y="2728924"/>
            <a:chExt cx="1080000" cy="1080000"/>
          </a:xfrm>
        </p:grpSpPr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EC5092E1-4FF6-4AA4-A4B1-B88FFC5CE5B5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50B9039-EFEC-46B9-AAAB-7610D2CE45CC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701641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671209-F29D-464D-B46E-E162ABF39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6CFC00D-9F8C-4258-B972-0AA6AC1ECDFC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삭제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38191337-7D04-480E-9549-B7E5B32C5312}"/>
              </a:ext>
            </a:extLst>
          </p:cNvPr>
          <p:cNvGrpSpPr/>
          <p:nvPr/>
        </p:nvGrpSpPr>
        <p:grpSpPr>
          <a:xfrm>
            <a:off x="512501" y="2812131"/>
            <a:ext cx="1517265" cy="1512000"/>
            <a:chOff x="452566" y="2728924"/>
            <a:chExt cx="115829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7CB312D-67A9-412D-9363-D74984A258C0}"/>
                </a:ext>
              </a:extLst>
            </p:cNvPr>
            <p:cNvSpPr/>
            <p:nvPr/>
          </p:nvSpPr>
          <p:spPr>
            <a:xfrm>
              <a:off x="452566" y="2728924"/>
              <a:ext cx="1154271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314CBBD-471A-4399-832B-A3D4FEE6D42E}"/>
                </a:ext>
              </a:extLst>
            </p:cNvPr>
            <p:cNvSpPr/>
            <p:nvPr/>
          </p:nvSpPr>
          <p:spPr>
            <a:xfrm>
              <a:off x="456585" y="3101825"/>
              <a:ext cx="115427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44ADA2A0-7172-4E9E-A366-C1239A2D6260}"/>
              </a:ext>
            </a:extLst>
          </p:cNvPr>
          <p:cNvCxnSpPr>
            <a:cxnSpLocks/>
            <a:stCxn id="5" idx="6"/>
            <a:endCxn id="27" idx="1"/>
          </p:cNvCxnSpPr>
          <p:nvPr/>
        </p:nvCxnSpPr>
        <p:spPr>
          <a:xfrm flipV="1">
            <a:off x="2024501" y="3568128"/>
            <a:ext cx="1005783" cy="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2A5EF99D-3F1F-4F7F-A3D8-3D984F48BA78}"/>
              </a:ext>
            </a:extLst>
          </p:cNvPr>
          <p:cNvGrpSpPr/>
          <p:nvPr/>
        </p:nvGrpSpPr>
        <p:grpSpPr>
          <a:xfrm>
            <a:off x="3185044" y="450912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B0EAD371-0B71-480F-B708-C66072ABBD6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05ED30D1-C605-476C-8CA0-755F81CF8283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삭제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8D3422B4-1D7F-463D-A34D-56F21EB63245}"/>
              </a:ext>
            </a:extLst>
          </p:cNvPr>
          <p:cNvGrpSpPr/>
          <p:nvPr/>
        </p:nvGrpSpPr>
        <p:grpSpPr>
          <a:xfrm>
            <a:off x="5761690" y="1889158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CB79199F-D5E6-4A38-9C97-FB5554D49B94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12E0893-C651-4C4C-9AA4-047C449D0E9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642C7B6-CCAD-4252-92F5-27F20A5B536F}"/>
              </a:ext>
            </a:extLst>
          </p:cNvPr>
          <p:cNvSpPr txBox="1"/>
          <p:nvPr/>
        </p:nvSpPr>
        <p:spPr>
          <a:xfrm>
            <a:off x="3530020" y="309065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7F1AA7A-744C-4E2A-BCCA-2549513DFB36}"/>
              </a:ext>
            </a:extLst>
          </p:cNvPr>
          <p:cNvSpPr txBox="1"/>
          <p:nvPr/>
        </p:nvSpPr>
        <p:spPr>
          <a:xfrm>
            <a:off x="4531872" y="4523537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766CEC21-D88E-4BB8-978C-433F0345CE2D}"/>
              </a:ext>
            </a:extLst>
          </p:cNvPr>
          <p:cNvCxnSpPr>
            <a:cxnSpLocks/>
            <a:stCxn id="9" idx="2"/>
            <a:endCxn id="20" idx="4"/>
          </p:cNvCxnSpPr>
          <p:nvPr/>
        </p:nvCxnSpPr>
        <p:spPr>
          <a:xfrm rot="5400000" flipH="1" flipV="1">
            <a:off x="5966906" y="2130405"/>
            <a:ext cx="644711" cy="5032164"/>
          </a:xfrm>
          <a:prstGeom prst="bentConnector3">
            <a:avLst>
              <a:gd name="adj1" fmla="val -65006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2431CA7-8563-4CD0-AB58-5181C8DBD9EB}"/>
              </a:ext>
            </a:extLst>
          </p:cNvPr>
          <p:cNvSpPr txBox="1"/>
          <p:nvPr/>
        </p:nvSpPr>
        <p:spPr>
          <a:xfrm>
            <a:off x="3800872" y="4983529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FCC5FE6E-C624-4149-8B58-6204A351ED74}"/>
              </a:ext>
            </a:extLst>
          </p:cNvPr>
          <p:cNvGrpSpPr/>
          <p:nvPr/>
        </p:nvGrpSpPr>
        <p:grpSpPr>
          <a:xfrm>
            <a:off x="8049344" y="2812131"/>
            <a:ext cx="15120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AE5C62EE-6745-4A72-92D4-EFAD0B315748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8C9663D-53EA-4BD5-A5A1-453E064CF9C4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FC4ADC86-80F1-4131-BE5D-88620EA34548}"/>
              </a:ext>
            </a:extLst>
          </p:cNvPr>
          <p:cNvSpPr txBox="1"/>
          <p:nvPr/>
        </p:nvSpPr>
        <p:spPr>
          <a:xfrm>
            <a:off x="4380302" y="334965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23DB145D-BD19-4567-BE5E-291645A104AB}"/>
              </a:ext>
            </a:extLst>
          </p:cNvPr>
          <p:cNvCxnSpPr>
            <a:cxnSpLocks/>
            <a:stCxn id="9" idx="1"/>
            <a:endCxn id="12" idx="1"/>
          </p:cNvCxnSpPr>
          <p:nvPr/>
        </p:nvCxnSpPr>
        <p:spPr>
          <a:xfrm rot="10800000" flipH="1">
            <a:off x="3185044" y="2119019"/>
            <a:ext cx="2576646" cy="2619962"/>
          </a:xfrm>
          <a:prstGeom prst="bentConnector3">
            <a:avLst>
              <a:gd name="adj1" fmla="val -113488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8D1B9348-7828-45FC-ADF3-2B9305241FF0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937962" y="2119019"/>
            <a:ext cx="1867382" cy="693112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60C1F16B-2A82-41AD-8868-1A1863A28EA1}"/>
              </a:ext>
            </a:extLst>
          </p:cNvPr>
          <p:cNvGrpSpPr/>
          <p:nvPr/>
        </p:nvGrpSpPr>
        <p:grpSpPr>
          <a:xfrm>
            <a:off x="3030284" y="3244128"/>
            <a:ext cx="1404000" cy="648000"/>
            <a:chOff x="2096156" y="976385"/>
            <a:chExt cx="1649166" cy="763508"/>
          </a:xfrm>
        </p:grpSpPr>
        <p:sp>
          <p:nvSpPr>
            <p:cNvPr id="27" name="순서도: 판단 26">
              <a:extLst>
                <a:ext uri="{FF2B5EF4-FFF2-40B4-BE49-F238E27FC236}">
                  <a16:creationId xmlns:a16="http://schemas.microsoft.com/office/drawing/2014/main" id="{85201966-F99A-46F6-B998-5C61B5B24A15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D7AB58F3-0FFB-4097-8B7A-913AA80947BD}"/>
                </a:ext>
              </a:extLst>
            </p:cNvPr>
            <p:cNvSpPr/>
            <p:nvPr/>
          </p:nvSpPr>
          <p:spPr>
            <a:xfrm>
              <a:off x="2484654" y="1122424"/>
              <a:ext cx="872168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63672D0D-76C9-4E1F-87EF-DFF1F3315291}"/>
              </a:ext>
            </a:extLst>
          </p:cNvPr>
          <p:cNvGrpSpPr/>
          <p:nvPr/>
        </p:nvGrpSpPr>
        <p:grpSpPr>
          <a:xfrm>
            <a:off x="5647826" y="3244128"/>
            <a:ext cx="1404000" cy="648000"/>
            <a:chOff x="2096156" y="976385"/>
            <a:chExt cx="1649166" cy="763508"/>
          </a:xfrm>
        </p:grpSpPr>
        <p:sp>
          <p:nvSpPr>
            <p:cNvPr id="30" name="순서도: 판단 29">
              <a:extLst>
                <a:ext uri="{FF2B5EF4-FFF2-40B4-BE49-F238E27FC236}">
                  <a16:creationId xmlns:a16="http://schemas.microsoft.com/office/drawing/2014/main" id="{4118C27E-CAA4-410B-A54E-3667427171E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B14F04DE-03C8-4E9C-B023-B02A2ECCB1A6}"/>
                </a:ext>
              </a:extLst>
            </p:cNvPr>
            <p:cNvSpPr/>
            <p:nvPr/>
          </p:nvSpPr>
          <p:spPr>
            <a:xfrm>
              <a:off x="2458295" y="1122424"/>
              <a:ext cx="924890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소속 부서 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 여부</a:t>
              </a: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1F544233-316D-4A65-B0A9-5A7484F363BB}"/>
              </a:ext>
            </a:extLst>
          </p:cNvPr>
          <p:cNvGrpSpPr/>
          <p:nvPr/>
        </p:nvGrpSpPr>
        <p:grpSpPr>
          <a:xfrm>
            <a:off x="3145590" y="2393214"/>
            <a:ext cx="1176272" cy="459722"/>
            <a:chOff x="2332603" y="1128278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6832EEC9-029F-4CBB-857C-65474F0C428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F0CF9EE8-E918-4A75-9F53-E7158A325C8C}"/>
                </a:ext>
              </a:extLst>
            </p:cNvPr>
            <p:cNvSpPr/>
            <p:nvPr/>
          </p:nvSpPr>
          <p:spPr>
            <a:xfrm>
              <a:off x="2549485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그룹 수정</a:t>
              </a:r>
              <a:endParaRPr lang="en-US" altLang="ko-KR" sz="1000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나눔스퀘어" panose="020B0600000101010101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3500895B-2BEC-428D-A91C-D646948FC704}"/>
              </a:ext>
            </a:extLst>
          </p:cNvPr>
          <p:cNvCxnSpPr>
            <a:cxnSpLocks/>
            <a:stCxn id="27" idx="0"/>
            <a:endCxn id="33" idx="2"/>
          </p:cNvCxnSpPr>
          <p:nvPr/>
        </p:nvCxnSpPr>
        <p:spPr>
          <a:xfrm flipV="1">
            <a:off x="3732284" y="2852936"/>
            <a:ext cx="1442" cy="39119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3E1D7FDB-A676-4F2B-86A9-47EB9C3123F3}"/>
              </a:ext>
            </a:extLst>
          </p:cNvPr>
          <p:cNvCxnSpPr>
            <a:cxnSpLocks/>
            <a:stCxn id="27" idx="3"/>
            <a:endCxn id="30" idx="1"/>
          </p:cNvCxnSpPr>
          <p:nvPr/>
        </p:nvCxnSpPr>
        <p:spPr>
          <a:xfrm>
            <a:off x="4434284" y="3568128"/>
            <a:ext cx="121354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화살표 연결선 40">
            <a:extLst>
              <a:ext uri="{FF2B5EF4-FFF2-40B4-BE49-F238E27FC236}">
                <a16:creationId xmlns:a16="http://schemas.microsoft.com/office/drawing/2014/main" id="{4FFBB274-EC85-4852-9EFD-29A84C5DFD0E}"/>
              </a:ext>
            </a:extLst>
          </p:cNvPr>
          <p:cNvCxnSpPr>
            <a:cxnSpLocks/>
            <a:stCxn id="33" idx="3"/>
            <a:endCxn id="30" idx="0"/>
          </p:cNvCxnSpPr>
          <p:nvPr/>
        </p:nvCxnSpPr>
        <p:spPr>
          <a:xfrm>
            <a:off x="4321862" y="2623075"/>
            <a:ext cx="2027964" cy="62105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8C73F4BC-E67C-4DCE-B8AE-3CFB28F5F8E9}"/>
              </a:ext>
            </a:extLst>
          </p:cNvPr>
          <p:cNvGrpSpPr/>
          <p:nvPr/>
        </p:nvGrpSpPr>
        <p:grpSpPr>
          <a:xfrm>
            <a:off x="5761690" y="4509120"/>
            <a:ext cx="1176272" cy="459722"/>
            <a:chOff x="2332603" y="1128278"/>
            <a:chExt cx="1176272" cy="459722"/>
          </a:xfrm>
        </p:grpSpPr>
        <p:sp>
          <p:nvSpPr>
            <p:cNvPr id="45" name="모서리가 둥근 직사각형 211">
              <a:extLst>
                <a:ext uri="{FF2B5EF4-FFF2-40B4-BE49-F238E27FC236}">
                  <a16:creationId xmlns:a16="http://schemas.microsoft.com/office/drawing/2014/main" id="{62017ABC-56AB-4C80-B7F5-B99B214DBAF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D1BA21CA-4329-4772-AB36-CCD05ADACBC2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수정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37659662-3474-4157-A5F4-8908450B76FF}"/>
              </a:ext>
            </a:extLst>
          </p:cNvPr>
          <p:cNvCxnSpPr>
            <a:cxnSpLocks/>
            <a:stCxn id="30" idx="2"/>
            <a:endCxn id="45" idx="0"/>
          </p:cNvCxnSpPr>
          <p:nvPr/>
        </p:nvCxnSpPr>
        <p:spPr>
          <a:xfrm>
            <a:off x="6349826" y="3892128"/>
            <a:ext cx="0" cy="61699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64A8930E-40B0-4E9D-AD53-9F00BF9465CC}"/>
              </a:ext>
            </a:extLst>
          </p:cNvPr>
          <p:cNvCxnSpPr>
            <a:cxnSpLocks/>
            <a:stCxn id="45" idx="1"/>
            <a:endCxn id="9" idx="3"/>
          </p:cNvCxnSpPr>
          <p:nvPr/>
        </p:nvCxnSpPr>
        <p:spPr>
          <a:xfrm flipH="1">
            <a:off x="4361316" y="4738981"/>
            <a:ext cx="140037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24643365-546E-4166-802F-79028C4311DD}"/>
              </a:ext>
            </a:extLst>
          </p:cNvPr>
          <p:cNvSpPr txBox="1"/>
          <p:nvPr/>
        </p:nvSpPr>
        <p:spPr>
          <a:xfrm>
            <a:off x="3512840" y="498912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96B192A-D740-4753-A18D-29C72583A6E7}"/>
              </a:ext>
            </a:extLst>
          </p:cNvPr>
          <p:cNvSpPr txBox="1"/>
          <p:nvPr/>
        </p:nvSpPr>
        <p:spPr>
          <a:xfrm>
            <a:off x="2905616" y="453098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60" name="직선 화살표 연결선 40">
            <a:extLst>
              <a:ext uri="{FF2B5EF4-FFF2-40B4-BE49-F238E27FC236}">
                <a16:creationId xmlns:a16="http://schemas.microsoft.com/office/drawing/2014/main" id="{C60DBA16-353B-4AAB-B52D-F8D8682458EE}"/>
              </a:ext>
            </a:extLst>
          </p:cNvPr>
          <p:cNvCxnSpPr>
            <a:cxnSpLocks/>
            <a:stCxn id="30" idx="3"/>
            <a:endCxn id="20" idx="2"/>
          </p:cNvCxnSpPr>
          <p:nvPr/>
        </p:nvCxnSpPr>
        <p:spPr>
          <a:xfrm>
            <a:off x="7051826" y="3568128"/>
            <a:ext cx="997518" cy="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30B4D2A4-16CF-48D8-ABB0-9C35F1FCAEE3}"/>
              </a:ext>
            </a:extLst>
          </p:cNvPr>
          <p:cNvSpPr txBox="1"/>
          <p:nvPr/>
        </p:nvSpPr>
        <p:spPr>
          <a:xfrm>
            <a:off x="6102642" y="389933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06D232D4-5745-4351-8969-2F408CB1570E}"/>
              </a:ext>
            </a:extLst>
          </p:cNvPr>
          <p:cNvSpPr txBox="1"/>
          <p:nvPr/>
        </p:nvSpPr>
        <p:spPr>
          <a:xfrm>
            <a:off x="6994201" y="334965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6865253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E0E15335-8B7A-4746-A727-41B51A5646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80A2204-307D-48A5-B5F1-3A67673AB20C}"/>
              </a:ext>
            </a:extLst>
          </p:cNvPr>
          <p:cNvSpPr/>
          <p:nvPr/>
        </p:nvSpPr>
        <p:spPr>
          <a:xfrm>
            <a:off x="278480" y="406405"/>
            <a:ext cx="251543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삭제 알림</a:t>
            </a: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244EDEEF-E22B-43A2-BF1A-308E78746C7C}"/>
              </a:ext>
            </a:extLst>
          </p:cNvPr>
          <p:cNvGrpSpPr/>
          <p:nvPr/>
        </p:nvGrpSpPr>
        <p:grpSpPr>
          <a:xfrm>
            <a:off x="515085" y="2775361"/>
            <a:ext cx="1512000" cy="1512000"/>
            <a:chOff x="452567" y="2728924"/>
            <a:chExt cx="1102924" cy="1080000"/>
          </a:xfrm>
        </p:grpSpPr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F9A52345-0970-49A6-891E-46F384855D42}"/>
                </a:ext>
              </a:extLst>
            </p:cNvPr>
            <p:cNvSpPr/>
            <p:nvPr/>
          </p:nvSpPr>
          <p:spPr>
            <a:xfrm>
              <a:off x="452567" y="2728924"/>
              <a:ext cx="1102924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07238951-39EE-4D26-9137-CFF6C8E64E47}"/>
                </a:ext>
              </a:extLst>
            </p:cNvPr>
            <p:cNvSpPr/>
            <p:nvPr/>
          </p:nvSpPr>
          <p:spPr>
            <a:xfrm>
              <a:off x="474631" y="3054446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93E1800C-119F-4977-A18E-66F1E75B8A59}"/>
              </a:ext>
            </a:extLst>
          </p:cNvPr>
          <p:cNvCxnSpPr>
            <a:cxnSpLocks/>
            <a:stCxn id="27" idx="6"/>
            <a:endCxn id="37" idx="2"/>
          </p:cNvCxnSpPr>
          <p:nvPr/>
        </p:nvCxnSpPr>
        <p:spPr>
          <a:xfrm>
            <a:off x="2027086" y="3531361"/>
            <a:ext cx="580623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2D9373C0-7467-4BA4-8939-5AEE1E40DA83}"/>
              </a:ext>
            </a:extLst>
          </p:cNvPr>
          <p:cNvSpPr txBox="1"/>
          <p:nvPr/>
        </p:nvSpPr>
        <p:spPr>
          <a:xfrm>
            <a:off x="4504113" y="328498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2EEDC5FB-CB33-4915-A211-37C5766FD859}"/>
              </a:ext>
            </a:extLst>
          </p:cNvPr>
          <p:cNvGrpSpPr/>
          <p:nvPr/>
        </p:nvGrpSpPr>
        <p:grpSpPr>
          <a:xfrm>
            <a:off x="7833320" y="2775361"/>
            <a:ext cx="1512000" cy="1512000"/>
            <a:chOff x="452567" y="2728924"/>
            <a:chExt cx="1080000" cy="1080000"/>
          </a:xfrm>
        </p:grpSpPr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12633D1A-0B5B-4ADE-8293-7A8BFA3221B1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093BF429-F52D-4BBB-B1EB-98EFF1FB5585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36493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GROUP_FUNCTION</a:t>
            </a:r>
          </a:p>
        </p:txBody>
      </p:sp>
    </p:spTree>
    <p:extLst>
      <p:ext uri="{BB962C8B-B14F-4D97-AF65-F5344CB8AC3E}">
        <p14:creationId xmlns:p14="http://schemas.microsoft.com/office/powerpoint/2010/main" val="39530711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149731-F66F-4152-80F1-7B5164778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2EFB7E3-CAB1-476B-A482-C5AC53FA22E8}"/>
              </a:ext>
            </a:extLst>
          </p:cNvPr>
          <p:cNvSpPr/>
          <p:nvPr/>
        </p:nvSpPr>
        <p:spPr>
          <a:xfrm>
            <a:off x="278480" y="406405"/>
            <a:ext cx="121687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/>
              <a:t>GROUP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6103DAA7-BAD7-46F2-9F87-AD17800F3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9768300"/>
              </p:ext>
            </p:extLst>
          </p:nvPr>
        </p:nvGraphicFramePr>
        <p:xfrm>
          <a:off x="200470" y="1294224"/>
          <a:ext cx="9505060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그룹을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등록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그룹이 등록된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정보를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수정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정보를 수정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41964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그룹명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그룹명을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구성원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그룹에 구성원을 추가 또는 삭제 하여 그룹을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그룹을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삭제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삭제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대화하기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그룹에 포함된 사용자와 대화를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쪽지보내기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그룹에 포함된 사용자에게 쪽지를 보낸다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40123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가져오기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기존 메신저의 그룹목록을 가져올 수 있다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내보내기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목록을 파일로 저장한다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내 이름 검색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목록에 등록된 그룹 이름으로 검색한다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즐겨찾기를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 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즐겨찾기를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즐겨찾기를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69297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294932-177B-485D-A33F-144D930FD6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251C1E1-AEEA-4AE7-B273-44AA5217BD9A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4C21786-A95E-4419-86C3-06FD52376118}"/>
              </a:ext>
            </a:extLst>
          </p:cNvPr>
          <p:cNvSpPr/>
          <p:nvPr/>
        </p:nvSpPr>
        <p:spPr>
          <a:xfrm>
            <a:off x="278480" y="406405"/>
            <a:ext cx="234756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List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조회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40507312-C15F-4F3A-B81C-30481C43B291}"/>
              </a:ext>
            </a:extLst>
          </p:cNvPr>
          <p:cNvGrpSpPr/>
          <p:nvPr/>
        </p:nvGrpSpPr>
        <p:grpSpPr>
          <a:xfrm>
            <a:off x="503061" y="2812131"/>
            <a:ext cx="1512000" cy="1512000"/>
            <a:chOff x="452567" y="2728924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A8BFBF39-75AF-4CDA-8B94-02B10A5167C1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E5EDDB8B-091F-46BD-97DB-0C98CFCB3C7E}"/>
                </a:ext>
              </a:extLst>
            </p:cNvPr>
            <p:cNvSpPr/>
            <p:nvPr/>
          </p:nvSpPr>
          <p:spPr>
            <a:xfrm>
              <a:off x="531224" y="3038916"/>
              <a:ext cx="855957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List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17B50C99-680D-4E84-BEDF-60DC29C3D98F}"/>
              </a:ext>
            </a:extLst>
          </p:cNvPr>
          <p:cNvCxnSpPr>
            <a:cxnSpLocks/>
            <a:stCxn id="6" idx="6"/>
            <a:endCxn id="26" idx="1"/>
          </p:cNvCxnSpPr>
          <p:nvPr/>
        </p:nvCxnSpPr>
        <p:spPr>
          <a:xfrm>
            <a:off x="2015061" y="3568131"/>
            <a:ext cx="231778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5C8875B0-2DDF-491E-91C8-46E0B776BE6D}"/>
              </a:ext>
            </a:extLst>
          </p:cNvPr>
          <p:cNvGrpSpPr/>
          <p:nvPr/>
        </p:nvGrpSpPr>
        <p:grpSpPr>
          <a:xfrm>
            <a:off x="4332841" y="3338270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12D949C0-C601-4BB8-89CA-7CABB44C772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3F8C112B-E7F1-4892-AB3E-9DA3526B2E6B}"/>
                </a:ext>
              </a:extLst>
            </p:cNvPr>
            <p:cNvSpPr/>
            <p:nvPr/>
          </p:nvSpPr>
          <p:spPr>
            <a:xfrm>
              <a:off x="2462923" y="1158084"/>
              <a:ext cx="91563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리스트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EA67FAFB-B776-4B7E-B5F3-CCD6B2E729D9}"/>
              </a:ext>
            </a:extLst>
          </p:cNvPr>
          <p:cNvGrpSpPr/>
          <p:nvPr/>
        </p:nvGrpSpPr>
        <p:grpSpPr>
          <a:xfrm>
            <a:off x="6152992" y="1994345"/>
            <a:ext cx="1176272" cy="459722"/>
            <a:chOff x="2332603" y="107539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9C674895-2789-46E9-8115-A64A1ABCB659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1C7157B-2704-42F3-AD0D-7D590ED17E6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15FCD2EE-F5C2-4351-A260-8941250336A4}"/>
              </a:ext>
            </a:extLst>
          </p:cNvPr>
          <p:cNvSpPr txBox="1"/>
          <p:nvPr/>
        </p:nvSpPr>
        <p:spPr>
          <a:xfrm>
            <a:off x="5645463" y="353956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733BA6D4-5C16-43A0-8027-5DFCCCC9B693}"/>
              </a:ext>
            </a:extLst>
          </p:cNvPr>
          <p:cNvSpPr txBox="1"/>
          <p:nvPr/>
        </p:nvSpPr>
        <p:spPr>
          <a:xfrm>
            <a:off x="3336582" y="3338270"/>
            <a:ext cx="9238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82 | SSC: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42" name="직선 화살표 연결선 141">
            <a:extLst>
              <a:ext uri="{FF2B5EF4-FFF2-40B4-BE49-F238E27FC236}">
                <a16:creationId xmlns:a16="http://schemas.microsoft.com/office/drawing/2014/main" id="{0E8EBFDF-E327-4400-A81C-2B4C6446D468}"/>
              </a:ext>
            </a:extLst>
          </p:cNvPr>
          <p:cNvCxnSpPr>
            <a:cxnSpLocks/>
            <a:stCxn id="26" idx="3"/>
            <a:endCxn id="155" idx="2"/>
          </p:cNvCxnSpPr>
          <p:nvPr/>
        </p:nvCxnSpPr>
        <p:spPr>
          <a:xfrm>
            <a:off x="5509113" y="3568131"/>
            <a:ext cx="239638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82856139-D4FC-4DDF-B8E1-5F54D90AA6AA}"/>
              </a:ext>
            </a:extLst>
          </p:cNvPr>
          <p:cNvSpPr txBox="1"/>
          <p:nvPr/>
        </p:nvSpPr>
        <p:spPr>
          <a:xfrm>
            <a:off x="5581493" y="3357572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82 | SSC: 5, 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54" name="그룹 153">
            <a:extLst>
              <a:ext uri="{FF2B5EF4-FFF2-40B4-BE49-F238E27FC236}">
                <a16:creationId xmlns:a16="http://schemas.microsoft.com/office/drawing/2014/main" id="{FF75529F-5EEC-4C43-AF30-F431875F1334}"/>
              </a:ext>
            </a:extLst>
          </p:cNvPr>
          <p:cNvGrpSpPr/>
          <p:nvPr/>
        </p:nvGrpSpPr>
        <p:grpSpPr>
          <a:xfrm>
            <a:off x="7905496" y="2812131"/>
            <a:ext cx="1512000" cy="1512000"/>
            <a:chOff x="452567" y="2728924"/>
            <a:chExt cx="1080000" cy="1080000"/>
          </a:xfrm>
        </p:grpSpPr>
        <p:sp>
          <p:nvSpPr>
            <p:cNvPr id="155" name="타원 154">
              <a:extLst>
                <a:ext uri="{FF2B5EF4-FFF2-40B4-BE49-F238E27FC236}">
                  <a16:creationId xmlns:a16="http://schemas.microsoft.com/office/drawing/2014/main" id="{360F11D0-DA1C-4A80-9EC9-1277C3AE6BF4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6" name="직사각형 155">
              <a:extLst>
                <a:ext uri="{FF2B5EF4-FFF2-40B4-BE49-F238E27FC236}">
                  <a16:creationId xmlns:a16="http://schemas.microsoft.com/office/drawing/2014/main" id="{F5DE6808-08E4-451E-BC61-5483AA862AB5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62" name="TextBox 161">
            <a:extLst>
              <a:ext uri="{FF2B5EF4-FFF2-40B4-BE49-F238E27FC236}">
                <a16:creationId xmlns:a16="http://schemas.microsoft.com/office/drawing/2014/main" id="{0BD0D2EC-177E-4643-B163-90149F1925E4}"/>
              </a:ext>
            </a:extLst>
          </p:cNvPr>
          <p:cNvSpPr txBox="1"/>
          <p:nvPr/>
        </p:nvSpPr>
        <p:spPr>
          <a:xfrm>
            <a:off x="4677709" y="311561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8" name="꺾인 연결선 33">
            <a:extLst>
              <a:ext uri="{FF2B5EF4-FFF2-40B4-BE49-F238E27FC236}">
                <a16:creationId xmlns:a16="http://schemas.microsoft.com/office/drawing/2014/main" id="{541D88B2-9C16-41D0-A078-E3825DA1843F}"/>
              </a:ext>
            </a:extLst>
          </p:cNvPr>
          <p:cNvCxnSpPr>
            <a:cxnSpLocks/>
            <a:stCxn id="26" idx="0"/>
            <a:endCxn id="49" idx="1"/>
          </p:cNvCxnSpPr>
          <p:nvPr/>
        </p:nvCxnSpPr>
        <p:spPr>
          <a:xfrm rot="5400000" flipH="1" flipV="1">
            <a:off x="4979952" y="2165231"/>
            <a:ext cx="1114064" cy="123201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꺾인 연결선 33">
            <a:extLst>
              <a:ext uri="{FF2B5EF4-FFF2-40B4-BE49-F238E27FC236}">
                <a16:creationId xmlns:a16="http://schemas.microsoft.com/office/drawing/2014/main" id="{13EEC67B-8953-496F-BB9C-959E7BBD4B87}"/>
              </a:ext>
            </a:extLst>
          </p:cNvPr>
          <p:cNvCxnSpPr>
            <a:cxnSpLocks/>
            <a:stCxn id="49" idx="3"/>
            <a:endCxn id="155" idx="0"/>
          </p:cNvCxnSpPr>
          <p:nvPr/>
        </p:nvCxnSpPr>
        <p:spPr>
          <a:xfrm>
            <a:off x="7329264" y="2224206"/>
            <a:ext cx="1332232" cy="58792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615819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BA7AD322-AF0A-4B47-9C2C-CE6C1ABF95B6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EF99535-14FC-4E5A-9D57-E3A197227310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추가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98C99B-A458-47F4-A92D-C3BA1031F9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BF857FF0-CBA7-47CE-AD2F-8F5D9D0F2AA7}"/>
              </a:ext>
            </a:extLst>
          </p:cNvPr>
          <p:cNvGrpSpPr/>
          <p:nvPr/>
        </p:nvGrpSpPr>
        <p:grpSpPr>
          <a:xfrm>
            <a:off x="279597" y="1556792"/>
            <a:ext cx="1558630" cy="1512000"/>
            <a:chOff x="417063" y="2683285"/>
            <a:chExt cx="1186492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AB3D4A1B-9BA0-4231-9B57-B0BACCA47281}"/>
                </a:ext>
              </a:extLst>
            </p:cNvPr>
            <p:cNvSpPr/>
            <p:nvPr/>
          </p:nvSpPr>
          <p:spPr>
            <a:xfrm>
              <a:off x="452560" y="2683285"/>
              <a:ext cx="1150995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65255CEA-567C-43AA-BB70-5EFB78DE4630}"/>
                </a:ext>
              </a:extLst>
            </p:cNvPr>
            <p:cNvSpPr/>
            <p:nvPr/>
          </p:nvSpPr>
          <p:spPr>
            <a:xfrm>
              <a:off x="417063" y="3032802"/>
              <a:ext cx="1150995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E0163CFD-B0DC-4658-93FF-96CE371C7EDA}"/>
              </a:ext>
            </a:extLst>
          </p:cNvPr>
          <p:cNvSpPr txBox="1"/>
          <p:nvPr/>
        </p:nvSpPr>
        <p:spPr>
          <a:xfrm>
            <a:off x="6033120" y="3842875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132668C5-534D-4ABD-8DA1-5288F89C9DD1}"/>
              </a:ext>
            </a:extLst>
          </p:cNvPr>
          <p:cNvGrpSpPr/>
          <p:nvPr/>
        </p:nvGrpSpPr>
        <p:grpSpPr>
          <a:xfrm>
            <a:off x="2264560" y="2082931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AD560619-1D3B-4501-AAD1-ABB72F3DE2B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6BFE3789-CE1E-4EF8-943B-F3B88416CCC3}"/>
                </a:ext>
              </a:extLst>
            </p:cNvPr>
            <p:cNvSpPr/>
            <p:nvPr/>
          </p:nvSpPr>
          <p:spPr>
            <a:xfrm>
              <a:off x="2549482" y="1168616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4E131F58-A1E7-4953-9C63-EB4684ACCE23}"/>
              </a:ext>
            </a:extLst>
          </p:cNvPr>
          <p:cNvGrpSpPr/>
          <p:nvPr/>
        </p:nvGrpSpPr>
        <p:grpSpPr>
          <a:xfrm>
            <a:off x="6441024" y="2082931"/>
            <a:ext cx="1176272" cy="459722"/>
            <a:chOff x="2332603" y="1075393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9259301E-0A67-4C54-9C03-72C0753DA69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35318AA7-875A-48F4-83B3-F4E5973C7E48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0E7AE698-3E75-4296-A424-1A655AB64D64}"/>
              </a:ext>
            </a:extLst>
          </p:cNvPr>
          <p:cNvGrpSpPr/>
          <p:nvPr/>
        </p:nvGrpSpPr>
        <p:grpSpPr>
          <a:xfrm>
            <a:off x="4592960" y="3708154"/>
            <a:ext cx="1404000" cy="648000"/>
            <a:chOff x="2096156" y="976385"/>
            <a:chExt cx="1649166" cy="763508"/>
          </a:xfrm>
        </p:grpSpPr>
        <p:sp>
          <p:nvSpPr>
            <p:cNvPr id="43" name="순서도: 판단 42">
              <a:extLst>
                <a:ext uri="{FF2B5EF4-FFF2-40B4-BE49-F238E27FC236}">
                  <a16:creationId xmlns:a16="http://schemas.microsoft.com/office/drawing/2014/main" id="{A2B8A79B-6023-4989-8F85-FC232484CDB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625E67C7-7FFC-4C71-B008-2855789D242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8781D8C2-20B2-4BA7-865D-E15E769C6955}"/>
              </a:ext>
            </a:extLst>
          </p:cNvPr>
          <p:cNvGrpSpPr/>
          <p:nvPr/>
        </p:nvGrpSpPr>
        <p:grpSpPr>
          <a:xfrm>
            <a:off x="7401272" y="3789040"/>
            <a:ext cx="1322124" cy="459722"/>
            <a:chOff x="2332602" y="113382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5AB08EC6-ED82-4774-AE70-13B9CE41D3B2}"/>
                </a:ext>
              </a:extLst>
            </p:cNvPr>
            <p:cNvSpPr/>
            <p:nvPr/>
          </p:nvSpPr>
          <p:spPr>
            <a:xfrm>
              <a:off x="2332602" y="113382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107D1B5-2729-4A36-8797-66B52555620C}"/>
                </a:ext>
              </a:extLst>
            </p:cNvPr>
            <p:cNvSpPr/>
            <p:nvPr/>
          </p:nvSpPr>
          <p:spPr>
            <a:xfrm>
              <a:off x="2590438" y="1176329"/>
              <a:ext cx="6606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F96118AE-B40B-4436-AABC-C8DF25CE446E}"/>
              </a:ext>
            </a:extLst>
          </p:cNvPr>
          <p:cNvGrpSpPr/>
          <p:nvPr/>
        </p:nvGrpSpPr>
        <p:grpSpPr>
          <a:xfrm>
            <a:off x="2264560" y="4365104"/>
            <a:ext cx="1176272" cy="459722"/>
            <a:chOff x="2332603" y="1075393"/>
            <a:chExt cx="1176272" cy="459722"/>
          </a:xfrm>
        </p:grpSpPr>
        <p:sp>
          <p:nvSpPr>
            <p:cNvPr id="52" name="모서리가 둥근 직사각형 211">
              <a:extLst>
                <a:ext uri="{FF2B5EF4-FFF2-40B4-BE49-F238E27FC236}">
                  <a16:creationId xmlns:a16="http://schemas.microsoft.com/office/drawing/2014/main" id="{88DFAA06-0C08-4BDE-A878-B1B22A82839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72F2C53-718D-4751-B387-5EB2DD6E2B2A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54" name="직선 화살표 연결선 34">
            <a:extLst>
              <a:ext uri="{FF2B5EF4-FFF2-40B4-BE49-F238E27FC236}">
                <a16:creationId xmlns:a16="http://schemas.microsoft.com/office/drawing/2014/main" id="{D1F32184-3A38-49F8-A5DC-89D250151091}"/>
              </a:ext>
            </a:extLst>
          </p:cNvPr>
          <p:cNvCxnSpPr>
            <a:cxnSpLocks/>
            <a:stCxn id="26" idx="3"/>
            <a:endCxn id="43" idx="1"/>
          </p:cNvCxnSpPr>
          <p:nvPr/>
        </p:nvCxnSpPr>
        <p:spPr>
          <a:xfrm>
            <a:off x="3440832" y="2312792"/>
            <a:ext cx="1152128" cy="171936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128A9E59-9651-4C51-B9E7-657726B7BEA4}"/>
              </a:ext>
            </a:extLst>
          </p:cNvPr>
          <p:cNvSpPr txBox="1"/>
          <p:nvPr/>
        </p:nvSpPr>
        <p:spPr>
          <a:xfrm>
            <a:off x="4952933" y="435060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61E0F6E-AA87-4A08-9ADA-2B70C193CA9E}"/>
              </a:ext>
            </a:extLst>
          </p:cNvPr>
          <p:cNvSpPr txBox="1"/>
          <p:nvPr/>
        </p:nvSpPr>
        <p:spPr>
          <a:xfrm>
            <a:off x="6054456" y="406257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9" name="직선 화살표 연결선 34">
            <a:extLst>
              <a:ext uri="{FF2B5EF4-FFF2-40B4-BE49-F238E27FC236}">
                <a16:creationId xmlns:a16="http://schemas.microsoft.com/office/drawing/2014/main" id="{0E94C4C0-7DAB-49E7-A929-49B0F4930745}"/>
              </a:ext>
            </a:extLst>
          </p:cNvPr>
          <p:cNvCxnSpPr>
            <a:cxnSpLocks/>
            <a:stCxn id="43" idx="3"/>
            <a:endCxn id="49" idx="1"/>
          </p:cNvCxnSpPr>
          <p:nvPr/>
        </p:nvCxnSpPr>
        <p:spPr>
          <a:xfrm flipV="1">
            <a:off x="5996960" y="4018901"/>
            <a:ext cx="1404312" cy="1325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34">
            <a:extLst>
              <a:ext uri="{FF2B5EF4-FFF2-40B4-BE49-F238E27FC236}">
                <a16:creationId xmlns:a16="http://schemas.microsoft.com/office/drawing/2014/main" id="{0C02BD91-5909-48DD-8D33-3C30F4EF981D}"/>
              </a:ext>
            </a:extLst>
          </p:cNvPr>
          <p:cNvCxnSpPr>
            <a:cxnSpLocks/>
            <a:stCxn id="49" idx="2"/>
            <a:endCxn id="68" idx="0"/>
          </p:cNvCxnSpPr>
          <p:nvPr/>
        </p:nvCxnSpPr>
        <p:spPr>
          <a:xfrm rot="5400000">
            <a:off x="6476129" y="3751829"/>
            <a:ext cx="1089272" cy="208313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D5050135-984F-4612-A3A8-456463B04592}"/>
              </a:ext>
            </a:extLst>
          </p:cNvPr>
          <p:cNvSpPr txBox="1"/>
          <p:nvPr/>
        </p:nvSpPr>
        <p:spPr>
          <a:xfrm>
            <a:off x="8014240" y="4329879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4D820069-081E-46BD-89FD-CB802E8C4A4B}"/>
              </a:ext>
            </a:extLst>
          </p:cNvPr>
          <p:cNvGrpSpPr/>
          <p:nvPr/>
        </p:nvGrpSpPr>
        <p:grpSpPr>
          <a:xfrm>
            <a:off x="8121352" y="1556792"/>
            <a:ext cx="1512000" cy="1512000"/>
            <a:chOff x="452560" y="2683285"/>
            <a:chExt cx="1080000" cy="1080000"/>
          </a:xfrm>
        </p:grpSpPr>
        <p:sp>
          <p:nvSpPr>
            <p:cNvPr id="83" name="타원 82">
              <a:extLst>
                <a:ext uri="{FF2B5EF4-FFF2-40B4-BE49-F238E27FC236}">
                  <a16:creationId xmlns:a16="http://schemas.microsoft.com/office/drawing/2014/main" id="{2C3C0EDA-3532-4CB2-ACE2-4CD204A18AB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직사각형 83">
              <a:extLst>
                <a:ext uri="{FF2B5EF4-FFF2-40B4-BE49-F238E27FC236}">
                  <a16:creationId xmlns:a16="http://schemas.microsoft.com/office/drawing/2014/main" id="{737A46AD-B827-4E75-BBDE-B738253D1395}"/>
                </a:ext>
              </a:extLst>
            </p:cNvPr>
            <p:cNvSpPr/>
            <p:nvPr/>
          </p:nvSpPr>
          <p:spPr>
            <a:xfrm>
              <a:off x="723700" y="3069469"/>
              <a:ext cx="537718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99" name="직선 화살표 연결선 20">
            <a:extLst>
              <a:ext uri="{FF2B5EF4-FFF2-40B4-BE49-F238E27FC236}">
                <a16:creationId xmlns:a16="http://schemas.microsoft.com/office/drawing/2014/main" id="{42EBE1EB-AC15-4F16-B29D-8457C680BBAC}"/>
              </a:ext>
            </a:extLst>
          </p:cNvPr>
          <p:cNvCxnSpPr>
            <a:cxnSpLocks/>
            <a:stCxn id="6" idx="6"/>
            <a:endCxn id="26" idx="1"/>
          </p:cNvCxnSpPr>
          <p:nvPr/>
        </p:nvCxnSpPr>
        <p:spPr>
          <a:xfrm>
            <a:off x="1838227" y="2312792"/>
            <a:ext cx="42633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5F0AD96C-1415-496A-8911-B1C011AA3695}"/>
              </a:ext>
            </a:extLst>
          </p:cNvPr>
          <p:cNvSpPr txBox="1"/>
          <p:nvPr/>
        </p:nvSpPr>
        <p:spPr>
          <a:xfrm>
            <a:off x="7821081" y="43301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C5A61E26-8CE4-429D-B4DC-4EF6AA5E2F58}"/>
              </a:ext>
            </a:extLst>
          </p:cNvPr>
          <p:cNvSpPr txBox="1"/>
          <p:nvPr/>
        </p:nvSpPr>
        <p:spPr>
          <a:xfrm>
            <a:off x="7809584" y="351323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32A7B4D1-B6E1-4FBD-8687-0D12B940FEE9}"/>
              </a:ext>
            </a:extLst>
          </p:cNvPr>
          <p:cNvGrpSpPr/>
          <p:nvPr/>
        </p:nvGrpSpPr>
        <p:grpSpPr>
          <a:xfrm>
            <a:off x="5277195" y="5338034"/>
            <a:ext cx="1404000" cy="648000"/>
            <a:chOff x="2096160" y="1087303"/>
            <a:chExt cx="1649166" cy="763508"/>
          </a:xfrm>
        </p:grpSpPr>
        <p:sp>
          <p:nvSpPr>
            <p:cNvPr id="68" name="순서도: 판단 67">
              <a:extLst>
                <a:ext uri="{FF2B5EF4-FFF2-40B4-BE49-F238E27FC236}">
                  <a16:creationId xmlns:a16="http://schemas.microsoft.com/office/drawing/2014/main" id="{74291384-E0B8-4897-96C3-29C484F6EE5F}"/>
                </a:ext>
              </a:extLst>
            </p:cNvPr>
            <p:cNvSpPr/>
            <p:nvPr/>
          </p:nvSpPr>
          <p:spPr>
            <a:xfrm>
              <a:off x="2096160" y="1087303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직사각형 68">
              <a:extLst>
                <a:ext uri="{FF2B5EF4-FFF2-40B4-BE49-F238E27FC236}">
                  <a16:creationId xmlns:a16="http://schemas.microsoft.com/office/drawing/2014/main" id="{26F86B55-8253-44E9-ABB1-06F6869FC971}"/>
                </a:ext>
              </a:extLst>
            </p:cNvPr>
            <p:cNvSpPr/>
            <p:nvPr/>
          </p:nvSpPr>
          <p:spPr>
            <a:xfrm>
              <a:off x="2406518" y="1235028"/>
              <a:ext cx="1028451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</a:t>
              </a:r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추가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0E87ACF5-1AB0-4362-B4E9-AFED019A7FF3}"/>
              </a:ext>
            </a:extLst>
          </p:cNvPr>
          <p:cNvGrpSpPr/>
          <p:nvPr/>
        </p:nvGrpSpPr>
        <p:grpSpPr>
          <a:xfrm>
            <a:off x="2264560" y="5432173"/>
            <a:ext cx="1176272" cy="459722"/>
            <a:chOff x="2332603" y="1075393"/>
            <a:chExt cx="1176272" cy="459722"/>
          </a:xfrm>
        </p:grpSpPr>
        <p:sp>
          <p:nvSpPr>
            <p:cNvPr id="72" name="모서리가 둥근 직사각형 211">
              <a:extLst>
                <a:ext uri="{FF2B5EF4-FFF2-40B4-BE49-F238E27FC236}">
                  <a16:creationId xmlns:a16="http://schemas.microsoft.com/office/drawing/2014/main" id="{4E87355B-F8B9-456C-87DC-E6BA3A8EC72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3" name="직사각형 72">
              <a:extLst>
                <a:ext uri="{FF2B5EF4-FFF2-40B4-BE49-F238E27FC236}">
                  <a16:creationId xmlns:a16="http://schemas.microsoft.com/office/drawing/2014/main" id="{4BDFEDC2-6B63-4673-A12B-03C96E97B73C}"/>
                </a:ext>
              </a:extLst>
            </p:cNvPr>
            <p:cNvSpPr/>
            <p:nvPr/>
          </p:nvSpPr>
          <p:spPr>
            <a:xfrm>
              <a:off x="2471987" y="1105199"/>
              <a:ext cx="92044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추가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75" name="직선 화살표 연결선 34">
            <a:extLst>
              <a:ext uri="{FF2B5EF4-FFF2-40B4-BE49-F238E27FC236}">
                <a16:creationId xmlns:a16="http://schemas.microsoft.com/office/drawing/2014/main" id="{7064272A-5837-4D77-8DCB-9052BB2630FC}"/>
              </a:ext>
            </a:extLst>
          </p:cNvPr>
          <p:cNvCxnSpPr>
            <a:cxnSpLocks/>
            <a:stCxn id="68" idx="1"/>
            <a:endCxn id="72" idx="3"/>
          </p:cNvCxnSpPr>
          <p:nvPr/>
        </p:nvCxnSpPr>
        <p:spPr>
          <a:xfrm flipH="1">
            <a:off x="3440832" y="5662034"/>
            <a:ext cx="183636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C50745B4-985A-49C4-9543-5102DD3F13E7}"/>
              </a:ext>
            </a:extLst>
          </p:cNvPr>
          <p:cNvGrpSpPr/>
          <p:nvPr/>
        </p:nvGrpSpPr>
        <p:grpSpPr>
          <a:xfrm>
            <a:off x="7390044" y="5432173"/>
            <a:ext cx="1322124" cy="459722"/>
            <a:chOff x="2332602" y="1133823"/>
            <a:chExt cx="1176272" cy="459722"/>
          </a:xfrm>
        </p:grpSpPr>
        <p:sp>
          <p:nvSpPr>
            <p:cNvPr id="77" name="모서리가 둥근 직사각형 211">
              <a:extLst>
                <a:ext uri="{FF2B5EF4-FFF2-40B4-BE49-F238E27FC236}">
                  <a16:creationId xmlns:a16="http://schemas.microsoft.com/office/drawing/2014/main" id="{B6C87B6C-4E78-4AE1-A8AD-A35E36E55A6F}"/>
                </a:ext>
              </a:extLst>
            </p:cNvPr>
            <p:cNvSpPr/>
            <p:nvPr/>
          </p:nvSpPr>
          <p:spPr>
            <a:xfrm>
              <a:off x="2332602" y="113382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3069F7B0-3BCB-44B9-A5D5-4D737BD83FB5}"/>
                </a:ext>
              </a:extLst>
            </p:cNvPr>
            <p:cNvSpPr/>
            <p:nvPr/>
          </p:nvSpPr>
          <p:spPr>
            <a:xfrm>
              <a:off x="2590438" y="1176329"/>
              <a:ext cx="6606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79" name="직선 화살표 연결선 34">
            <a:extLst>
              <a:ext uri="{FF2B5EF4-FFF2-40B4-BE49-F238E27FC236}">
                <a16:creationId xmlns:a16="http://schemas.microsoft.com/office/drawing/2014/main" id="{61795E9C-40DF-48A0-896D-65E49E6A1EF7}"/>
              </a:ext>
            </a:extLst>
          </p:cNvPr>
          <p:cNvCxnSpPr>
            <a:cxnSpLocks/>
            <a:stCxn id="68" idx="3"/>
            <a:endCxn id="77" idx="1"/>
          </p:cNvCxnSpPr>
          <p:nvPr/>
        </p:nvCxnSpPr>
        <p:spPr>
          <a:xfrm>
            <a:off x="6681195" y="5662034"/>
            <a:ext cx="70884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496BA0E9-DD75-483F-9287-C7A2C9BE1EBC}"/>
              </a:ext>
            </a:extLst>
          </p:cNvPr>
          <p:cNvSpPr txBox="1"/>
          <p:nvPr/>
        </p:nvSpPr>
        <p:spPr>
          <a:xfrm>
            <a:off x="6605856" y="545785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6D9D66A-1410-46C3-BAF1-696B7F8E503B}"/>
              </a:ext>
            </a:extLst>
          </p:cNvPr>
          <p:cNvSpPr txBox="1"/>
          <p:nvPr/>
        </p:nvSpPr>
        <p:spPr>
          <a:xfrm>
            <a:off x="5047776" y="544121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5" name="직선 화살표 연결선 34">
            <a:extLst>
              <a:ext uri="{FF2B5EF4-FFF2-40B4-BE49-F238E27FC236}">
                <a16:creationId xmlns:a16="http://schemas.microsoft.com/office/drawing/2014/main" id="{1001AA2D-A9D1-4367-8B50-F90A2F67CE74}"/>
              </a:ext>
            </a:extLst>
          </p:cNvPr>
          <p:cNvCxnSpPr>
            <a:cxnSpLocks/>
            <a:stCxn id="72" idx="2"/>
            <a:endCxn id="77" idx="2"/>
          </p:cNvCxnSpPr>
          <p:nvPr/>
        </p:nvCxnSpPr>
        <p:spPr>
          <a:xfrm rot="16200000" flipH="1">
            <a:off x="5451901" y="3292690"/>
            <a:ext cx="12700" cy="5198410"/>
          </a:xfrm>
          <a:prstGeom prst="bentConnector3">
            <a:avLst>
              <a:gd name="adj1" fmla="val 340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34">
            <a:extLst>
              <a:ext uri="{FF2B5EF4-FFF2-40B4-BE49-F238E27FC236}">
                <a16:creationId xmlns:a16="http://schemas.microsoft.com/office/drawing/2014/main" id="{E9BD5796-9FDC-4649-9496-4C9B379FBBBA}"/>
              </a:ext>
            </a:extLst>
          </p:cNvPr>
          <p:cNvCxnSpPr>
            <a:cxnSpLocks/>
            <a:stCxn id="77" idx="3"/>
            <a:endCxn id="83" idx="4"/>
          </p:cNvCxnSpPr>
          <p:nvPr/>
        </p:nvCxnSpPr>
        <p:spPr>
          <a:xfrm flipV="1">
            <a:off x="8712168" y="3068792"/>
            <a:ext cx="165184" cy="259324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꺾인 연결선 33">
            <a:extLst>
              <a:ext uri="{FF2B5EF4-FFF2-40B4-BE49-F238E27FC236}">
                <a16:creationId xmlns:a16="http://schemas.microsoft.com/office/drawing/2014/main" id="{D2A222C1-5399-4F2D-AC63-28F0109A9F52}"/>
              </a:ext>
            </a:extLst>
          </p:cNvPr>
          <p:cNvCxnSpPr>
            <a:cxnSpLocks/>
            <a:stCxn id="33" idx="3"/>
            <a:endCxn id="83" idx="2"/>
          </p:cNvCxnSpPr>
          <p:nvPr/>
        </p:nvCxnSpPr>
        <p:spPr>
          <a:xfrm>
            <a:off x="7617296" y="2312792"/>
            <a:ext cx="504056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꺾인 연결선 33">
            <a:extLst>
              <a:ext uri="{FF2B5EF4-FFF2-40B4-BE49-F238E27FC236}">
                <a16:creationId xmlns:a16="http://schemas.microsoft.com/office/drawing/2014/main" id="{C2903766-59AA-4CC0-B914-7150E0A20519}"/>
              </a:ext>
            </a:extLst>
          </p:cNvPr>
          <p:cNvCxnSpPr>
            <a:cxnSpLocks/>
            <a:stCxn id="43" idx="2"/>
            <a:endCxn id="52" idx="3"/>
          </p:cNvCxnSpPr>
          <p:nvPr/>
        </p:nvCxnSpPr>
        <p:spPr>
          <a:xfrm rot="5400000">
            <a:off x="4248491" y="3548495"/>
            <a:ext cx="238811" cy="185412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꺾인 연결선 33">
            <a:extLst>
              <a:ext uri="{FF2B5EF4-FFF2-40B4-BE49-F238E27FC236}">
                <a16:creationId xmlns:a16="http://schemas.microsoft.com/office/drawing/2014/main" id="{67EF1B4A-6172-4FEA-9907-5DA8E35E72C6}"/>
              </a:ext>
            </a:extLst>
          </p:cNvPr>
          <p:cNvCxnSpPr>
            <a:cxnSpLocks/>
            <a:stCxn id="49" idx="0"/>
            <a:endCxn id="33" idx="2"/>
          </p:cNvCxnSpPr>
          <p:nvPr/>
        </p:nvCxnSpPr>
        <p:spPr>
          <a:xfrm rot="16200000" flipV="1">
            <a:off x="6922554" y="2649260"/>
            <a:ext cx="1246387" cy="1033174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꺾인 연결선 33">
            <a:extLst>
              <a:ext uri="{FF2B5EF4-FFF2-40B4-BE49-F238E27FC236}">
                <a16:creationId xmlns:a16="http://schemas.microsoft.com/office/drawing/2014/main" id="{125B8F70-2C61-4990-A097-739ABC996DBC}"/>
              </a:ext>
            </a:extLst>
          </p:cNvPr>
          <p:cNvCxnSpPr>
            <a:cxnSpLocks/>
            <a:stCxn id="52" idx="0"/>
            <a:endCxn id="26" idx="2"/>
          </p:cNvCxnSpPr>
          <p:nvPr/>
        </p:nvCxnSpPr>
        <p:spPr>
          <a:xfrm flipV="1">
            <a:off x="2852696" y="2542653"/>
            <a:ext cx="0" cy="1822451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171661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8DADF6B8-F1C6-44B3-B71A-D8F65499215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34521F4-D0EA-4AB1-90E8-118ED6C0F0CF}"/>
              </a:ext>
            </a:extLst>
          </p:cNvPr>
          <p:cNvSpPr/>
          <p:nvPr/>
        </p:nvSpPr>
        <p:spPr>
          <a:xfrm>
            <a:off x="278480" y="406405"/>
            <a:ext cx="250145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추가 알림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681C00-877E-4D19-BD51-242556EB03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3639AF98-9244-4F83-9372-242BAA986CD7}"/>
              </a:ext>
            </a:extLst>
          </p:cNvPr>
          <p:cNvGrpSpPr/>
          <p:nvPr/>
        </p:nvGrpSpPr>
        <p:grpSpPr>
          <a:xfrm>
            <a:off x="512691" y="2775361"/>
            <a:ext cx="1512000" cy="1512000"/>
            <a:chOff x="452567" y="2728924"/>
            <a:chExt cx="1080000" cy="1080000"/>
          </a:xfrm>
        </p:grpSpPr>
        <p:sp>
          <p:nvSpPr>
            <p:cNvPr id="54" name="타원 53">
              <a:extLst>
                <a:ext uri="{FF2B5EF4-FFF2-40B4-BE49-F238E27FC236}">
                  <a16:creationId xmlns:a16="http://schemas.microsoft.com/office/drawing/2014/main" id="{8D1995D1-DE91-442D-92B6-DE02F56FD6BB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FF98920-C558-46DE-BF92-6CFC4D8B2D28}"/>
                </a:ext>
              </a:extLst>
            </p:cNvPr>
            <p:cNvSpPr/>
            <p:nvPr/>
          </p:nvSpPr>
          <p:spPr>
            <a:xfrm>
              <a:off x="456186" y="3067591"/>
              <a:ext cx="1005709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CCFD4485-2939-4814-80D4-1E413C0863CE}"/>
              </a:ext>
            </a:extLst>
          </p:cNvPr>
          <p:cNvGrpSpPr/>
          <p:nvPr/>
        </p:nvGrpSpPr>
        <p:grpSpPr>
          <a:xfrm>
            <a:off x="7761312" y="2775361"/>
            <a:ext cx="1512000" cy="1512000"/>
            <a:chOff x="452567" y="2728924"/>
            <a:chExt cx="1080000" cy="1080000"/>
          </a:xfrm>
        </p:grpSpPr>
        <p:sp>
          <p:nvSpPr>
            <p:cNvPr id="57" name="타원 56">
              <a:extLst>
                <a:ext uri="{FF2B5EF4-FFF2-40B4-BE49-F238E27FC236}">
                  <a16:creationId xmlns:a16="http://schemas.microsoft.com/office/drawing/2014/main" id="{2AE28A04-A240-4A04-9E84-336A47962E4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4B43BCF-8770-4702-9E8F-1EFF828245D0}"/>
                </a:ext>
              </a:extLst>
            </p:cNvPr>
            <p:cNvSpPr/>
            <p:nvPr/>
          </p:nvSpPr>
          <p:spPr>
            <a:xfrm>
              <a:off x="762526" y="3148010"/>
              <a:ext cx="460079" cy="24182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67" name="직선 화살표 연결선 149">
            <a:extLst>
              <a:ext uri="{FF2B5EF4-FFF2-40B4-BE49-F238E27FC236}">
                <a16:creationId xmlns:a16="http://schemas.microsoft.com/office/drawing/2014/main" id="{9BEA1B5C-AB8F-488C-99CC-1BD1DACA5F64}"/>
              </a:ext>
            </a:extLst>
          </p:cNvPr>
          <p:cNvCxnSpPr>
            <a:cxnSpLocks/>
            <a:stCxn id="54" idx="6"/>
            <a:endCxn id="57" idx="2"/>
          </p:cNvCxnSpPr>
          <p:nvPr/>
        </p:nvCxnSpPr>
        <p:spPr>
          <a:xfrm>
            <a:off x="2024691" y="3531361"/>
            <a:ext cx="573662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2438B919-2067-45D2-A2C8-8688E7561BC9}"/>
              </a:ext>
            </a:extLst>
          </p:cNvPr>
          <p:cNvSpPr txBox="1"/>
          <p:nvPr/>
        </p:nvSpPr>
        <p:spPr>
          <a:xfrm>
            <a:off x="4559068" y="3321278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7462038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A5794989-9724-4F1C-B707-66FD01E05E2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F1EF7E5-81CA-403E-8025-D49565505228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수정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3D08BB-25CE-4265-81FD-FA2ACF748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08334B9E-1038-40B1-ADB1-D6CC0CE53AD6}"/>
              </a:ext>
            </a:extLst>
          </p:cNvPr>
          <p:cNvGrpSpPr/>
          <p:nvPr/>
        </p:nvGrpSpPr>
        <p:grpSpPr>
          <a:xfrm>
            <a:off x="512681" y="2775361"/>
            <a:ext cx="1512000" cy="1512000"/>
            <a:chOff x="452567" y="2728924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7807CAD9-3FC6-4DB4-BB1C-4C9742498D87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8CB185E4-D0D8-47CA-B64C-298A8A7AA6FA}"/>
                </a:ext>
              </a:extLst>
            </p:cNvPr>
            <p:cNvSpPr/>
            <p:nvPr/>
          </p:nvSpPr>
          <p:spPr>
            <a:xfrm>
              <a:off x="504153" y="3152269"/>
              <a:ext cx="909773" cy="241824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DF378E0A-3F69-4AF8-A982-E5EC6F8A8D05}"/>
              </a:ext>
            </a:extLst>
          </p:cNvPr>
          <p:cNvGrpSpPr/>
          <p:nvPr/>
        </p:nvGrpSpPr>
        <p:grpSpPr>
          <a:xfrm>
            <a:off x="7905328" y="2775361"/>
            <a:ext cx="1512000" cy="1512000"/>
            <a:chOff x="452567" y="2728924"/>
            <a:chExt cx="1080000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8155EC39-34D7-4F84-97FA-BD4982CDDEB8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22A9B975-0F42-43C8-B02B-75D573D71657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4208A57-5E26-48E7-B6B9-1DEDF515848C}"/>
              </a:ext>
            </a:extLst>
          </p:cNvPr>
          <p:cNvGrpSpPr/>
          <p:nvPr/>
        </p:nvGrpSpPr>
        <p:grpSpPr>
          <a:xfrm>
            <a:off x="3224246" y="3301500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0C76E060-7858-4F69-81F7-4E3E8653279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54822E3A-696B-46B5-9417-6D6F3A1DB867}"/>
                </a:ext>
              </a:extLst>
            </p:cNvPr>
            <p:cNvSpPr/>
            <p:nvPr/>
          </p:nvSpPr>
          <p:spPr>
            <a:xfrm>
              <a:off x="2549486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4" name="직선 화살표 연결선 149">
            <a:extLst>
              <a:ext uri="{FF2B5EF4-FFF2-40B4-BE49-F238E27FC236}">
                <a16:creationId xmlns:a16="http://schemas.microsoft.com/office/drawing/2014/main" id="{8A930A90-AB49-434E-9609-2216531FA155}"/>
              </a:ext>
            </a:extLst>
          </p:cNvPr>
          <p:cNvCxnSpPr>
            <a:cxnSpLocks/>
            <a:stCxn id="6" idx="6"/>
            <a:endCxn id="12" idx="1"/>
          </p:cNvCxnSpPr>
          <p:nvPr/>
        </p:nvCxnSpPr>
        <p:spPr>
          <a:xfrm>
            <a:off x="2024681" y="3531361"/>
            <a:ext cx="119956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9">
            <a:extLst>
              <a:ext uri="{FF2B5EF4-FFF2-40B4-BE49-F238E27FC236}">
                <a16:creationId xmlns:a16="http://schemas.microsoft.com/office/drawing/2014/main" id="{D6322CA0-849D-4B88-A29D-6C27B2DD9FAF}"/>
              </a:ext>
            </a:extLst>
          </p:cNvPr>
          <p:cNvCxnSpPr>
            <a:cxnSpLocks/>
            <a:stCxn id="12" idx="2"/>
            <a:endCxn id="33" idx="1"/>
          </p:cNvCxnSpPr>
          <p:nvPr/>
        </p:nvCxnSpPr>
        <p:spPr>
          <a:xfrm rot="16200000" flipH="1">
            <a:off x="4150952" y="3422652"/>
            <a:ext cx="1183559" cy="186069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957650C6-69B8-4211-8F8F-3288160AA725}"/>
              </a:ext>
            </a:extLst>
          </p:cNvPr>
          <p:cNvSpPr txBox="1"/>
          <p:nvPr/>
        </p:nvSpPr>
        <p:spPr>
          <a:xfrm>
            <a:off x="2161971" y="3288972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4E0DA18-E6D6-47C6-BBC4-3A78607C3A76}"/>
              </a:ext>
            </a:extLst>
          </p:cNvPr>
          <p:cNvSpPr txBox="1"/>
          <p:nvPr/>
        </p:nvSpPr>
        <p:spPr>
          <a:xfrm>
            <a:off x="3808039" y="3797047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3E18C680-074E-4230-A866-34FC2C1EB302}"/>
              </a:ext>
            </a:extLst>
          </p:cNvPr>
          <p:cNvGrpSpPr/>
          <p:nvPr/>
        </p:nvGrpSpPr>
        <p:grpSpPr>
          <a:xfrm>
            <a:off x="5673080" y="1797109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35074551-2BDE-4A3D-872D-B49E3F2430F6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5E4FE61-C839-455E-8529-72F735E14527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BE4015F9-3363-4A36-A5AD-9388693F3201}"/>
              </a:ext>
            </a:extLst>
          </p:cNvPr>
          <p:cNvSpPr txBox="1"/>
          <p:nvPr/>
        </p:nvSpPr>
        <p:spPr>
          <a:xfrm>
            <a:off x="3565198" y="378983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2BD2130-68AD-4F10-B07F-8D099B818F7A}"/>
              </a:ext>
            </a:extLst>
          </p:cNvPr>
          <p:cNvSpPr txBox="1"/>
          <p:nvPr/>
        </p:nvSpPr>
        <p:spPr>
          <a:xfrm>
            <a:off x="3560855" y="310959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9040C826-1B57-4E89-8A08-BD02DA703FF9}"/>
              </a:ext>
            </a:extLst>
          </p:cNvPr>
          <p:cNvGrpSpPr/>
          <p:nvPr/>
        </p:nvGrpSpPr>
        <p:grpSpPr>
          <a:xfrm>
            <a:off x="5673080" y="4714920"/>
            <a:ext cx="1176272" cy="459722"/>
            <a:chOff x="2332603" y="1128278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399EC77A-62EE-4A72-8446-92ADCDA3253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6291968C-9A82-4F51-A526-75D50E151CAB}"/>
                </a:ext>
              </a:extLst>
            </p:cNvPr>
            <p:cNvSpPr/>
            <p:nvPr/>
          </p:nvSpPr>
          <p:spPr>
            <a:xfrm>
              <a:off x="2549487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실행</a:t>
              </a:r>
            </a:p>
          </p:txBody>
        </p:sp>
      </p:grpSp>
      <p:cxnSp>
        <p:nvCxnSpPr>
          <p:cNvPr id="38" name="직선 화살표 연결선 149">
            <a:extLst>
              <a:ext uri="{FF2B5EF4-FFF2-40B4-BE49-F238E27FC236}">
                <a16:creationId xmlns:a16="http://schemas.microsoft.com/office/drawing/2014/main" id="{B54F59BE-D4D1-481A-A316-634E58A68AC5}"/>
              </a:ext>
            </a:extLst>
          </p:cNvPr>
          <p:cNvCxnSpPr>
            <a:cxnSpLocks/>
            <a:stCxn id="33" idx="3"/>
            <a:endCxn id="9" idx="4"/>
          </p:cNvCxnSpPr>
          <p:nvPr/>
        </p:nvCxnSpPr>
        <p:spPr>
          <a:xfrm flipV="1">
            <a:off x="6849352" y="4287361"/>
            <a:ext cx="1811976" cy="65742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꺾인 연결선 33">
            <a:extLst>
              <a:ext uri="{FF2B5EF4-FFF2-40B4-BE49-F238E27FC236}">
                <a16:creationId xmlns:a16="http://schemas.microsoft.com/office/drawing/2014/main" id="{6A56047F-9823-415E-90B3-3233D9F58ED9}"/>
              </a:ext>
            </a:extLst>
          </p:cNvPr>
          <p:cNvCxnSpPr>
            <a:cxnSpLocks/>
            <a:stCxn id="12" idx="0"/>
            <a:endCxn id="20" idx="1"/>
          </p:cNvCxnSpPr>
          <p:nvPr/>
        </p:nvCxnSpPr>
        <p:spPr>
          <a:xfrm rot="5400000" flipH="1" flipV="1">
            <a:off x="4105466" y="1733886"/>
            <a:ext cx="1274530" cy="186069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꺾인 연결선 33">
            <a:extLst>
              <a:ext uri="{FF2B5EF4-FFF2-40B4-BE49-F238E27FC236}">
                <a16:creationId xmlns:a16="http://schemas.microsoft.com/office/drawing/2014/main" id="{37552458-63D1-4496-84E2-7DA314DFBCAD}"/>
              </a:ext>
            </a:extLst>
          </p:cNvPr>
          <p:cNvCxnSpPr>
            <a:cxnSpLocks/>
            <a:stCxn id="20" idx="3"/>
            <a:endCxn id="9" idx="0"/>
          </p:cNvCxnSpPr>
          <p:nvPr/>
        </p:nvCxnSpPr>
        <p:spPr>
          <a:xfrm>
            <a:off x="6849352" y="2026970"/>
            <a:ext cx="1811976" cy="74839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582655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F6EEE9B0-9E15-4A46-BF8D-57DBBEFDC019}"/>
              </a:ext>
            </a:extLst>
          </p:cNvPr>
          <p:cNvGrpSpPr/>
          <p:nvPr/>
        </p:nvGrpSpPr>
        <p:grpSpPr>
          <a:xfrm>
            <a:off x="380222" y="2644781"/>
            <a:ext cx="1522679" cy="1512000"/>
            <a:chOff x="463065" y="2683285"/>
            <a:chExt cx="1121978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1C310415-F9CB-4793-A31B-C2D8FA54D825}"/>
                </a:ext>
              </a:extLst>
            </p:cNvPr>
            <p:cNvSpPr/>
            <p:nvPr/>
          </p:nvSpPr>
          <p:spPr>
            <a:xfrm>
              <a:off x="463065" y="2683285"/>
              <a:ext cx="1114109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DB5C634C-B1B7-42CB-B9B6-B1665FAF1604}"/>
                </a:ext>
              </a:extLst>
            </p:cNvPr>
            <p:cNvSpPr/>
            <p:nvPr/>
          </p:nvSpPr>
          <p:spPr>
            <a:xfrm>
              <a:off x="470934" y="3032802"/>
              <a:ext cx="1114109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Name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6F7B1D8-77C1-439D-8674-61FCB5FC54E6}"/>
              </a:ext>
            </a:extLst>
          </p:cNvPr>
          <p:cNvGrpSpPr/>
          <p:nvPr/>
        </p:nvGrpSpPr>
        <p:grpSpPr>
          <a:xfrm>
            <a:off x="7833320" y="2644781"/>
            <a:ext cx="1512000" cy="1512000"/>
            <a:chOff x="452560" y="2683285"/>
            <a:chExt cx="1080000" cy="1080000"/>
          </a:xfrm>
        </p:grpSpPr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68E71C61-FD42-41D6-ADF0-C12F57A45FD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0997E73-90C8-4DF7-AF8B-05F31F35F019}"/>
                </a:ext>
              </a:extLst>
            </p:cNvPr>
            <p:cNvSpPr/>
            <p:nvPr/>
          </p:nvSpPr>
          <p:spPr>
            <a:xfrm>
              <a:off x="723701" y="3032802"/>
              <a:ext cx="537718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DE946DE7-5576-4FAD-84FE-F8F0A0E62DD4}"/>
              </a:ext>
            </a:extLst>
          </p:cNvPr>
          <p:cNvCxnSpPr>
            <a:cxnSpLocks/>
            <a:stCxn id="9" idx="6"/>
            <a:endCxn id="22" idx="1"/>
          </p:cNvCxnSpPr>
          <p:nvPr/>
        </p:nvCxnSpPr>
        <p:spPr>
          <a:xfrm>
            <a:off x="1892222" y="3400781"/>
            <a:ext cx="123930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A305B60A-1963-4E28-B940-618EF502A69B}"/>
              </a:ext>
            </a:extLst>
          </p:cNvPr>
          <p:cNvGrpSpPr/>
          <p:nvPr/>
        </p:nvGrpSpPr>
        <p:grpSpPr>
          <a:xfrm>
            <a:off x="3131526" y="3170920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0E1422A4-36FF-4CB1-9E5A-FFAD14EF011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586DAFC-2545-4CF5-9587-AFD9EDB895B7}"/>
                </a:ext>
              </a:extLst>
            </p:cNvPr>
            <p:cNvSpPr/>
            <p:nvPr/>
          </p:nvSpPr>
          <p:spPr>
            <a:xfrm>
              <a:off x="2636044" y="1168616"/>
              <a:ext cx="56938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그룹명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D0DEF45-5B11-4595-8843-73E0C5041E4D}"/>
              </a:ext>
            </a:extLst>
          </p:cNvPr>
          <p:cNvGrpSpPr/>
          <p:nvPr/>
        </p:nvGrpSpPr>
        <p:grpSpPr>
          <a:xfrm>
            <a:off x="3017662" y="4077072"/>
            <a:ext cx="1404000" cy="648000"/>
            <a:chOff x="2096156" y="976385"/>
            <a:chExt cx="1649166" cy="763508"/>
          </a:xfrm>
        </p:grpSpPr>
        <p:sp>
          <p:nvSpPr>
            <p:cNvPr id="28" name="순서도: 판단 27">
              <a:extLst>
                <a:ext uri="{FF2B5EF4-FFF2-40B4-BE49-F238E27FC236}">
                  <a16:creationId xmlns:a16="http://schemas.microsoft.com/office/drawing/2014/main" id="{6D62C813-6BAB-4582-9B44-B0EF7A2DE67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F777AD04-46EC-469C-BB21-DCD619F5695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7724342F-60F4-40C9-9909-3484A915321A}"/>
              </a:ext>
            </a:extLst>
          </p:cNvPr>
          <p:cNvGrpSpPr/>
          <p:nvPr/>
        </p:nvGrpSpPr>
        <p:grpSpPr>
          <a:xfrm>
            <a:off x="5701718" y="3170920"/>
            <a:ext cx="1322124" cy="459722"/>
            <a:chOff x="2332603" y="1128278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F53219BE-EF40-4B2F-9258-72865FBE2A2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0A418B01-FE86-429D-B590-091EBE19CA35}"/>
                </a:ext>
              </a:extLst>
            </p:cNvPr>
            <p:cNvSpPr/>
            <p:nvPr/>
          </p:nvSpPr>
          <p:spPr>
            <a:xfrm>
              <a:off x="2570472" y="1180636"/>
              <a:ext cx="7005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C6BA41E-A58F-42F8-B273-B8919992A50E}"/>
              </a:ext>
            </a:extLst>
          </p:cNvPr>
          <p:cNvCxnSpPr>
            <a:cxnSpLocks/>
            <a:stCxn id="23" idx="2"/>
            <a:endCxn id="28" idx="0"/>
          </p:cNvCxnSpPr>
          <p:nvPr/>
        </p:nvCxnSpPr>
        <p:spPr>
          <a:xfrm>
            <a:off x="3719661" y="3611368"/>
            <a:ext cx="1" cy="46570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ADE0BD87-3A44-44FB-9EAD-DC84FB2F5D7A}"/>
              </a:ext>
            </a:extLst>
          </p:cNvPr>
          <p:cNvCxnSpPr>
            <a:cxnSpLocks/>
            <a:stCxn id="28" idx="3"/>
            <a:endCxn id="31" idx="1"/>
          </p:cNvCxnSpPr>
          <p:nvPr/>
        </p:nvCxnSpPr>
        <p:spPr>
          <a:xfrm flipV="1">
            <a:off x="4421662" y="3400781"/>
            <a:ext cx="1280056" cy="100029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23804010-84D0-4AC4-8002-8FEE03E31B05}"/>
              </a:ext>
            </a:extLst>
          </p:cNvPr>
          <p:cNvGrpSpPr/>
          <p:nvPr/>
        </p:nvGrpSpPr>
        <p:grpSpPr>
          <a:xfrm>
            <a:off x="3131526" y="5273534"/>
            <a:ext cx="1176272" cy="459722"/>
            <a:chOff x="2332603" y="1075393"/>
            <a:chExt cx="1176272" cy="459722"/>
          </a:xfrm>
        </p:grpSpPr>
        <p:sp>
          <p:nvSpPr>
            <p:cNvPr id="40" name="모서리가 둥근 직사각형 211">
              <a:extLst>
                <a:ext uri="{FF2B5EF4-FFF2-40B4-BE49-F238E27FC236}">
                  <a16:creationId xmlns:a16="http://schemas.microsoft.com/office/drawing/2014/main" id="{B2F9859D-EBCF-42FE-838B-04247B8D321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5E9824F8-5B4D-494E-8A68-EB709131CAB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2D8BBA4E-2FD6-4A9E-A711-2A345DE94C10}"/>
              </a:ext>
            </a:extLst>
          </p:cNvPr>
          <p:cNvCxnSpPr>
            <a:cxnSpLocks/>
            <a:stCxn id="28" idx="2"/>
            <a:endCxn id="40" idx="0"/>
          </p:cNvCxnSpPr>
          <p:nvPr/>
        </p:nvCxnSpPr>
        <p:spPr>
          <a:xfrm>
            <a:off x="3719662" y="4725072"/>
            <a:ext cx="0" cy="54846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5D0CD7C0-E6FE-46D2-85E7-8474E9210256}"/>
              </a:ext>
            </a:extLst>
          </p:cNvPr>
          <p:cNvSpPr txBox="1"/>
          <p:nvPr/>
        </p:nvSpPr>
        <p:spPr>
          <a:xfrm>
            <a:off x="3478828" y="473232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E1B292C-1DF9-486E-89C5-60D4481405DE}"/>
              </a:ext>
            </a:extLst>
          </p:cNvPr>
          <p:cNvSpPr txBox="1"/>
          <p:nvPr/>
        </p:nvSpPr>
        <p:spPr>
          <a:xfrm>
            <a:off x="4395827" y="415678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3AE779F4-BF92-409E-BF47-6F17D71E6DC5}"/>
              </a:ext>
            </a:extLst>
          </p:cNvPr>
          <p:cNvCxnSpPr>
            <a:cxnSpLocks/>
            <a:stCxn id="31" idx="3"/>
            <a:endCxn id="12" idx="2"/>
          </p:cNvCxnSpPr>
          <p:nvPr/>
        </p:nvCxnSpPr>
        <p:spPr>
          <a:xfrm>
            <a:off x="7023842" y="3400781"/>
            <a:ext cx="80947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D2E46E85-A3C3-4174-8384-88B9A327F1FF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47D4736E-ABDE-4318-B2BE-1CC967936335}"/>
              </a:ext>
            </a:extLst>
          </p:cNvPr>
          <p:cNvSpPr/>
          <p:nvPr/>
        </p:nvSpPr>
        <p:spPr>
          <a:xfrm>
            <a:off x="278480" y="406405"/>
            <a:ext cx="271786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Name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수정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A6ECBBD-1361-44C9-BC58-60B2B4B360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cxnSp>
        <p:nvCxnSpPr>
          <p:cNvPr id="35" name="꺾인 연결선 33">
            <a:extLst>
              <a:ext uri="{FF2B5EF4-FFF2-40B4-BE49-F238E27FC236}">
                <a16:creationId xmlns:a16="http://schemas.microsoft.com/office/drawing/2014/main" id="{5A29B0CC-884B-41A8-A9EB-54F94049FD03}"/>
              </a:ext>
            </a:extLst>
          </p:cNvPr>
          <p:cNvCxnSpPr>
            <a:cxnSpLocks/>
            <a:stCxn id="40" idx="1"/>
            <a:endCxn id="22" idx="1"/>
          </p:cNvCxnSpPr>
          <p:nvPr/>
        </p:nvCxnSpPr>
        <p:spPr>
          <a:xfrm rot="10800000">
            <a:off x="3131526" y="3400781"/>
            <a:ext cx="12700" cy="2102614"/>
          </a:xfrm>
          <a:prstGeom prst="bentConnector3">
            <a:avLst>
              <a:gd name="adj1" fmla="val 180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970911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3342FD38-6B8E-4A1A-9097-6C146F757165}"/>
              </a:ext>
            </a:extLst>
          </p:cNvPr>
          <p:cNvGrpSpPr/>
          <p:nvPr/>
        </p:nvGrpSpPr>
        <p:grpSpPr>
          <a:xfrm>
            <a:off x="100318" y="2254711"/>
            <a:ext cx="1531671" cy="1512000"/>
            <a:chOff x="417064" y="2650571"/>
            <a:chExt cx="1165968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816DE0D8-A43A-4A18-9101-A965D3FA5B5D}"/>
                </a:ext>
              </a:extLst>
            </p:cNvPr>
            <p:cNvSpPr/>
            <p:nvPr/>
          </p:nvSpPr>
          <p:spPr>
            <a:xfrm>
              <a:off x="432038" y="2650571"/>
              <a:ext cx="1150994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F5A5479D-1FCC-443B-B78B-45F3CA883FFF}"/>
                </a:ext>
              </a:extLst>
            </p:cNvPr>
            <p:cNvSpPr/>
            <p:nvPr/>
          </p:nvSpPr>
          <p:spPr>
            <a:xfrm>
              <a:off x="417064" y="2923533"/>
              <a:ext cx="115099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멤버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F74C2566-01CA-4E15-BE26-E91B94BE4326}"/>
              </a:ext>
            </a:extLst>
          </p:cNvPr>
          <p:cNvGrpSpPr/>
          <p:nvPr/>
        </p:nvGrpSpPr>
        <p:grpSpPr>
          <a:xfrm>
            <a:off x="8193360" y="2254711"/>
            <a:ext cx="15120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C0AB0DF3-210A-4861-BEFF-B6EC154778B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1D342A50-BA7F-4753-8356-C0467352253B}"/>
                </a:ext>
              </a:extLst>
            </p:cNvPr>
            <p:cNvSpPr/>
            <p:nvPr/>
          </p:nvSpPr>
          <p:spPr>
            <a:xfrm>
              <a:off x="723702" y="3032802"/>
              <a:ext cx="537719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583625C2-4872-4EBD-BCAE-583F72291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95758B1-0145-4094-804F-F9A733E949C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5351C55-B2A1-45B2-8890-537BC3885CB1}"/>
              </a:ext>
            </a:extLst>
          </p:cNvPr>
          <p:cNvSpPr/>
          <p:nvPr/>
        </p:nvSpPr>
        <p:spPr>
          <a:xfrm>
            <a:off x="278480" y="406405"/>
            <a:ext cx="250145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멤버 수정</a:t>
            </a:r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957D939E-D532-49F1-8E95-6D9B8550298A}"/>
              </a:ext>
            </a:extLst>
          </p:cNvPr>
          <p:cNvGrpSpPr/>
          <p:nvPr/>
        </p:nvGrpSpPr>
        <p:grpSpPr>
          <a:xfrm>
            <a:off x="2558357" y="2780850"/>
            <a:ext cx="1176272" cy="459722"/>
            <a:chOff x="2332603" y="1128278"/>
            <a:chExt cx="1176272" cy="459722"/>
          </a:xfrm>
        </p:grpSpPr>
        <p:sp>
          <p:nvSpPr>
            <p:cNvPr id="35" name="모서리가 둥근 직사각형 211">
              <a:extLst>
                <a:ext uri="{FF2B5EF4-FFF2-40B4-BE49-F238E27FC236}">
                  <a16:creationId xmlns:a16="http://schemas.microsoft.com/office/drawing/2014/main" id="{A0168F51-6395-442D-829C-2B6B4E0A501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8E72F117-8A51-48E8-8613-8DE889A4B533}"/>
                </a:ext>
              </a:extLst>
            </p:cNvPr>
            <p:cNvSpPr/>
            <p:nvPr/>
          </p:nvSpPr>
          <p:spPr>
            <a:xfrm>
              <a:off x="2527041" y="1168616"/>
              <a:ext cx="78739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멤버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D350B0C5-C233-4A6D-93FA-FDC237654A07}"/>
              </a:ext>
            </a:extLst>
          </p:cNvPr>
          <p:cNvGrpSpPr/>
          <p:nvPr/>
        </p:nvGrpSpPr>
        <p:grpSpPr>
          <a:xfrm>
            <a:off x="2444493" y="3861048"/>
            <a:ext cx="1404000" cy="648000"/>
            <a:chOff x="2096156" y="976385"/>
            <a:chExt cx="1649166" cy="763508"/>
          </a:xfrm>
        </p:grpSpPr>
        <p:sp>
          <p:nvSpPr>
            <p:cNvPr id="38" name="순서도: 판단 37">
              <a:extLst>
                <a:ext uri="{FF2B5EF4-FFF2-40B4-BE49-F238E27FC236}">
                  <a16:creationId xmlns:a16="http://schemas.microsoft.com/office/drawing/2014/main" id="{4973BC36-E6A0-4CC2-9E63-0A0ACD95A51D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7704DFD9-2971-43AA-BCC9-12CF88D133A3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C758927B-75BA-4227-944A-ACB9251DD928}"/>
              </a:ext>
            </a:extLst>
          </p:cNvPr>
          <p:cNvCxnSpPr>
            <a:cxnSpLocks/>
            <a:stCxn id="35" idx="2"/>
            <a:endCxn id="38" idx="0"/>
          </p:cNvCxnSpPr>
          <p:nvPr/>
        </p:nvCxnSpPr>
        <p:spPr>
          <a:xfrm>
            <a:off x="3146493" y="3240572"/>
            <a:ext cx="0" cy="62047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777B5A22-F48D-4E4A-A1AE-FB56901903E5}"/>
              </a:ext>
            </a:extLst>
          </p:cNvPr>
          <p:cNvCxnSpPr>
            <a:cxnSpLocks/>
            <a:stCxn id="3" idx="6"/>
            <a:endCxn id="35" idx="1"/>
          </p:cNvCxnSpPr>
          <p:nvPr/>
        </p:nvCxnSpPr>
        <p:spPr>
          <a:xfrm>
            <a:off x="1631989" y="3010711"/>
            <a:ext cx="92636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5630FB03-1841-4307-956A-DFA7B4C03AEE}"/>
              </a:ext>
            </a:extLst>
          </p:cNvPr>
          <p:cNvGrpSpPr/>
          <p:nvPr/>
        </p:nvGrpSpPr>
        <p:grpSpPr>
          <a:xfrm>
            <a:off x="2558357" y="5259380"/>
            <a:ext cx="1176272" cy="459722"/>
            <a:chOff x="2332603" y="107539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ADE7445D-7EC7-4E2D-B7D6-94F92FAE111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8E65280-1874-4246-9512-7977F68121C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7DE9B919-9CCB-4809-878C-6132E84BC952}"/>
              </a:ext>
            </a:extLst>
          </p:cNvPr>
          <p:cNvGrpSpPr/>
          <p:nvPr/>
        </p:nvGrpSpPr>
        <p:grpSpPr>
          <a:xfrm>
            <a:off x="7117713" y="3951989"/>
            <a:ext cx="1176272" cy="459722"/>
            <a:chOff x="2332603" y="1128278"/>
            <a:chExt cx="1176272" cy="459722"/>
          </a:xfrm>
        </p:grpSpPr>
        <p:sp>
          <p:nvSpPr>
            <p:cNvPr id="58" name="모서리가 둥근 직사각형 211">
              <a:extLst>
                <a:ext uri="{FF2B5EF4-FFF2-40B4-BE49-F238E27FC236}">
                  <a16:creationId xmlns:a16="http://schemas.microsoft.com/office/drawing/2014/main" id="{6B19E059-DED3-48CF-B4EA-006FE59E4F5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E198A595-5CB1-4A8A-98F4-96039C29B3E5}"/>
                </a:ext>
              </a:extLst>
            </p:cNvPr>
            <p:cNvSpPr/>
            <p:nvPr/>
          </p:nvSpPr>
          <p:spPr>
            <a:xfrm>
              <a:off x="2549483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68" name="직선 화살표 연결선 67">
            <a:extLst>
              <a:ext uri="{FF2B5EF4-FFF2-40B4-BE49-F238E27FC236}">
                <a16:creationId xmlns:a16="http://schemas.microsoft.com/office/drawing/2014/main" id="{AB4C6BF4-77D3-4160-832F-21B78FE00C42}"/>
              </a:ext>
            </a:extLst>
          </p:cNvPr>
          <p:cNvCxnSpPr>
            <a:cxnSpLocks/>
            <a:stCxn id="58" idx="3"/>
            <a:endCxn id="6" idx="4"/>
          </p:cNvCxnSpPr>
          <p:nvPr/>
        </p:nvCxnSpPr>
        <p:spPr>
          <a:xfrm flipV="1">
            <a:off x="8293985" y="3766711"/>
            <a:ext cx="655375" cy="41513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356BA19A-B923-4E3E-A041-6AADF7DFD674}"/>
              </a:ext>
            </a:extLst>
          </p:cNvPr>
          <p:cNvSpPr txBox="1"/>
          <p:nvPr/>
        </p:nvSpPr>
        <p:spPr>
          <a:xfrm>
            <a:off x="2897559" y="451389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252377A-E232-450F-BA16-DECAFEEFFF71}"/>
              </a:ext>
            </a:extLst>
          </p:cNvPr>
          <p:cNvSpPr txBox="1"/>
          <p:nvPr/>
        </p:nvSpPr>
        <p:spPr>
          <a:xfrm>
            <a:off x="3697704" y="395287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6" name="꺾인 연결선 33">
            <a:extLst>
              <a:ext uri="{FF2B5EF4-FFF2-40B4-BE49-F238E27FC236}">
                <a16:creationId xmlns:a16="http://schemas.microsoft.com/office/drawing/2014/main" id="{B9D335CF-A484-4B84-B0AF-88328EEEA233}"/>
              </a:ext>
            </a:extLst>
          </p:cNvPr>
          <p:cNvCxnSpPr>
            <a:cxnSpLocks/>
            <a:stCxn id="38" idx="2"/>
            <a:endCxn id="49" idx="0"/>
          </p:cNvCxnSpPr>
          <p:nvPr/>
        </p:nvCxnSpPr>
        <p:spPr>
          <a:xfrm>
            <a:off x="3146493" y="4509048"/>
            <a:ext cx="0" cy="750332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꺾인 연결선 33">
            <a:extLst>
              <a:ext uri="{FF2B5EF4-FFF2-40B4-BE49-F238E27FC236}">
                <a16:creationId xmlns:a16="http://schemas.microsoft.com/office/drawing/2014/main" id="{092D81A4-3645-496D-A72B-36743943AD4D}"/>
              </a:ext>
            </a:extLst>
          </p:cNvPr>
          <p:cNvCxnSpPr>
            <a:cxnSpLocks/>
            <a:stCxn id="49" idx="1"/>
            <a:endCxn id="35" idx="1"/>
          </p:cNvCxnSpPr>
          <p:nvPr/>
        </p:nvCxnSpPr>
        <p:spPr>
          <a:xfrm rot="10800000">
            <a:off x="2558357" y="3010711"/>
            <a:ext cx="12700" cy="2478530"/>
          </a:xfrm>
          <a:prstGeom prst="bentConnector3">
            <a:avLst>
              <a:gd name="adj1" fmla="val 180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5E69833F-A80D-45CF-8F7E-C662265FB44E}"/>
              </a:ext>
            </a:extLst>
          </p:cNvPr>
          <p:cNvGrpSpPr/>
          <p:nvPr/>
        </p:nvGrpSpPr>
        <p:grpSpPr>
          <a:xfrm>
            <a:off x="5097016" y="4810324"/>
            <a:ext cx="1404000" cy="648000"/>
            <a:chOff x="2096156" y="976385"/>
            <a:chExt cx="1649166" cy="763508"/>
          </a:xfrm>
        </p:grpSpPr>
        <p:sp>
          <p:nvSpPr>
            <p:cNvPr id="33" name="순서도: 판단 32">
              <a:extLst>
                <a:ext uri="{FF2B5EF4-FFF2-40B4-BE49-F238E27FC236}">
                  <a16:creationId xmlns:a16="http://schemas.microsoft.com/office/drawing/2014/main" id="{118A22AD-F99C-466C-8B31-D7E2AC00679C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5608F6D9-6C24-4036-9F16-49928CC6BEC1}"/>
                </a:ext>
              </a:extLst>
            </p:cNvPr>
            <p:cNvSpPr/>
            <p:nvPr/>
          </p:nvSpPr>
          <p:spPr>
            <a:xfrm>
              <a:off x="2406519" y="1144369"/>
              <a:ext cx="102845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B43342C6-B135-4F2A-A060-BDCC2FE76AB2}"/>
              </a:ext>
            </a:extLst>
          </p:cNvPr>
          <p:cNvGrpSpPr/>
          <p:nvPr/>
        </p:nvGrpSpPr>
        <p:grpSpPr>
          <a:xfrm>
            <a:off x="5097016" y="2686711"/>
            <a:ext cx="1404000" cy="648000"/>
            <a:chOff x="2096156" y="976385"/>
            <a:chExt cx="1649166" cy="763508"/>
          </a:xfrm>
        </p:grpSpPr>
        <p:sp>
          <p:nvSpPr>
            <p:cNvPr id="43" name="순서도: 판단 42">
              <a:extLst>
                <a:ext uri="{FF2B5EF4-FFF2-40B4-BE49-F238E27FC236}">
                  <a16:creationId xmlns:a16="http://schemas.microsoft.com/office/drawing/2014/main" id="{2205E1EE-42F2-4FF6-8F22-19C108C69CD3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51487451-43CA-4DC4-BE8E-E4FC3CBAF59F}"/>
                </a:ext>
              </a:extLst>
            </p:cNvPr>
            <p:cNvSpPr/>
            <p:nvPr/>
          </p:nvSpPr>
          <p:spPr>
            <a:xfrm>
              <a:off x="2406519" y="1144369"/>
              <a:ext cx="1028450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9B6DBF7A-16F8-48FA-BA3B-819C3DDE78BE}"/>
              </a:ext>
            </a:extLst>
          </p:cNvPr>
          <p:cNvCxnSpPr>
            <a:cxnSpLocks/>
            <a:stCxn id="38" idx="3"/>
            <a:endCxn id="33" idx="1"/>
          </p:cNvCxnSpPr>
          <p:nvPr/>
        </p:nvCxnSpPr>
        <p:spPr>
          <a:xfrm>
            <a:off x="3848493" y="4185048"/>
            <a:ext cx="1248523" cy="94927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CB1BEF73-2369-45E2-A82C-FCF4014C2FB4}"/>
              </a:ext>
            </a:extLst>
          </p:cNvPr>
          <p:cNvGrpSpPr/>
          <p:nvPr/>
        </p:nvGrpSpPr>
        <p:grpSpPr>
          <a:xfrm>
            <a:off x="5210880" y="5777590"/>
            <a:ext cx="1176272" cy="459722"/>
            <a:chOff x="2332603" y="1128278"/>
            <a:chExt cx="1176272" cy="459722"/>
          </a:xfrm>
        </p:grpSpPr>
        <p:sp>
          <p:nvSpPr>
            <p:cNvPr id="54" name="모서리가 둥근 직사각형 211">
              <a:extLst>
                <a:ext uri="{FF2B5EF4-FFF2-40B4-BE49-F238E27FC236}">
                  <a16:creationId xmlns:a16="http://schemas.microsoft.com/office/drawing/2014/main" id="{16D48F04-DB94-4888-8480-76721724472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C844BD2A-DEB8-4F1D-B6ED-EBA3981A59D7}"/>
                </a:ext>
              </a:extLst>
            </p:cNvPr>
            <p:cNvSpPr/>
            <p:nvPr/>
          </p:nvSpPr>
          <p:spPr>
            <a:xfrm>
              <a:off x="2482960" y="1168616"/>
              <a:ext cx="87556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C0775DBE-2F96-4740-AC11-1EE835BB8CB2}"/>
              </a:ext>
            </a:extLst>
          </p:cNvPr>
          <p:cNvCxnSpPr>
            <a:cxnSpLocks/>
            <a:stCxn id="33" idx="2"/>
            <a:endCxn id="54" idx="0"/>
          </p:cNvCxnSpPr>
          <p:nvPr/>
        </p:nvCxnSpPr>
        <p:spPr>
          <a:xfrm>
            <a:off x="5799016" y="5458324"/>
            <a:ext cx="0" cy="31926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화살표 연결선 60">
            <a:extLst>
              <a:ext uri="{FF2B5EF4-FFF2-40B4-BE49-F238E27FC236}">
                <a16:creationId xmlns:a16="http://schemas.microsoft.com/office/drawing/2014/main" id="{A5053A4B-1E70-4760-AEA0-FD4419AEC3CD}"/>
              </a:ext>
            </a:extLst>
          </p:cNvPr>
          <p:cNvCxnSpPr>
            <a:cxnSpLocks/>
            <a:stCxn id="38" idx="3"/>
            <a:endCxn id="43" idx="1"/>
          </p:cNvCxnSpPr>
          <p:nvPr/>
        </p:nvCxnSpPr>
        <p:spPr>
          <a:xfrm flipV="1">
            <a:off x="3848493" y="3010711"/>
            <a:ext cx="1248523" cy="117433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그룹 65">
            <a:extLst>
              <a:ext uri="{FF2B5EF4-FFF2-40B4-BE49-F238E27FC236}">
                <a16:creationId xmlns:a16="http://schemas.microsoft.com/office/drawing/2014/main" id="{3D753B19-8CBA-4074-82CC-13214E87FA15}"/>
              </a:ext>
            </a:extLst>
          </p:cNvPr>
          <p:cNvGrpSpPr/>
          <p:nvPr/>
        </p:nvGrpSpPr>
        <p:grpSpPr>
          <a:xfrm>
            <a:off x="5961112" y="1898599"/>
            <a:ext cx="1176272" cy="459722"/>
            <a:chOff x="2332603" y="1128278"/>
            <a:chExt cx="1176272" cy="459722"/>
          </a:xfrm>
        </p:grpSpPr>
        <p:sp>
          <p:nvSpPr>
            <p:cNvPr id="67" name="모서리가 둥근 직사각형 211">
              <a:extLst>
                <a:ext uri="{FF2B5EF4-FFF2-40B4-BE49-F238E27FC236}">
                  <a16:creationId xmlns:a16="http://schemas.microsoft.com/office/drawing/2014/main" id="{CECA09B4-AD21-47D4-8206-D4948912DB6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9" name="직사각형 68">
              <a:extLst>
                <a:ext uri="{FF2B5EF4-FFF2-40B4-BE49-F238E27FC236}">
                  <a16:creationId xmlns:a16="http://schemas.microsoft.com/office/drawing/2014/main" id="{14B75947-EA38-448F-BC68-713B0F2E248B}"/>
                </a:ext>
              </a:extLst>
            </p:cNvPr>
            <p:cNvSpPr/>
            <p:nvPr/>
          </p:nvSpPr>
          <p:spPr>
            <a:xfrm>
              <a:off x="2482960" y="1168616"/>
              <a:ext cx="87556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53D961A6-648F-43B8-9E24-366E55DF72BA}"/>
              </a:ext>
            </a:extLst>
          </p:cNvPr>
          <p:cNvCxnSpPr>
            <a:cxnSpLocks/>
            <a:stCxn id="43" idx="0"/>
            <a:endCxn id="67" idx="2"/>
          </p:cNvCxnSpPr>
          <p:nvPr/>
        </p:nvCxnSpPr>
        <p:spPr>
          <a:xfrm rot="5400000" flipH="1" flipV="1">
            <a:off x="6009937" y="2147400"/>
            <a:ext cx="328390" cy="75023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3EB4B680-F409-49F9-9608-7FCE49F6F9C9}"/>
              </a:ext>
            </a:extLst>
          </p:cNvPr>
          <p:cNvSpPr txBox="1"/>
          <p:nvPr/>
        </p:nvSpPr>
        <p:spPr>
          <a:xfrm>
            <a:off x="5551832" y="249991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685CFBB8-2415-41C3-AF75-DFB3FD5814D5}"/>
              </a:ext>
            </a:extLst>
          </p:cNvPr>
          <p:cNvSpPr txBox="1"/>
          <p:nvPr/>
        </p:nvSpPr>
        <p:spPr>
          <a:xfrm>
            <a:off x="5547575" y="543425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833C23A-833E-48BF-8EF8-BEE8FF2CFD61}"/>
              </a:ext>
            </a:extLst>
          </p:cNvPr>
          <p:cNvSpPr txBox="1"/>
          <p:nvPr/>
        </p:nvSpPr>
        <p:spPr>
          <a:xfrm>
            <a:off x="6501016" y="491888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77" name="직선 화살표 연결선 76">
            <a:extLst>
              <a:ext uri="{FF2B5EF4-FFF2-40B4-BE49-F238E27FC236}">
                <a16:creationId xmlns:a16="http://schemas.microsoft.com/office/drawing/2014/main" id="{117F2D88-0702-4912-A034-B260137891E0}"/>
              </a:ext>
            </a:extLst>
          </p:cNvPr>
          <p:cNvCxnSpPr>
            <a:cxnSpLocks/>
            <a:stCxn id="33" idx="3"/>
            <a:endCxn id="59" idx="2"/>
          </p:cNvCxnSpPr>
          <p:nvPr/>
        </p:nvCxnSpPr>
        <p:spPr>
          <a:xfrm flipV="1">
            <a:off x="6501016" y="4392437"/>
            <a:ext cx="1204833" cy="74188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76">
            <a:extLst>
              <a:ext uri="{FF2B5EF4-FFF2-40B4-BE49-F238E27FC236}">
                <a16:creationId xmlns:a16="http://schemas.microsoft.com/office/drawing/2014/main" id="{BE49A0AE-E4FB-4CB0-9B61-07B430B42D2C}"/>
              </a:ext>
            </a:extLst>
          </p:cNvPr>
          <p:cNvCxnSpPr>
            <a:cxnSpLocks/>
            <a:stCxn id="54" idx="3"/>
            <a:endCxn id="58" idx="2"/>
          </p:cNvCxnSpPr>
          <p:nvPr/>
        </p:nvCxnSpPr>
        <p:spPr>
          <a:xfrm flipV="1">
            <a:off x="6387152" y="4411711"/>
            <a:ext cx="1318697" cy="159574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화살표 연결선 76">
            <a:extLst>
              <a:ext uri="{FF2B5EF4-FFF2-40B4-BE49-F238E27FC236}">
                <a16:creationId xmlns:a16="http://schemas.microsoft.com/office/drawing/2014/main" id="{F60ADC4D-BE62-4A75-B20C-32CA36417416}"/>
              </a:ext>
            </a:extLst>
          </p:cNvPr>
          <p:cNvCxnSpPr>
            <a:cxnSpLocks/>
            <a:stCxn id="43" idx="3"/>
            <a:endCxn id="58" idx="0"/>
          </p:cNvCxnSpPr>
          <p:nvPr/>
        </p:nvCxnSpPr>
        <p:spPr>
          <a:xfrm>
            <a:off x="6501016" y="3010711"/>
            <a:ext cx="1204833" cy="94127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화살표 연결선 76">
            <a:extLst>
              <a:ext uri="{FF2B5EF4-FFF2-40B4-BE49-F238E27FC236}">
                <a16:creationId xmlns:a16="http://schemas.microsoft.com/office/drawing/2014/main" id="{F0D5C3CE-C82F-41B1-A827-72F755122B88}"/>
              </a:ext>
            </a:extLst>
          </p:cNvPr>
          <p:cNvCxnSpPr>
            <a:cxnSpLocks/>
            <a:stCxn id="67" idx="3"/>
            <a:endCxn id="58" idx="0"/>
          </p:cNvCxnSpPr>
          <p:nvPr/>
        </p:nvCxnSpPr>
        <p:spPr>
          <a:xfrm>
            <a:off x="7137384" y="2128460"/>
            <a:ext cx="568465" cy="182352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28F387E1-122D-44DD-ABAA-58660AAA04E4}"/>
              </a:ext>
            </a:extLst>
          </p:cNvPr>
          <p:cNvSpPr txBox="1"/>
          <p:nvPr/>
        </p:nvSpPr>
        <p:spPr>
          <a:xfrm>
            <a:off x="6501819" y="27860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8" name="그룹 97">
            <a:extLst>
              <a:ext uri="{FF2B5EF4-FFF2-40B4-BE49-F238E27FC236}">
                <a16:creationId xmlns:a16="http://schemas.microsoft.com/office/drawing/2014/main" id="{D814319D-1FD3-4E9C-99AF-4FB7149A6C3A}"/>
              </a:ext>
            </a:extLst>
          </p:cNvPr>
          <p:cNvGrpSpPr/>
          <p:nvPr/>
        </p:nvGrpSpPr>
        <p:grpSpPr>
          <a:xfrm>
            <a:off x="4568816" y="1898599"/>
            <a:ext cx="1176272" cy="459722"/>
            <a:chOff x="2332605" y="1068349"/>
            <a:chExt cx="1176272" cy="459722"/>
          </a:xfrm>
        </p:grpSpPr>
        <p:sp>
          <p:nvSpPr>
            <p:cNvPr id="99" name="모서리가 둥근 직사각형 211">
              <a:extLst>
                <a:ext uri="{FF2B5EF4-FFF2-40B4-BE49-F238E27FC236}">
                  <a16:creationId xmlns:a16="http://schemas.microsoft.com/office/drawing/2014/main" id="{E438CA08-0C5D-4059-A40B-0D55B975194E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" name="직사각형 99">
              <a:extLst>
                <a:ext uri="{FF2B5EF4-FFF2-40B4-BE49-F238E27FC236}">
                  <a16:creationId xmlns:a16="http://schemas.microsoft.com/office/drawing/2014/main" id="{3CE9F703-AA7A-43CC-AEA0-30D53636D938}"/>
                </a:ext>
              </a:extLst>
            </p:cNvPr>
            <p:cNvSpPr/>
            <p:nvPr/>
          </p:nvSpPr>
          <p:spPr>
            <a:xfrm>
              <a:off x="2539751" y="1098155"/>
              <a:ext cx="7873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수정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01" name="직선 화살표 연결선 69">
            <a:extLst>
              <a:ext uri="{FF2B5EF4-FFF2-40B4-BE49-F238E27FC236}">
                <a16:creationId xmlns:a16="http://schemas.microsoft.com/office/drawing/2014/main" id="{B0B14D0B-3329-4476-8C6B-646EA875B25A}"/>
              </a:ext>
            </a:extLst>
          </p:cNvPr>
          <p:cNvCxnSpPr>
            <a:cxnSpLocks/>
            <a:stCxn id="43" idx="0"/>
            <a:endCxn id="99" idx="2"/>
          </p:cNvCxnSpPr>
          <p:nvPr/>
        </p:nvCxnSpPr>
        <p:spPr>
          <a:xfrm rot="16200000" flipV="1">
            <a:off x="5313789" y="2201484"/>
            <a:ext cx="328390" cy="64206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075805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B448DCED-325F-41AF-BDA1-784F10BECBB8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860FF32-E0A8-4B50-84BB-04007279592A}"/>
              </a:ext>
            </a:extLst>
          </p:cNvPr>
          <p:cNvSpPr/>
          <p:nvPr/>
        </p:nvSpPr>
        <p:spPr>
          <a:xfrm>
            <a:off x="278480" y="406405"/>
            <a:ext cx="250145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수정 알림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7F9706-529D-46C1-9E98-B7FF71235C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A775F838-AB35-4C8E-9863-3D7395D04D68}"/>
              </a:ext>
            </a:extLst>
          </p:cNvPr>
          <p:cNvGrpSpPr/>
          <p:nvPr/>
        </p:nvGrpSpPr>
        <p:grpSpPr>
          <a:xfrm>
            <a:off x="492242" y="2787959"/>
            <a:ext cx="1512000" cy="1512000"/>
            <a:chOff x="452567" y="2728924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40A35590-88BD-48E3-A817-AA2E746AB4B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24253FB-9479-4D7F-8A9A-BB5BC9977621}"/>
                </a:ext>
              </a:extLst>
            </p:cNvPr>
            <p:cNvSpPr/>
            <p:nvPr/>
          </p:nvSpPr>
          <p:spPr>
            <a:xfrm>
              <a:off x="456186" y="3067591"/>
              <a:ext cx="1005709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8762F1E5-9168-4BAE-B549-D267DC86270F}"/>
              </a:ext>
            </a:extLst>
          </p:cNvPr>
          <p:cNvGrpSpPr/>
          <p:nvPr/>
        </p:nvGrpSpPr>
        <p:grpSpPr>
          <a:xfrm>
            <a:off x="7905328" y="2787959"/>
            <a:ext cx="1512000" cy="1512000"/>
            <a:chOff x="452567" y="2728924"/>
            <a:chExt cx="1080000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F3A3BA1B-6B38-4985-BAC0-048DF3D56102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80B0FA6E-7006-43F4-A0BC-FECA2F3C9B7A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5" name="직선 화살표 연결선 149">
            <a:extLst>
              <a:ext uri="{FF2B5EF4-FFF2-40B4-BE49-F238E27FC236}">
                <a16:creationId xmlns:a16="http://schemas.microsoft.com/office/drawing/2014/main" id="{1C23E70A-6FBA-41A1-BBDC-D085730D0B56}"/>
              </a:ext>
            </a:extLst>
          </p:cNvPr>
          <p:cNvCxnSpPr>
            <a:cxnSpLocks/>
            <a:stCxn id="6" idx="6"/>
            <a:endCxn id="18" idx="1"/>
          </p:cNvCxnSpPr>
          <p:nvPr/>
        </p:nvCxnSpPr>
        <p:spPr>
          <a:xfrm>
            <a:off x="2004242" y="3543959"/>
            <a:ext cx="241037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DF05A79-8DE2-467B-9A55-12892E8D36DA}"/>
              </a:ext>
            </a:extLst>
          </p:cNvPr>
          <p:cNvSpPr txBox="1"/>
          <p:nvPr/>
        </p:nvSpPr>
        <p:spPr>
          <a:xfrm>
            <a:off x="3327551" y="3333474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SSC: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81084B5C-8963-4899-93FB-267F0D3E23BD}"/>
              </a:ext>
            </a:extLst>
          </p:cNvPr>
          <p:cNvGrpSpPr/>
          <p:nvPr/>
        </p:nvGrpSpPr>
        <p:grpSpPr>
          <a:xfrm>
            <a:off x="4414616" y="3278094"/>
            <a:ext cx="1296144" cy="531730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03F29285-11EC-4848-8AEF-610B63CB7C7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4C98D0B-4780-4E14-81EE-CAB773FE182A}"/>
                </a:ext>
              </a:extLst>
            </p:cNvPr>
            <p:cNvSpPr/>
            <p:nvPr/>
          </p:nvSpPr>
          <p:spPr>
            <a:xfrm>
              <a:off x="2583821" y="1158084"/>
              <a:ext cx="673841" cy="34592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실행</a:t>
              </a:r>
            </a:p>
          </p:txBody>
        </p:sp>
      </p:grpSp>
      <p:cxnSp>
        <p:nvCxnSpPr>
          <p:cNvPr id="24" name="직선 화살표 연결선 149">
            <a:extLst>
              <a:ext uri="{FF2B5EF4-FFF2-40B4-BE49-F238E27FC236}">
                <a16:creationId xmlns:a16="http://schemas.microsoft.com/office/drawing/2014/main" id="{D9336CF9-E820-4D81-A5DB-20A0A28C508E}"/>
              </a:ext>
            </a:extLst>
          </p:cNvPr>
          <p:cNvCxnSpPr>
            <a:cxnSpLocks/>
            <a:stCxn id="18" idx="3"/>
            <a:endCxn id="9" idx="2"/>
          </p:cNvCxnSpPr>
          <p:nvPr/>
        </p:nvCxnSpPr>
        <p:spPr>
          <a:xfrm>
            <a:off x="5710760" y="3543959"/>
            <a:ext cx="219456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67112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9507ED42-8236-4624-9697-3905AFEB0B8A}"/>
              </a:ext>
            </a:extLst>
          </p:cNvPr>
          <p:cNvGrpSpPr/>
          <p:nvPr/>
        </p:nvGrpSpPr>
        <p:grpSpPr>
          <a:xfrm>
            <a:off x="520610" y="2692082"/>
            <a:ext cx="1521476" cy="1512000"/>
            <a:chOff x="409852" y="2656024"/>
            <a:chExt cx="1158207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2AA4D90E-25CD-407C-9D8F-8149BF331A02}"/>
                </a:ext>
              </a:extLst>
            </p:cNvPr>
            <p:cNvSpPr/>
            <p:nvPr/>
          </p:nvSpPr>
          <p:spPr>
            <a:xfrm>
              <a:off x="409852" y="2656024"/>
              <a:ext cx="1150994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0B05C042-C2A6-4456-82E4-DED111C6F9E7}"/>
                </a:ext>
              </a:extLst>
            </p:cNvPr>
            <p:cNvSpPr/>
            <p:nvPr/>
          </p:nvSpPr>
          <p:spPr>
            <a:xfrm>
              <a:off x="417065" y="3032802"/>
              <a:ext cx="1150994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54691344-F8A7-4AC4-90C4-76C36A886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8EE0600-B317-4456-A6D3-37808EE95881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삭제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90BA1CD2-B048-4A2D-9194-A39C2E58D39E}"/>
              </a:ext>
            </a:extLst>
          </p:cNvPr>
          <p:cNvGrpSpPr/>
          <p:nvPr/>
        </p:nvGrpSpPr>
        <p:grpSpPr>
          <a:xfrm>
            <a:off x="7905328" y="2692082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D21B0C5-808F-43C8-94A4-E6889B0BDA9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38482D4C-71D8-4770-A4A4-38264A044A0C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946987A-C6AA-4F8A-B270-B0A7EF4C3F8B}"/>
              </a:ext>
            </a:extLst>
          </p:cNvPr>
          <p:cNvGrpSpPr/>
          <p:nvPr/>
        </p:nvGrpSpPr>
        <p:grpSpPr>
          <a:xfrm>
            <a:off x="3045985" y="3124082"/>
            <a:ext cx="1404000" cy="648000"/>
            <a:chOff x="2105580" y="1077426"/>
            <a:chExt cx="1649166" cy="763508"/>
          </a:xfrm>
        </p:grpSpPr>
        <p:sp>
          <p:nvSpPr>
            <p:cNvPr id="14" name="순서도: 판단 13">
              <a:extLst>
                <a:ext uri="{FF2B5EF4-FFF2-40B4-BE49-F238E27FC236}">
                  <a16:creationId xmlns:a16="http://schemas.microsoft.com/office/drawing/2014/main" id="{34577A80-CE69-46BB-8055-C0AAC503CE06}"/>
                </a:ext>
              </a:extLst>
            </p:cNvPr>
            <p:cNvSpPr/>
            <p:nvPr/>
          </p:nvSpPr>
          <p:spPr>
            <a:xfrm>
              <a:off x="2105580" y="1077426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0896BAC-C04B-4530-B329-8554AFE04E04}"/>
                </a:ext>
              </a:extLst>
            </p:cNvPr>
            <p:cNvSpPr/>
            <p:nvPr/>
          </p:nvSpPr>
          <p:spPr>
            <a:xfrm>
              <a:off x="2484658" y="1235028"/>
              <a:ext cx="872168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삭제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045F37B1-3A8E-4BA4-B1FC-6F8C723C094A}"/>
              </a:ext>
            </a:extLst>
          </p:cNvPr>
          <p:cNvGrpSpPr/>
          <p:nvPr/>
        </p:nvGrpSpPr>
        <p:grpSpPr>
          <a:xfrm>
            <a:off x="5828288" y="4363923"/>
            <a:ext cx="1176272" cy="459722"/>
            <a:chOff x="2332605" y="1068349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B457AD43-E65A-4AA6-A759-4267EA167C55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134CA64-4E28-4387-8DD0-8C3C2C59DC06}"/>
                </a:ext>
              </a:extLst>
            </p:cNvPr>
            <p:cNvSpPr/>
            <p:nvPr/>
          </p:nvSpPr>
          <p:spPr>
            <a:xfrm>
              <a:off x="2398803" y="1175100"/>
              <a:ext cx="104387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삭제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451D9D2D-96BA-4E0B-AD73-F9599E82D951}"/>
              </a:ext>
            </a:extLst>
          </p:cNvPr>
          <p:cNvGrpSpPr/>
          <p:nvPr/>
        </p:nvGrpSpPr>
        <p:grpSpPr>
          <a:xfrm>
            <a:off x="5834030" y="3218221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0B1A7B4D-71C2-4103-A4A7-3321B820F54C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FB08FF6-1E42-4776-A421-10C36BBAB73E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906C0392-75B7-4330-BC98-E24261D8C991}"/>
              </a:ext>
            </a:extLst>
          </p:cNvPr>
          <p:cNvCxnSpPr>
            <a:cxnSpLocks/>
            <a:stCxn id="3" idx="6"/>
            <a:endCxn id="14" idx="1"/>
          </p:cNvCxnSpPr>
          <p:nvPr/>
        </p:nvCxnSpPr>
        <p:spPr>
          <a:xfrm>
            <a:off x="2032611" y="3448082"/>
            <a:ext cx="101337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7815E136-775C-4D63-8D31-5B2187924D71}"/>
              </a:ext>
            </a:extLst>
          </p:cNvPr>
          <p:cNvCxnSpPr>
            <a:cxnSpLocks/>
            <a:stCxn id="41" idx="3"/>
            <a:endCxn id="17" idx="1"/>
          </p:cNvCxnSpPr>
          <p:nvPr/>
        </p:nvCxnSpPr>
        <p:spPr>
          <a:xfrm>
            <a:off x="4448944" y="4593784"/>
            <a:ext cx="137934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5D9F9587-2C9E-4AFF-899F-7241C2B4AFD9}"/>
              </a:ext>
            </a:extLst>
          </p:cNvPr>
          <p:cNvSpPr txBox="1"/>
          <p:nvPr/>
        </p:nvSpPr>
        <p:spPr>
          <a:xfrm>
            <a:off x="4413000" y="4363248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A033F5E-F76B-4523-A97F-2683A005C242}"/>
              </a:ext>
            </a:extLst>
          </p:cNvPr>
          <p:cNvSpPr txBox="1"/>
          <p:nvPr/>
        </p:nvSpPr>
        <p:spPr>
          <a:xfrm>
            <a:off x="6182568" y="408159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3" name="직선 화살표 연결선 35">
            <a:extLst>
              <a:ext uri="{FF2B5EF4-FFF2-40B4-BE49-F238E27FC236}">
                <a16:creationId xmlns:a16="http://schemas.microsoft.com/office/drawing/2014/main" id="{0310CDC8-664C-4544-8B62-3F5FD16C6167}"/>
              </a:ext>
            </a:extLst>
          </p:cNvPr>
          <p:cNvCxnSpPr>
            <a:cxnSpLocks/>
            <a:stCxn id="17" idx="3"/>
            <a:endCxn id="8" idx="4"/>
          </p:cNvCxnSpPr>
          <p:nvPr/>
        </p:nvCxnSpPr>
        <p:spPr>
          <a:xfrm flipV="1">
            <a:off x="7004560" y="4204082"/>
            <a:ext cx="1656768" cy="38970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956CA4B2-8E04-444F-9472-51073349D0EC}"/>
              </a:ext>
            </a:extLst>
          </p:cNvPr>
          <p:cNvSpPr txBox="1"/>
          <p:nvPr/>
        </p:nvSpPr>
        <p:spPr>
          <a:xfrm>
            <a:off x="7004560" y="462980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0917A6B-7B43-484D-95BE-0242991FCB79}"/>
              </a:ext>
            </a:extLst>
          </p:cNvPr>
          <p:cNvSpPr txBox="1"/>
          <p:nvPr/>
        </p:nvSpPr>
        <p:spPr>
          <a:xfrm>
            <a:off x="6980756" y="4363248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7FD2CECD-D3C2-45BB-8361-130C08311583}"/>
              </a:ext>
            </a:extLst>
          </p:cNvPr>
          <p:cNvGrpSpPr/>
          <p:nvPr/>
        </p:nvGrpSpPr>
        <p:grpSpPr>
          <a:xfrm>
            <a:off x="3044944" y="4269784"/>
            <a:ext cx="1404000" cy="648000"/>
            <a:chOff x="2092243" y="1111802"/>
            <a:chExt cx="1649166" cy="763508"/>
          </a:xfrm>
        </p:grpSpPr>
        <p:sp>
          <p:nvSpPr>
            <p:cNvPr id="41" name="순서도: 판단 40">
              <a:extLst>
                <a:ext uri="{FF2B5EF4-FFF2-40B4-BE49-F238E27FC236}">
                  <a16:creationId xmlns:a16="http://schemas.microsoft.com/office/drawing/2014/main" id="{50513FD4-BBE7-4273-86C8-D2B9A7D52645}"/>
                </a:ext>
              </a:extLst>
            </p:cNvPr>
            <p:cNvSpPr/>
            <p:nvPr/>
          </p:nvSpPr>
          <p:spPr>
            <a:xfrm>
              <a:off x="2092243" y="1111802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D8E9484F-410B-4392-AB04-B99113741E29}"/>
                </a:ext>
              </a:extLst>
            </p:cNvPr>
            <p:cNvSpPr/>
            <p:nvPr/>
          </p:nvSpPr>
          <p:spPr>
            <a:xfrm>
              <a:off x="2421106" y="1282154"/>
              <a:ext cx="102845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</a:t>
              </a:r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삭제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914C06B1-9897-46DB-878A-CAB97EE7E114}"/>
              </a:ext>
            </a:extLst>
          </p:cNvPr>
          <p:cNvCxnSpPr>
            <a:cxnSpLocks/>
            <a:stCxn id="14" idx="2"/>
            <a:endCxn id="41" idx="0"/>
          </p:cNvCxnSpPr>
          <p:nvPr/>
        </p:nvCxnSpPr>
        <p:spPr>
          <a:xfrm rot="5400000">
            <a:off x="3498614" y="4020413"/>
            <a:ext cx="497702" cy="104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1D57B79E-F3DC-4303-81D3-2A80D2B55059}"/>
              </a:ext>
            </a:extLst>
          </p:cNvPr>
          <p:cNvSpPr txBox="1"/>
          <p:nvPr/>
        </p:nvSpPr>
        <p:spPr>
          <a:xfrm>
            <a:off x="3504673" y="498924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31C246D4-4380-415D-8152-313975584D8A}"/>
              </a:ext>
            </a:extLst>
          </p:cNvPr>
          <p:cNvGrpSpPr/>
          <p:nvPr/>
        </p:nvGrpSpPr>
        <p:grpSpPr>
          <a:xfrm>
            <a:off x="2576736" y="5489558"/>
            <a:ext cx="1176272" cy="459722"/>
            <a:chOff x="2332605" y="1068349"/>
            <a:chExt cx="1176272" cy="459722"/>
          </a:xfrm>
        </p:grpSpPr>
        <p:sp>
          <p:nvSpPr>
            <p:cNvPr id="57" name="모서리가 둥근 직사각형 211">
              <a:extLst>
                <a:ext uri="{FF2B5EF4-FFF2-40B4-BE49-F238E27FC236}">
                  <a16:creationId xmlns:a16="http://schemas.microsoft.com/office/drawing/2014/main" id="{68F79F96-D731-421F-9498-63F7167C2B4A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42398C5-75B1-45D4-9D70-79573AA1F391}"/>
                </a:ext>
              </a:extLst>
            </p:cNvPr>
            <p:cNvSpPr/>
            <p:nvPr/>
          </p:nvSpPr>
          <p:spPr>
            <a:xfrm>
              <a:off x="2539751" y="1098155"/>
              <a:ext cx="7873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삭제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6C37BC94-9EFC-4F7D-B71B-D2FABC7B1C68}"/>
              </a:ext>
            </a:extLst>
          </p:cNvPr>
          <p:cNvGrpSpPr/>
          <p:nvPr/>
        </p:nvGrpSpPr>
        <p:grpSpPr>
          <a:xfrm>
            <a:off x="3800872" y="5489558"/>
            <a:ext cx="1176272" cy="459722"/>
            <a:chOff x="2332605" y="1068349"/>
            <a:chExt cx="1176272" cy="459722"/>
          </a:xfrm>
        </p:grpSpPr>
        <p:sp>
          <p:nvSpPr>
            <p:cNvPr id="61" name="모서리가 둥근 직사각형 211">
              <a:extLst>
                <a:ext uri="{FF2B5EF4-FFF2-40B4-BE49-F238E27FC236}">
                  <a16:creationId xmlns:a16="http://schemas.microsoft.com/office/drawing/2014/main" id="{D061D816-26AD-4289-BB1F-D88FDA00805F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직사각형 61">
              <a:extLst>
                <a:ext uri="{FF2B5EF4-FFF2-40B4-BE49-F238E27FC236}">
                  <a16:creationId xmlns:a16="http://schemas.microsoft.com/office/drawing/2014/main" id="{50CBAE09-DCEE-4099-9352-E7B6E778EAE9}"/>
                </a:ext>
              </a:extLst>
            </p:cNvPr>
            <p:cNvSpPr/>
            <p:nvPr/>
          </p:nvSpPr>
          <p:spPr>
            <a:xfrm>
              <a:off x="2539751" y="1098155"/>
              <a:ext cx="7873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수정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64" name="꺾인 연결선 33">
            <a:extLst>
              <a:ext uri="{FF2B5EF4-FFF2-40B4-BE49-F238E27FC236}">
                <a16:creationId xmlns:a16="http://schemas.microsoft.com/office/drawing/2014/main" id="{0406417E-5CB5-4D95-B7FE-8E4C74F76A1C}"/>
              </a:ext>
            </a:extLst>
          </p:cNvPr>
          <p:cNvCxnSpPr>
            <a:cxnSpLocks/>
            <a:stCxn id="17" idx="0"/>
            <a:endCxn id="20" idx="2"/>
          </p:cNvCxnSpPr>
          <p:nvPr/>
        </p:nvCxnSpPr>
        <p:spPr>
          <a:xfrm rot="5400000" flipH="1" flipV="1">
            <a:off x="6076305" y="4018062"/>
            <a:ext cx="685980" cy="5742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화살표 연결선 64">
            <a:extLst>
              <a:ext uri="{FF2B5EF4-FFF2-40B4-BE49-F238E27FC236}">
                <a16:creationId xmlns:a16="http://schemas.microsoft.com/office/drawing/2014/main" id="{B3A2DD7C-A1E2-4C93-B4B7-3E6F5D48E7D4}"/>
              </a:ext>
            </a:extLst>
          </p:cNvPr>
          <p:cNvCxnSpPr>
            <a:cxnSpLocks/>
            <a:stCxn id="41" idx="2"/>
            <a:endCxn id="61" idx="0"/>
          </p:cNvCxnSpPr>
          <p:nvPr/>
        </p:nvCxnSpPr>
        <p:spPr>
          <a:xfrm rot="16200000" flipH="1">
            <a:off x="3782089" y="4882639"/>
            <a:ext cx="571774" cy="64206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화살표 연결선 65">
            <a:extLst>
              <a:ext uri="{FF2B5EF4-FFF2-40B4-BE49-F238E27FC236}">
                <a16:creationId xmlns:a16="http://schemas.microsoft.com/office/drawing/2014/main" id="{88D548E6-56B0-43D8-9461-A976F3919110}"/>
              </a:ext>
            </a:extLst>
          </p:cNvPr>
          <p:cNvCxnSpPr>
            <a:cxnSpLocks/>
            <a:stCxn id="41" idx="2"/>
            <a:endCxn id="57" idx="0"/>
          </p:cNvCxnSpPr>
          <p:nvPr/>
        </p:nvCxnSpPr>
        <p:spPr>
          <a:xfrm rot="5400000">
            <a:off x="3170021" y="4912635"/>
            <a:ext cx="571774" cy="58207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꺾인 연결선 33">
            <a:extLst>
              <a:ext uri="{FF2B5EF4-FFF2-40B4-BE49-F238E27FC236}">
                <a16:creationId xmlns:a16="http://schemas.microsoft.com/office/drawing/2014/main" id="{8C0A534A-9146-49C1-ACA8-A9419EBA4440}"/>
              </a:ext>
            </a:extLst>
          </p:cNvPr>
          <p:cNvCxnSpPr>
            <a:cxnSpLocks/>
            <a:stCxn id="20" idx="3"/>
            <a:endCxn id="8" idx="2"/>
          </p:cNvCxnSpPr>
          <p:nvPr/>
        </p:nvCxnSpPr>
        <p:spPr>
          <a:xfrm>
            <a:off x="7010302" y="3448082"/>
            <a:ext cx="895026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70">
            <a:extLst>
              <a:ext uri="{FF2B5EF4-FFF2-40B4-BE49-F238E27FC236}">
                <a16:creationId xmlns:a16="http://schemas.microsoft.com/office/drawing/2014/main" id="{DD4A53FA-BD4B-41BB-A248-8B47A4687A9A}"/>
              </a:ext>
            </a:extLst>
          </p:cNvPr>
          <p:cNvCxnSpPr>
            <a:cxnSpLocks/>
            <a:stCxn id="14" idx="0"/>
            <a:endCxn id="8" idx="0"/>
          </p:cNvCxnSpPr>
          <p:nvPr/>
        </p:nvCxnSpPr>
        <p:spPr>
          <a:xfrm rot="5400000" flipH="1" flipV="1">
            <a:off x="5988656" y="451411"/>
            <a:ext cx="432000" cy="4913343"/>
          </a:xfrm>
          <a:prstGeom prst="bentConnector3">
            <a:avLst>
              <a:gd name="adj1" fmla="val 15291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7C152B24-08F2-4F82-9FD9-5EA64F3B4753}"/>
              </a:ext>
            </a:extLst>
          </p:cNvPr>
          <p:cNvSpPr txBox="1"/>
          <p:nvPr/>
        </p:nvSpPr>
        <p:spPr>
          <a:xfrm>
            <a:off x="3504673" y="292716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4DF3012-7F5F-4CEF-929E-81CF9A15F841}"/>
              </a:ext>
            </a:extLst>
          </p:cNvPr>
          <p:cNvSpPr txBox="1"/>
          <p:nvPr/>
        </p:nvSpPr>
        <p:spPr>
          <a:xfrm>
            <a:off x="3504673" y="382587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79" name="직선 화살표 연결선 64">
            <a:extLst>
              <a:ext uri="{FF2B5EF4-FFF2-40B4-BE49-F238E27FC236}">
                <a16:creationId xmlns:a16="http://schemas.microsoft.com/office/drawing/2014/main" id="{C73C0E67-8A6C-4E06-8FD0-3A9073696BDE}"/>
              </a:ext>
            </a:extLst>
          </p:cNvPr>
          <p:cNvCxnSpPr>
            <a:cxnSpLocks/>
            <a:stCxn id="61" idx="3"/>
            <a:endCxn id="17" idx="1"/>
          </p:cNvCxnSpPr>
          <p:nvPr/>
        </p:nvCxnSpPr>
        <p:spPr>
          <a:xfrm flipV="1">
            <a:off x="4977144" y="4593784"/>
            <a:ext cx="851144" cy="112563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979B2A07-E4EA-4ECB-B6D0-612B8E7C0BC4}"/>
              </a:ext>
            </a:extLst>
          </p:cNvPr>
          <p:cNvSpPr txBox="1"/>
          <p:nvPr/>
        </p:nvSpPr>
        <p:spPr>
          <a:xfrm>
            <a:off x="4417839" y="459378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2064558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1DC2BF-8DFA-42C4-8454-3B37F1BFF6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F13E67F-141E-475D-9550-DE610B19F14E}"/>
              </a:ext>
            </a:extLst>
          </p:cNvPr>
          <p:cNvSpPr/>
          <p:nvPr/>
        </p:nvSpPr>
        <p:spPr>
          <a:xfrm>
            <a:off x="278480" y="406405"/>
            <a:ext cx="250145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삭제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03D2400-C445-48C2-A2F1-06591AD4AE8A}"/>
              </a:ext>
            </a:extLst>
          </p:cNvPr>
          <p:cNvGrpSpPr/>
          <p:nvPr/>
        </p:nvGrpSpPr>
        <p:grpSpPr>
          <a:xfrm>
            <a:off x="488503" y="2853104"/>
            <a:ext cx="1512000" cy="1512000"/>
            <a:chOff x="452562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B464432-D033-49CE-919B-CFC5110729E4}"/>
                </a:ext>
              </a:extLst>
            </p:cNvPr>
            <p:cNvSpPr/>
            <p:nvPr/>
          </p:nvSpPr>
          <p:spPr>
            <a:xfrm>
              <a:off x="452562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05C5B2B9-0496-4A67-BF9A-F5A26128FB4C}"/>
                </a:ext>
              </a:extLst>
            </p:cNvPr>
            <p:cNvSpPr/>
            <p:nvPr/>
          </p:nvSpPr>
          <p:spPr>
            <a:xfrm>
              <a:off x="467791" y="2974200"/>
              <a:ext cx="1049542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849F8C70-44E6-4F95-A96E-A1C5334B7CA1}"/>
              </a:ext>
            </a:extLst>
          </p:cNvPr>
          <p:cNvGrpSpPr/>
          <p:nvPr/>
        </p:nvGrpSpPr>
        <p:grpSpPr>
          <a:xfrm>
            <a:off x="7833320" y="2853104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FCA8E539-4CC0-4464-A36D-0B037AB09D2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2FB9BA9-978E-43DB-860F-FCBBC29EBE46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0" name="직선 화살표 연결선 149">
            <a:extLst>
              <a:ext uri="{FF2B5EF4-FFF2-40B4-BE49-F238E27FC236}">
                <a16:creationId xmlns:a16="http://schemas.microsoft.com/office/drawing/2014/main" id="{A3B46139-33E5-4441-B787-B6CC19815763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>
            <a:off x="2000503" y="3609104"/>
            <a:ext cx="583281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9B37883-13EF-45F3-8A03-33452CD0F3E3}"/>
              </a:ext>
            </a:extLst>
          </p:cNvPr>
          <p:cNvSpPr txBox="1"/>
          <p:nvPr/>
        </p:nvSpPr>
        <p:spPr>
          <a:xfrm>
            <a:off x="4559068" y="3393660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9130952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CHATTING_ROOM_FUNCTION</a:t>
            </a:r>
          </a:p>
        </p:txBody>
      </p:sp>
    </p:spTree>
    <p:extLst>
      <p:ext uri="{BB962C8B-B14F-4D97-AF65-F5344CB8AC3E}">
        <p14:creationId xmlns:p14="http://schemas.microsoft.com/office/powerpoint/2010/main" val="125742623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149731-F66F-4152-80F1-7B5164778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2EFB7E3-CAB1-476B-A482-C5AC53FA22E8}"/>
              </a:ext>
            </a:extLst>
          </p:cNvPr>
          <p:cNvSpPr/>
          <p:nvPr/>
        </p:nvSpPr>
        <p:spPr>
          <a:xfrm>
            <a:off x="278480" y="406405"/>
            <a:ext cx="270285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/>
              <a:t>CHATTING ROOM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6103DAA7-BAD7-46F2-9F87-AD17800F3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3114460"/>
              </p:ext>
            </p:extLst>
          </p:nvPr>
        </p:nvGraphicFramePr>
        <p:xfrm>
          <a:off x="200470" y="1294224"/>
          <a:ext cx="9505060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정보 조회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정보를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등록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대화방을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비밀 대화방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비밀 대화방을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초대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대화방을 등록 또는 기존 대화방에 사용자를 초대한다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41964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초대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초대 받은 사용자에게 초대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초대 결과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초대 성공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강퇴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구성원을 선택하여 대화방에서 추방한다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강퇴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결과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구성원을 추방한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강퇴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대화방에서 추방되었을 때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정보를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40123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수정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수정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설정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이름을 변경한다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나가기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대화방을 닫는다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816123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149731-F66F-4152-80F1-7B5164778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2EFB7E3-CAB1-476B-A482-C5AC53FA22E8}"/>
              </a:ext>
            </a:extLst>
          </p:cNvPr>
          <p:cNvSpPr/>
          <p:nvPr/>
        </p:nvSpPr>
        <p:spPr>
          <a:xfrm>
            <a:off x="278480" y="406405"/>
            <a:ext cx="270285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/>
              <a:t>CHATTING ROOM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6103DAA7-BAD7-46F2-9F87-AD17800F3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7767699"/>
              </p:ext>
            </p:extLst>
          </p:nvPr>
        </p:nvGraphicFramePr>
        <p:xfrm>
          <a:off x="200470" y="1294224"/>
          <a:ext cx="9505060" cy="505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나가기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대화방을 닫은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 대화방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PC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로그인 알림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화상회의 개설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편집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대화방을 대화 목록에서 선택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+mn-ea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타이머 대화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타이머 설정을 통해 전송된 메시지는 정해진 시간이 지나면 자동으로 대화방에서 사라진다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검색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및 참여자 이름 검색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41964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그룹멤버로 추가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현재 개설된 대화방의 구성원을 그룹멤버로 신규 생성한다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타이머 대화 이벤트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보안을 위하여 타이머를 설정할 수 있는 별도의 대화방 기능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대화내용 메일로 보내기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대화내용을 본인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모두 에게 메일로 보낸다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공지사항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공지사항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공지사항을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공지사항 목록 조회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공지사항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공지사항 상세 조회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공지사항에 대해 상세조회를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40123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공지사항 삭제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공지사항을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공지사항 표시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감추기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공지사항 표시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감추기 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다운로드 폴더 열기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파일을 다운로드하는 폴더 탐색창을 연다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앨범함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앨범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 등록된 사진 및 동영상 파일에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앨범 미리 보기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 등록된 사진 및 동영상 파일에 썸네일을 표시한다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앨범 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 등록된 사진 및 동영상 파일을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앨범 저장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 등록된 사진 및 동영상 파일을 다운로드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파일함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 등록된 파일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 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 등록된 파일을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 저장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 등록된 파일을 다운로드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51274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149731-F66F-4152-80F1-7B5164778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2EFB7E3-CAB1-476B-A482-C5AC53FA22E8}"/>
              </a:ext>
            </a:extLst>
          </p:cNvPr>
          <p:cNvSpPr/>
          <p:nvPr/>
        </p:nvSpPr>
        <p:spPr>
          <a:xfrm>
            <a:off x="278480" y="406405"/>
            <a:ext cx="270285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/>
              <a:t>CHATTING ROOM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6103DAA7-BAD7-46F2-9F87-AD17800F3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0162462"/>
              </p:ext>
            </p:extLst>
          </p:nvPr>
        </p:nvGraphicFramePr>
        <p:xfrm>
          <a:off x="200470" y="1294224"/>
          <a:ext cx="9505060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일정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일정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구성원들이 등록한 일정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일정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구성원들과 공유할 일정을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일정 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일정을 등록한 구성원이 일정을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+mn-ea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일정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일정을 등록한 구성원이 일정을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설정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투명도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대화방의 창 투명도를 설정한다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41964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 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ON/OFF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알림 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ON/OFF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를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스킨 설정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배경화면을 설정한다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폰트 색상 설정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특정 사용자의 대화의 폰트를 설정 지정할 수 있다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화상회의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화상회의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선택한 인원을 대상으로 화상회의 즉시 개설 및 요청한다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화상회의 내역 조회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진행회의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종료회의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회의 참여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화상회의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미설치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시 설치 화면으로 이동 설치되어 있으면 회의 참여한다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40123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회의 검색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회의명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개설자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검색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회의 예약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회의를 예약할 수 있는 화면 생성한다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조직도 내 인원을 참여자로 초대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 서비스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화상회의 등록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수정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삭제 시 알림 메시지 전송한다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업로드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첨부파일을 업로드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정보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 등록된 첨부파일에 대한 정보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다운로드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첨부파일을 다운로드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+mn-ea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공유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None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첨부파일을 공유한다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다운로드 완료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다운로드 완료 요청을 보낸다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348499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A68058-F104-432D-B67B-1C2974B5D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A2C5467-C484-48FB-A39E-8AD5BBD4689D}"/>
              </a:ext>
            </a:extLst>
          </p:cNvPr>
          <p:cNvSpPr/>
          <p:nvPr/>
        </p:nvSpPr>
        <p:spPr>
          <a:xfrm>
            <a:off x="278480" y="406405"/>
            <a:ext cx="240322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List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8AABFC9-B83E-41C8-943F-0E8980671A6F}"/>
              </a:ext>
            </a:extLst>
          </p:cNvPr>
          <p:cNvGrpSpPr/>
          <p:nvPr/>
        </p:nvGrpSpPr>
        <p:grpSpPr>
          <a:xfrm>
            <a:off x="469599" y="2932280"/>
            <a:ext cx="1512000" cy="1512000"/>
            <a:chOff x="457048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03F301A-BB52-4372-BAF4-BD058A0F79C9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71943CEC-75EA-4E28-9075-1C4D65033FA1}"/>
                </a:ext>
              </a:extLst>
            </p:cNvPr>
            <p:cNvSpPr/>
            <p:nvPr/>
          </p:nvSpPr>
          <p:spPr>
            <a:xfrm>
              <a:off x="576713" y="2974200"/>
              <a:ext cx="831695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1476071-68FC-4F24-B6DE-D8B8EB703449}"/>
              </a:ext>
            </a:extLst>
          </p:cNvPr>
          <p:cNvGrpSpPr/>
          <p:nvPr/>
        </p:nvGrpSpPr>
        <p:grpSpPr>
          <a:xfrm>
            <a:off x="7905328" y="2932280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C4DAE2F-1751-484A-894B-69043A0E06C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E7B84FAB-53D5-4EF0-BC31-1EAEF0666C5A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D674BCD7-5598-4E9F-BFCD-16E0A6D6DE52}"/>
              </a:ext>
            </a:extLst>
          </p:cNvPr>
          <p:cNvGrpSpPr/>
          <p:nvPr/>
        </p:nvGrpSpPr>
        <p:grpSpPr>
          <a:xfrm>
            <a:off x="4488309" y="3458419"/>
            <a:ext cx="1176272" cy="459722"/>
            <a:chOff x="2332603" y="1128278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B34A1372-5BEE-4FE0-AF0A-8CA067B3E54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D8D95EB-8C9D-48F4-971E-A141FCAC13F1}"/>
                </a:ext>
              </a:extLst>
            </p:cNvPr>
            <p:cNvSpPr/>
            <p:nvPr/>
          </p:nvSpPr>
          <p:spPr>
            <a:xfrm>
              <a:off x="2508607" y="1168616"/>
              <a:ext cx="82426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2AE553A-B1A7-4A63-879D-537C0ACD96A7}"/>
              </a:ext>
            </a:extLst>
          </p:cNvPr>
          <p:cNvCxnSpPr>
            <a:cxnSpLocks/>
            <a:stCxn id="5" idx="6"/>
            <a:endCxn id="17" idx="1"/>
          </p:cNvCxnSpPr>
          <p:nvPr/>
        </p:nvCxnSpPr>
        <p:spPr>
          <a:xfrm>
            <a:off x="1981599" y="3688280"/>
            <a:ext cx="250671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9B3D0EA-35C4-47A0-BAA8-149F31CADD9A}"/>
              </a:ext>
            </a:extLst>
          </p:cNvPr>
          <p:cNvSpPr txBox="1"/>
          <p:nvPr/>
        </p:nvSpPr>
        <p:spPr>
          <a:xfrm>
            <a:off x="3381049" y="3465878"/>
            <a:ext cx="9238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A02B257-2FD1-4B21-99AF-9FB5AD9FC4C6}"/>
              </a:ext>
            </a:extLst>
          </p:cNvPr>
          <p:cNvSpPr txBox="1"/>
          <p:nvPr/>
        </p:nvSpPr>
        <p:spPr>
          <a:xfrm>
            <a:off x="5684008" y="3465878"/>
            <a:ext cx="1141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83 | SSC: 2, 3,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C1D0C881-B5AC-4C78-9699-DA75BCB5C8EF}"/>
              </a:ext>
            </a:extLst>
          </p:cNvPr>
          <p:cNvCxnSpPr>
            <a:cxnSpLocks/>
            <a:stCxn id="17" idx="3"/>
            <a:endCxn id="8" idx="2"/>
          </p:cNvCxnSpPr>
          <p:nvPr/>
        </p:nvCxnSpPr>
        <p:spPr>
          <a:xfrm>
            <a:off x="5664581" y="3688280"/>
            <a:ext cx="224074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65815533-DC3A-44F6-93AA-46237DE1908C}"/>
              </a:ext>
            </a:extLst>
          </p:cNvPr>
          <p:cNvGrpSpPr/>
          <p:nvPr/>
        </p:nvGrpSpPr>
        <p:grpSpPr>
          <a:xfrm>
            <a:off x="5734045" y="2260591"/>
            <a:ext cx="1176272" cy="459722"/>
            <a:chOff x="2332603" y="1075393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184F41FE-542D-454B-973E-5F2517E8390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1A9AAB8A-DE6A-46B6-BBC0-EE0A0348A70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24AD2811-9BCA-4ED9-9B56-793017D7D5C3}"/>
              </a:ext>
            </a:extLst>
          </p:cNvPr>
          <p:cNvSpPr txBox="1"/>
          <p:nvPr/>
        </p:nvSpPr>
        <p:spPr>
          <a:xfrm>
            <a:off x="5684008" y="371761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C6F58BB-EBFC-4515-A12D-DFA2BDF76DE3}"/>
              </a:ext>
            </a:extLst>
          </p:cNvPr>
          <p:cNvSpPr txBox="1"/>
          <p:nvPr/>
        </p:nvSpPr>
        <p:spPr>
          <a:xfrm>
            <a:off x="4849103" y="323378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2FC95F67-A4F2-4D5A-8F0A-FF25F6D4D8DF}"/>
              </a:ext>
            </a:extLst>
          </p:cNvPr>
          <p:cNvCxnSpPr>
            <a:cxnSpLocks/>
            <a:stCxn id="31" idx="3"/>
            <a:endCxn id="8" idx="0"/>
          </p:cNvCxnSpPr>
          <p:nvPr/>
        </p:nvCxnSpPr>
        <p:spPr>
          <a:xfrm>
            <a:off x="6910317" y="2490452"/>
            <a:ext cx="1751011" cy="44182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꺾인 연결선 33">
            <a:extLst>
              <a:ext uri="{FF2B5EF4-FFF2-40B4-BE49-F238E27FC236}">
                <a16:creationId xmlns:a16="http://schemas.microsoft.com/office/drawing/2014/main" id="{B47B7130-582D-4DDA-A782-D84C450457A3}"/>
              </a:ext>
            </a:extLst>
          </p:cNvPr>
          <p:cNvCxnSpPr>
            <a:cxnSpLocks/>
            <a:stCxn id="17" idx="0"/>
            <a:endCxn id="31" idx="1"/>
          </p:cNvCxnSpPr>
          <p:nvPr/>
        </p:nvCxnSpPr>
        <p:spPr>
          <a:xfrm rot="5400000" flipH="1" flipV="1">
            <a:off x="4921262" y="2645636"/>
            <a:ext cx="967967" cy="657600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954880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39C222-EAAA-4FAD-A8E6-7CCB24F4C6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92CC19B-F75A-4D31-9C9C-30F28C0F91AF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5048B3B-ADAD-4C20-8526-02348D0AB9E9}"/>
              </a:ext>
            </a:extLst>
          </p:cNvPr>
          <p:cNvGrpSpPr/>
          <p:nvPr/>
        </p:nvGrpSpPr>
        <p:grpSpPr>
          <a:xfrm>
            <a:off x="272480" y="3069128"/>
            <a:ext cx="1512000" cy="1512000"/>
            <a:chOff x="457048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183D657-002E-4419-BB59-AE69914C3B3C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12F71DAE-750B-4861-AC82-0512603CFE4F}"/>
                </a:ext>
              </a:extLst>
            </p:cNvPr>
            <p:cNvSpPr/>
            <p:nvPr/>
          </p:nvSpPr>
          <p:spPr>
            <a:xfrm>
              <a:off x="575986" y="2974200"/>
              <a:ext cx="833149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98B5D8F-8B61-4488-8D35-3CCC8BAE8BB1}"/>
              </a:ext>
            </a:extLst>
          </p:cNvPr>
          <p:cNvGrpSpPr/>
          <p:nvPr/>
        </p:nvGrpSpPr>
        <p:grpSpPr>
          <a:xfrm>
            <a:off x="8121352" y="3069128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5B9FA931-174E-4463-822E-533F4A01A04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F6DB7C9F-29A6-481C-8C26-3B60C0C1F5B9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80DE8AD8-E2C8-478E-9456-4B8C2D12D39E}"/>
              </a:ext>
            </a:extLst>
          </p:cNvPr>
          <p:cNvGrpSpPr/>
          <p:nvPr/>
        </p:nvGrpSpPr>
        <p:grpSpPr>
          <a:xfrm>
            <a:off x="3074413" y="3595267"/>
            <a:ext cx="1176272" cy="459722"/>
            <a:chOff x="2332603" y="1128278"/>
            <a:chExt cx="1176272" cy="459722"/>
          </a:xfrm>
        </p:grpSpPr>
        <p:sp>
          <p:nvSpPr>
            <p:cNvPr id="27" name="모서리가 둥근 직사각형 211">
              <a:extLst>
                <a:ext uri="{FF2B5EF4-FFF2-40B4-BE49-F238E27FC236}">
                  <a16:creationId xmlns:a16="http://schemas.microsoft.com/office/drawing/2014/main" id="{DDE52B43-52E0-40BB-B29F-17AB9D1D51F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9D717EBE-707D-492B-A058-C457947236A4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EFBD4EAB-4BC0-4A6D-BC29-65D9966E1DDD}"/>
              </a:ext>
            </a:extLst>
          </p:cNvPr>
          <p:cNvGrpSpPr/>
          <p:nvPr/>
        </p:nvGrpSpPr>
        <p:grpSpPr>
          <a:xfrm>
            <a:off x="5766487" y="3595267"/>
            <a:ext cx="1176272" cy="459722"/>
            <a:chOff x="2332603" y="1128278"/>
            <a:chExt cx="1176272" cy="459722"/>
          </a:xfrm>
        </p:grpSpPr>
        <p:sp>
          <p:nvSpPr>
            <p:cNvPr id="30" name="모서리가 둥근 직사각형 211">
              <a:extLst>
                <a:ext uri="{FF2B5EF4-FFF2-40B4-BE49-F238E27FC236}">
                  <a16:creationId xmlns:a16="http://schemas.microsoft.com/office/drawing/2014/main" id="{5BE0AA57-5930-40AF-8F78-D062CD37181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720D24E9-AC85-417A-94DD-DFCB1250A064}"/>
                </a:ext>
              </a:extLst>
            </p:cNvPr>
            <p:cNvSpPr/>
            <p:nvPr/>
          </p:nvSpPr>
          <p:spPr>
            <a:xfrm>
              <a:off x="2462922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이벤트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sp>
        <p:nvSpPr>
          <p:cNvPr id="81" name="TextBox 80">
            <a:extLst>
              <a:ext uri="{FF2B5EF4-FFF2-40B4-BE49-F238E27FC236}">
                <a16:creationId xmlns:a16="http://schemas.microsoft.com/office/drawing/2014/main" id="{8B65A194-3B41-49FD-A30A-5F128762B729}"/>
              </a:ext>
            </a:extLst>
          </p:cNvPr>
          <p:cNvSpPr txBox="1"/>
          <p:nvPr/>
        </p:nvSpPr>
        <p:spPr>
          <a:xfrm>
            <a:off x="4255314" y="3614950"/>
            <a:ext cx="1377131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22,25,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B91232D0-8276-4ABA-AD4B-241E74FD3EBD}"/>
              </a:ext>
            </a:extLst>
          </p:cNvPr>
          <p:cNvSpPr txBox="1"/>
          <p:nvPr/>
        </p:nvSpPr>
        <p:spPr>
          <a:xfrm>
            <a:off x="4279853" y="382027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34" name="그룹 133">
            <a:extLst>
              <a:ext uri="{FF2B5EF4-FFF2-40B4-BE49-F238E27FC236}">
                <a16:creationId xmlns:a16="http://schemas.microsoft.com/office/drawing/2014/main" id="{3D6A8A16-4EFF-488D-9B6E-61CCF34C79C1}"/>
              </a:ext>
            </a:extLst>
          </p:cNvPr>
          <p:cNvGrpSpPr/>
          <p:nvPr/>
        </p:nvGrpSpPr>
        <p:grpSpPr>
          <a:xfrm>
            <a:off x="5766487" y="2301454"/>
            <a:ext cx="1176272" cy="459722"/>
            <a:chOff x="2332603" y="1075393"/>
            <a:chExt cx="1176272" cy="459722"/>
          </a:xfrm>
        </p:grpSpPr>
        <p:sp>
          <p:nvSpPr>
            <p:cNvPr id="135" name="모서리가 둥근 직사각형 211">
              <a:extLst>
                <a:ext uri="{FF2B5EF4-FFF2-40B4-BE49-F238E27FC236}">
                  <a16:creationId xmlns:a16="http://schemas.microsoft.com/office/drawing/2014/main" id="{1E5AF036-4A4D-4969-8CBF-45468D372D8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6" name="직사각형 135">
              <a:extLst>
                <a:ext uri="{FF2B5EF4-FFF2-40B4-BE49-F238E27FC236}">
                  <a16:creationId xmlns:a16="http://schemas.microsoft.com/office/drawing/2014/main" id="{CF39B8DF-DEBC-43D7-B86A-6292F854DA0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88" name="직선 화살표 연결선 187">
            <a:extLst>
              <a:ext uri="{FF2B5EF4-FFF2-40B4-BE49-F238E27FC236}">
                <a16:creationId xmlns:a16="http://schemas.microsoft.com/office/drawing/2014/main" id="{586A89BF-59E0-45C9-A50F-B55380775B68}"/>
              </a:ext>
            </a:extLst>
          </p:cNvPr>
          <p:cNvCxnSpPr>
            <a:cxnSpLocks/>
            <a:stCxn id="5" idx="6"/>
            <a:endCxn id="27" idx="1"/>
          </p:cNvCxnSpPr>
          <p:nvPr/>
        </p:nvCxnSpPr>
        <p:spPr>
          <a:xfrm>
            <a:off x="1784480" y="3825128"/>
            <a:ext cx="128993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직선 화살표 연결선 190">
            <a:extLst>
              <a:ext uri="{FF2B5EF4-FFF2-40B4-BE49-F238E27FC236}">
                <a16:creationId xmlns:a16="http://schemas.microsoft.com/office/drawing/2014/main" id="{3D805C39-B9FA-40D3-9047-B5688B070989}"/>
              </a:ext>
            </a:extLst>
          </p:cNvPr>
          <p:cNvCxnSpPr>
            <a:cxnSpLocks/>
            <a:stCxn id="27" idx="3"/>
            <a:endCxn id="30" idx="1"/>
          </p:cNvCxnSpPr>
          <p:nvPr/>
        </p:nvCxnSpPr>
        <p:spPr>
          <a:xfrm>
            <a:off x="4250685" y="3825128"/>
            <a:ext cx="151580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TextBox 203">
            <a:extLst>
              <a:ext uri="{FF2B5EF4-FFF2-40B4-BE49-F238E27FC236}">
                <a16:creationId xmlns:a16="http://schemas.microsoft.com/office/drawing/2014/main" id="{099CDB10-AABF-49D0-B026-1B5DCD7C57BA}"/>
              </a:ext>
            </a:extLst>
          </p:cNvPr>
          <p:cNvSpPr txBox="1"/>
          <p:nvPr/>
        </p:nvSpPr>
        <p:spPr>
          <a:xfrm>
            <a:off x="3415365" y="338703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2" name="꺾인 연결선 33">
            <a:extLst>
              <a:ext uri="{FF2B5EF4-FFF2-40B4-BE49-F238E27FC236}">
                <a16:creationId xmlns:a16="http://schemas.microsoft.com/office/drawing/2014/main" id="{28AF7D68-3815-41C6-B0FE-94D0CFB4BC0F}"/>
              </a:ext>
            </a:extLst>
          </p:cNvPr>
          <p:cNvCxnSpPr>
            <a:cxnSpLocks/>
            <a:stCxn id="27" idx="0"/>
            <a:endCxn id="135" idx="1"/>
          </p:cNvCxnSpPr>
          <p:nvPr/>
        </p:nvCxnSpPr>
        <p:spPr>
          <a:xfrm rot="5400000" flipH="1" flipV="1">
            <a:off x="4182542" y="2011322"/>
            <a:ext cx="1063952" cy="210393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꺾인 연결선 33">
            <a:extLst>
              <a:ext uri="{FF2B5EF4-FFF2-40B4-BE49-F238E27FC236}">
                <a16:creationId xmlns:a16="http://schemas.microsoft.com/office/drawing/2014/main" id="{AEA54D93-7474-42BA-AE02-5147FDD19CC8}"/>
              </a:ext>
            </a:extLst>
          </p:cNvPr>
          <p:cNvCxnSpPr>
            <a:cxnSpLocks/>
            <a:stCxn id="135" idx="3"/>
            <a:endCxn id="8" idx="0"/>
          </p:cNvCxnSpPr>
          <p:nvPr/>
        </p:nvCxnSpPr>
        <p:spPr>
          <a:xfrm>
            <a:off x="6942759" y="2531315"/>
            <a:ext cx="1934593" cy="53781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B796BFD7-52DE-4E54-B004-0E80D898E6B4}"/>
              </a:ext>
            </a:extLst>
          </p:cNvPr>
          <p:cNvSpPr txBox="1"/>
          <p:nvPr/>
        </p:nvSpPr>
        <p:spPr>
          <a:xfrm>
            <a:off x="2076754" y="3614950"/>
            <a:ext cx="1377131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7" name="직선 화살표 연결선 56">
            <a:extLst>
              <a:ext uri="{FF2B5EF4-FFF2-40B4-BE49-F238E27FC236}">
                <a16:creationId xmlns:a16="http://schemas.microsoft.com/office/drawing/2014/main" id="{FD83CAB4-E6E9-4D72-AE63-DB613FA01CD4}"/>
              </a:ext>
            </a:extLst>
          </p:cNvPr>
          <p:cNvCxnSpPr>
            <a:cxnSpLocks/>
            <a:stCxn id="30" idx="3"/>
            <a:endCxn id="8" idx="2"/>
          </p:cNvCxnSpPr>
          <p:nvPr/>
        </p:nvCxnSpPr>
        <p:spPr>
          <a:xfrm>
            <a:off x="6942759" y="3825128"/>
            <a:ext cx="117859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114848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ECCF05-08A3-4D7A-9478-FE9A82F0B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E2FC4DA-1985-415C-AF0F-2F5942B64627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오픈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E55F11B-A012-4CF3-BF0A-09E3E41AC854}"/>
              </a:ext>
            </a:extLst>
          </p:cNvPr>
          <p:cNvGrpSpPr/>
          <p:nvPr/>
        </p:nvGrpSpPr>
        <p:grpSpPr>
          <a:xfrm>
            <a:off x="272480" y="2944864"/>
            <a:ext cx="1512000" cy="1512000"/>
            <a:chOff x="457048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B303D82-85CA-469E-A080-DF0169182DFE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F1A4E668-E0DF-4A4F-B2E1-0CFABAE02CA3}"/>
                </a:ext>
              </a:extLst>
            </p:cNvPr>
            <p:cNvSpPr/>
            <p:nvPr/>
          </p:nvSpPr>
          <p:spPr>
            <a:xfrm>
              <a:off x="627291" y="2968573"/>
              <a:ext cx="730539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오픈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6790D2A-65C3-4498-913F-FE4169DFBC5E}"/>
              </a:ext>
            </a:extLst>
          </p:cNvPr>
          <p:cNvGrpSpPr/>
          <p:nvPr/>
        </p:nvGrpSpPr>
        <p:grpSpPr>
          <a:xfrm>
            <a:off x="8121352" y="2944864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B0FA246-E3D5-42C0-9DD2-7A422E7F0D0F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2543841-6107-4F09-90AC-AB896549344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FF13017-7DFD-4EDB-A578-17E9C8AEA625}"/>
              </a:ext>
            </a:extLst>
          </p:cNvPr>
          <p:cNvGrpSpPr/>
          <p:nvPr/>
        </p:nvGrpSpPr>
        <p:grpSpPr>
          <a:xfrm>
            <a:off x="3107461" y="3471003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ED2ED098-EBF3-4A00-8C87-A86DFC58813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7F35960-449A-47FD-97EE-3C0167E5FD3D}"/>
                </a:ext>
              </a:extLst>
            </p:cNvPr>
            <p:cNvSpPr/>
            <p:nvPr/>
          </p:nvSpPr>
          <p:spPr>
            <a:xfrm>
              <a:off x="2485364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944FDCB1-C780-4E9F-8B25-E8408B7A19FA}"/>
              </a:ext>
            </a:extLst>
          </p:cNvPr>
          <p:cNvSpPr txBox="1"/>
          <p:nvPr/>
        </p:nvSpPr>
        <p:spPr>
          <a:xfrm>
            <a:off x="1918508" y="3491505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7A6323C2-1F5F-4F60-9390-070C3E046700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784480" y="3700864"/>
            <a:ext cx="132298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C814A96-BA98-498B-BD3E-F51E108253CA}"/>
              </a:ext>
            </a:extLst>
          </p:cNvPr>
          <p:cNvSpPr txBox="1"/>
          <p:nvPr/>
        </p:nvSpPr>
        <p:spPr>
          <a:xfrm>
            <a:off x="3692858" y="3935447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139DB5-BD7C-4C54-ACF5-56FCB9AB44EE}"/>
              </a:ext>
            </a:extLst>
          </p:cNvPr>
          <p:cNvSpPr txBox="1"/>
          <p:nvPr/>
        </p:nvSpPr>
        <p:spPr>
          <a:xfrm>
            <a:off x="3469849" y="393072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5E77185-DE08-4442-8D52-3BB944F0D724}"/>
              </a:ext>
            </a:extLst>
          </p:cNvPr>
          <p:cNvGrpSpPr/>
          <p:nvPr/>
        </p:nvGrpSpPr>
        <p:grpSpPr>
          <a:xfrm>
            <a:off x="5787408" y="2458827"/>
            <a:ext cx="1176272" cy="459722"/>
            <a:chOff x="2332603" y="1075393"/>
            <a:chExt cx="1176272" cy="459722"/>
          </a:xfrm>
        </p:grpSpPr>
        <p:sp>
          <p:nvSpPr>
            <p:cNvPr id="19" name="모서리가 둥근 직사각형 211">
              <a:extLst>
                <a:ext uri="{FF2B5EF4-FFF2-40B4-BE49-F238E27FC236}">
                  <a16:creationId xmlns:a16="http://schemas.microsoft.com/office/drawing/2014/main" id="{6DB47809-A346-4430-A7FD-C035EB67E8F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D03DF2B-6365-4B47-90EA-80BE7C0B20E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222488F-B18E-4171-A202-E225F0D2CA32}"/>
              </a:ext>
            </a:extLst>
          </p:cNvPr>
          <p:cNvSpPr txBox="1"/>
          <p:nvPr/>
        </p:nvSpPr>
        <p:spPr>
          <a:xfrm>
            <a:off x="3469849" y="327153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D568F0C0-A9E9-44A7-9381-D7B88ADA19FC}"/>
              </a:ext>
            </a:extLst>
          </p:cNvPr>
          <p:cNvGrpSpPr/>
          <p:nvPr/>
        </p:nvGrpSpPr>
        <p:grpSpPr>
          <a:xfrm>
            <a:off x="5787408" y="4769478"/>
            <a:ext cx="1176272" cy="459722"/>
            <a:chOff x="2332603" y="1128278"/>
            <a:chExt cx="1176272" cy="459722"/>
          </a:xfrm>
        </p:grpSpPr>
        <p:sp>
          <p:nvSpPr>
            <p:cNvPr id="23" name="모서리가 둥근 직사각형 211">
              <a:extLst>
                <a:ext uri="{FF2B5EF4-FFF2-40B4-BE49-F238E27FC236}">
                  <a16:creationId xmlns:a16="http://schemas.microsoft.com/office/drawing/2014/main" id="{87AFBEAA-0178-4242-8A3E-E0D46F3E012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CBDBCBD-0510-45E8-8F90-D581CF8D5815}"/>
                </a:ext>
              </a:extLst>
            </p:cNvPr>
            <p:cNvSpPr/>
            <p:nvPr/>
          </p:nvSpPr>
          <p:spPr>
            <a:xfrm>
              <a:off x="2462923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55A8144D-D3FB-4B7C-A4E6-117B165633F8}"/>
              </a:ext>
            </a:extLst>
          </p:cNvPr>
          <p:cNvCxnSpPr>
            <a:cxnSpLocks/>
            <a:stCxn id="11" idx="2"/>
            <a:endCxn id="24" idx="1"/>
          </p:cNvCxnSpPr>
          <p:nvPr/>
        </p:nvCxnSpPr>
        <p:spPr>
          <a:xfrm rot="16200000" flipH="1">
            <a:off x="4267089" y="3359232"/>
            <a:ext cx="1079146" cy="222213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8B84448D-D802-459B-BDFA-62109CA8BA53}"/>
              </a:ext>
            </a:extLst>
          </p:cNvPr>
          <p:cNvCxnSpPr>
            <a:cxnSpLocks/>
            <a:stCxn id="23" idx="3"/>
            <a:endCxn id="8" idx="4"/>
          </p:cNvCxnSpPr>
          <p:nvPr/>
        </p:nvCxnSpPr>
        <p:spPr>
          <a:xfrm flipV="1">
            <a:off x="6963680" y="4456864"/>
            <a:ext cx="1913672" cy="54247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꺾인 연결선 33">
            <a:extLst>
              <a:ext uri="{FF2B5EF4-FFF2-40B4-BE49-F238E27FC236}">
                <a16:creationId xmlns:a16="http://schemas.microsoft.com/office/drawing/2014/main" id="{09E74E0B-56F8-4017-BE5F-91EBF5D13BF2}"/>
              </a:ext>
            </a:extLst>
          </p:cNvPr>
          <p:cNvCxnSpPr>
            <a:cxnSpLocks/>
            <a:stCxn id="11" idx="0"/>
            <a:endCxn id="19" idx="1"/>
          </p:cNvCxnSpPr>
          <p:nvPr/>
        </p:nvCxnSpPr>
        <p:spPr>
          <a:xfrm rot="5400000" flipH="1" flipV="1">
            <a:off x="4350345" y="2033941"/>
            <a:ext cx="782315" cy="209181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꺾인 연결선 33">
            <a:extLst>
              <a:ext uri="{FF2B5EF4-FFF2-40B4-BE49-F238E27FC236}">
                <a16:creationId xmlns:a16="http://schemas.microsoft.com/office/drawing/2014/main" id="{C3BD17E2-3E44-4D09-93E4-B93B6FC1FB7E}"/>
              </a:ext>
            </a:extLst>
          </p:cNvPr>
          <p:cNvCxnSpPr>
            <a:cxnSpLocks/>
            <a:stCxn id="19" idx="3"/>
            <a:endCxn id="8" idx="0"/>
          </p:cNvCxnSpPr>
          <p:nvPr/>
        </p:nvCxnSpPr>
        <p:spPr>
          <a:xfrm>
            <a:off x="6963680" y="2688688"/>
            <a:ext cx="1913672" cy="25617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157366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ECCF05-08A3-4D7A-9478-FE9A82F0B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E2FC4DA-1985-415C-AF0F-2F5942B64627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비밀 대화방 오픈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E55F11B-A012-4CF3-BF0A-09E3E41AC854}"/>
              </a:ext>
            </a:extLst>
          </p:cNvPr>
          <p:cNvGrpSpPr/>
          <p:nvPr/>
        </p:nvGrpSpPr>
        <p:grpSpPr>
          <a:xfrm>
            <a:off x="251330" y="3016872"/>
            <a:ext cx="1512000" cy="1512000"/>
            <a:chOff x="440689" y="2643048"/>
            <a:chExt cx="110374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B303D82-85CA-469E-A080-DF0169182DFE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F1A4E668-E0DF-4A4F-B2E1-0CFABAE02CA3}"/>
                </a:ext>
              </a:extLst>
            </p:cNvPr>
            <p:cNvSpPr/>
            <p:nvPr/>
          </p:nvSpPr>
          <p:spPr>
            <a:xfrm>
              <a:off x="440689" y="2968573"/>
              <a:ext cx="1103744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비밀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오픈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6790D2A-65C3-4498-913F-FE4169DFBC5E}"/>
              </a:ext>
            </a:extLst>
          </p:cNvPr>
          <p:cNvGrpSpPr/>
          <p:nvPr/>
        </p:nvGrpSpPr>
        <p:grpSpPr>
          <a:xfrm>
            <a:off x="8121352" y="3016872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B0FA246-E3D5-42C0-9DD2-7A422E7F0D0F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2543841-6107-4F09-90AC-AB896549344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FF13017-7DFD-4EDB-A578-17E9C8AEA625}"/>
              </a:ext>
            </a:extLst>
          </p:cNvPr>
          <p:cNvGrpSpPr/>
          <p:nvPr/>
        </p:nvGrpSpPr>
        <p:grpSpPr>
          <a:xfrm>
            <a:off x="3107461" y="3543011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ED2ED098-EBF3-4A00-8C87-A86DFC58813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7F35960-449A-47FD-97EE-3C0167E5FD3D}"/>
                </a:ext>
              </a:extLst>
            </p:cNvPr>
            <p:cNvSpPr/>
            <p:nvPr/>
          </p:nvSpPr>
          <p:spPr>
            <a:xfrm>
              <a:off x="2485364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944FDCB1-C780-4E9F-8B25-E8408B7A19FA}"/>
              </a:ext>
            </a:extLst>
          </p:cNvPr>
          <p:cNvSpPr txBox="1"/>
          <p:nvPr/>
        </p:nvSpPr>
        <p:spPr>
          <a:xfrm>
            <a:off x="1918508" y="3563513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7A6323C2-1F5F-4F60-9390-070C3E046700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753214" y="3772872"/>
            <a:ext cx="135424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C814A96-BA98-498B-BD3E-F51E108253CA}"/>
              </a:ext>
            </a:extLst>
          </p:cNvPr>
          <p:cNvSpPr txBox="1"/>
          <p:nvPr/>
        </p:nvSpPr>
        <p:spPr>
          <a:xfrm>
            <a:off x="3716353" y="4023796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139DB5-BD7C-4C54-ACF5-56FCB9AB44EE}"/>
              </a:ext>
            </a:extLst>
          </p:cNvPr>
          <p:cNvSpPr txBox="1"/>
          <p:nvPr/>
        </p:nvSpPr>
        <p:spPr>
          <a:xfrm>
            <a:off x="3469169" y="402379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5E77185-DE08-4442-8D52-3BB944F0D724}"/>
              </a:ext>
            </a:extLst>
          </p:cNvPr>
          <p:cNvGrpSpPr/>
          <p:nvPr/>
        </p:nvGrpSpPr>
        <p:grpSpPr>
          <a:xfrm>
            <a:off x="5787408" y="2276872"/>
            <a:ext cx="1176272" cy="459722"/>
            <a:chOff x="2332603" y="1075393"/>
            <a:chExt cx="1176272" cy="459722"/>
          </a:xfrm>
        </p:grpSpPr>
        <p:sp>
          <p:nvSpPr>
            <p:cNvPr id="19" name="모서리가 둥근 직사각형 211">
              <a:extLst>
                <a:ext uri="{FF2B5EF4-FFF2-40B4-BE49-F238E27FC236}">
                  <a16:creationId xmlns:a16="http://schemas.microsoft.com/office/drawing/2014/main" id="{6DB47809-A346-4430-A7FD-C035EB67E8F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D03DF2B-6365-4B47-90EA-80BE7C0B20E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222488F-B18E-4171-A202-E225F0D2CA32}"/>
              </a:ext>
            </a:extLst>
          </p:cNvPr>
          <p:cNvSpPr txBox="1"/>
          <p:nvPr/>
        </p:nvSpPr>
        <p:spPr>
          <a:xfrm>
            <a:off x="3469169" y="328723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D568F0C0-A9E9-44A7-9381-D7B88ADA19FC}"/>
              </a:ext>
            </a:extLst>
          </p:cNvPr>
          <p:cNvGrpSpPr/>
          <p:nvPr/>
        </p:nvGrpSpPr>
        <p:grpSpPr>
          <a:xfrm>
            <a:off x="5787408" y="4841486"/>
            <a:ext cx="1176272" cy="459722"/>
            <a:chOff x="2332603" y="1128278"/>
            <a:chExt cx="1176272" cy="459722"/>
          </a:xfrm>
        </p:grpSpPr>
        <p:sp>
          <p:nvSpPr>
            <p:cNvPr id="23" name="모서리가 둥근 직사각형 211">
              <a:extLst>
                <a:ext uri="{FF2B5EF4-FFF2-40B4-BE49-F238E27FC236}">
                  <a16:creationId xmlns:a16="http://schemas.microsoft.com/office/drawing/2014/main" id="{87AFBEAA-0178-4242-8A3E-E0D46F3E012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CBDBCBD-0510-45E8-8F90-D581CF8D5815}"/>
                </a:ext>
              </a:extLst>
            </p:cNvPr>
            <p:cNvSpPr/>
            <p:nvPr/>
          </p:nvSpPr>
          <p:spPr>
            <a:xfrm>
              <a:off x="2462923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55A8144D-D3FB-4B7C-A4E6-117B165633F8}"/>
              </a:ext>
            </a:extLst>
          </p:cNvPr>
          <p:cNvCxnSpPr>
            <a:cxnSpLocks/>
            <a:stCxn id="11" idx="2"/>
            <a:endCxn id="24" idx="1"/>
          </p:cNvCxnSpPr>
          <p:nvPr/>
        </p:nvCxnSpPr>
        <p:spPr>
          <a:xfrm rot="16200000" flipH="1">
            <a:off x="4267089" y="3431240"/>
            <a:ext cx="1079146" cy="222213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8B84448D-D802-459B-BDFA-62109CA8BA53}"/>
              </a:ext>
            </a:extLst>
          </p:cNvPr>
          <p:cNvCxnSpPr>
            <a:cxnSpLocks/>
            <a:stCxn id="23" idx="3"/>
            <a:endCxn id="8" idx="4"/>
          </p:cNvCxnSpPr>
          <p:nvPr/>
        </p:nvCxnSpPr>
        <p:spPr>
          <a:xfrm flipV="1">
            <a:off x="6963680" y="4528872"/>
            <a:ext cx="1913672" cy="54247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꺾인 연결선 33">
            <a:extLst>
              <a:ext uri="{FF2B5EF4-FFF2-40B4-BE49-F238E27FC236}">
                <a16:creationId xmlns:a16="http://schemas.microsoft.com/office/drawing/2014/main" id="{B9C3AAB3-C0B3-48B4-B337-F91DCCD6E5B0}"/>
              </a:ext>
            </a:extLst>
          </p:cNvPr>
          <p:cNvCxnSpPr>
            <a:cxnSpLocks/>
            <a:stCxn id="11" idx="0"/>
            <a:endCxn id="19" idx="1"/>
          </p:cNvCxnSpPr>
          <p:nvPr/>
        </p:nvCxnSpPr>
        <p:spPr>
          <a:xfrm rot="5400000" flipH="1" flipV="1">
            <a:off x="4223363" y="1978967"/>
            <a:ext cx="1036278" cy="209181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꺾인 연결선 33">
            <a:extLst>
              <a:ext uri="{FF2B5EF4-FFF2-40B4-BE49-F238E27FC236}">
                <a16:creationId xmlns:a16="http://schemas.microsoft.com/office/drawing/2014/main" id="{D1366EF8-49C3-46DA-AE78-87B1F9DBD624}"/>
              </a:ext>
            </a:extLst>
          </p:cNvPr>
          <p:cNvCxnSpPr>
            <a:cxnSpLocks/>
            <a:stCxn id="19" idx="3"/>
            <a:endCxn id="8" idx="0"/>
          </p:cNvCxnSpPr>
          <p:nvPr/>
        </p:nvCxnSpPr>
        <p:spPr>
          <a:xfrm>
            <a:off x="6963680" y="2506733"/>
            <a:ext cx="1913672" cy="51013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462608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C83837-0107-4044-BF23-F0DC34B887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E3C5AAF-73BB-4716-AF1E-3ABF24EF81E6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초대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12AE29F-68CE-4E07-9AE0-1FCA398A0F5F}"/>
              </a:ext>
            </a:extLst>
          </p:cNvPr>
          <p:cNvGrpSpPr/>
          <p:nvPr/>
        </p:nvGrpSpPr>
        <p:grpSpPr>
          <a:xfrm>
            <a:off x="398254" y="2708920"/>
            <a:ext cx="1512000" cy="1519200"/>
            <a:chOff x="516929" y="2602811"/>
            <a:chExt cx="1114542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21A67EB-558B-4817-A96C-2D89BE61164B}"/>
                </a:ext>
              </a:extLst>
            </p:cNvPr>
            <p:cNvSpPr/>
            <p:nvPr/>
          </p:nvSpPr>
          <p:spPr>
            <a:xfrm>
              <a:off x="516929" y="2602811"/>
              <a:ext cx="1114542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C43C95E-34F7-4065-96C3-C1A8017DE2E3}"/>
                </a:ext>
              </a:extLst>
            </p:cNvPr>
            <p:cNvSpPr/>
            <p:nvPr/>
          </p:nvSpPr>
          <p:spPr>
            <a:xfrm>
              <a:off x="528918" y="3004480"/>
              <a:ext cx="1022748" cy="24834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초대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A2D11B0B-B005-404C-B14C-568C5F9EE2F7}"/>
              </a:ext>
            </a:extLst>
          </p:cNvPr>
          <p:cNvGrpSpPr/>
          <p:nvPr/>
        </p:nvGrpSpPr>
        <p:grpSpPr>
          <a:xfrm>
            <a:off x="8193360" y="2708920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568D921-526F-47C3-95FF-1C5B621FA7D4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5B1A5F5-E7EC-4DF4-9C13-B784B342EF3C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06DB1D38-BBC9-487E-BB5E-215EEBB4940F}"/>
              </a:ext>
            </a:extLst>
          </p:cNvPr>
          <p:cNvGrpSpPr/>
          <p:nvPr/>
        </p:nvGrpSpPr>
        <p:grpSpPr>
          <a:xfrm>
            <a:off x="5512284" y="3224861"/>
            <a:ext cx="1176272" cy="459722"/>
            <a:chOff x="2332603" y="1075393"/>
            <a:chExt cx="1176272" cy="459722"/>
          </a:xfrm>
        </p:grpSpPr>
        <p:sp>
          <p:nvSpPr>
            <p:cNvPr id="73" name="모서리가 둥근 직사각형 211">
              <a:extLst>
                <a:ext uri="{FF2B5EF4-FFF2-40B4-BE49-F238E27FC236}">
                  <a16:creationId xmlns:a16="http://schemas.microsoft.com/office/drawing/2014/main" id="{13C7EB84-9731-48D1-83A7-052EACA2285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4" name="직사각형 73">
              <a:extLst>
                <a:ext uri="{FF2B5EF4-FFF2-40B4-BE49-F238E27FC236}">
                  <a16:creationId xmlns:a16="http://schemas.microsoft.com/office/drawing/2014/main" id="{1FDC99FD-8A73-4FBE-82A6-C085C505A4D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88" name="그룹 87">
            <a:extLst>
              <a:ext uri="{FF2B5EF4-FFF2-40B4-BE49-F238E27FC236}">
                <a16:creationId xmlns:a16="http://schemas.microsoft.com/office/drawing/2014/main" id="{C542B72C-B741-492D-B1AB-604CC4FDF8D6}"/>
              </a:ext>
            </a:extLst>
          </p:cNvPr>
          <p:cNvGrpSpPr/>
          <p:nvPr/>
        </p:nvGrpSpPr>
        <p:grpSpPr>
          <a:xfrm>
            <a:off x="3010010" y="4476573"/>
            <a:ext cx="1176272" cy="459722"/>
            <a:chOff x="2332603" y="1128278"/>
            <a:chExt cx="1176272" cy="459722"/>
          </a:xfrm>
        </p:grpSpPr>
        <p:sp>
          <p:nvSpPr>
            <p:cNvPr id="89" name="모서리가 둥근 직사각형 211">
              <a:extLst>
                <a:ext uri="{FF2B5EF4-FFF2-40B4-BE49-F238E27FC236}">
                  <a16:creationId xmlns:a16="http://schemas.microsoft.com/office/drawing/2014/main" id="{3C259F0B-7CFE-4375-B45E-AC9AFA88901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0" name="직사각형 89">
              <a:extLst>
                <a:ext uri="{FF2B5EF4-FFF2-40B4-BE49-F238E27FC236}">
                  <a16:creationId xmlns:a16="http://schemas.microsoft.com/office/drawing/2014/main" id="{2BBFE298-8E2F-43A7-977C-FED6F5102E45}"/>
                </a:ext>
              </a:extLst>
            </p:cNvPr>
            <p:cNvSpPr/>
            <p:nvPr/>
          </p:nvSpPr>
          <p:spPr>
            <a:xfrm>
              <a:off x="2485365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초대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1651B8FF-7427-4A60-B8FF-94358961BC2E}"/>
              </a:ext>
            </a:extLst>
          </p:cNvPr>
          <p:cNvCxnSpPr>
            <a:cxnSpLocks/>
            <a:stCxn id="5" idx="6"/>
            <a:endCxn id="46" idx="1"/>
          </p:cNvCxnSpPr>
          <p:nvPr/>
        </p:nvCxnSpPr>
        <p:spPr>
          <a:xfrm flipV="1">
            <a:off x="1910254" y="3454722"/>
            <a:ext cx="985892" cy="1379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E9A9E979-544F-4390-8F11-E381F5EB08FB}"/>
              </a:ext>
            </a:extLst>
          </p:cNvPr>
          <p:cNvSpPr txBox="1"/>
          <p:nvPr/>
        </p:nvSpPr>
        <p:spPr>
          <a:xfrm>
            <a:off x="3602333" y="3783077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07B1BED-2F1C-4B72-B5DF-F7A09F775A02}"/>
              </a:ext>
            </a:extLst>
          </p:cNvPr>
          <p:cNvGrpSpPr/>
          <p:nvPr/>
        </p:nvGrpSpPr>
        <p:grpSpPr>
          <a:xfrm>
            <a:off x="3010010" y="5484241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CA70E43D-1209-48DD-9D8E-B6FE89AEF1B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9932CB4-E289-4861-ABA3-91962A6072E9}"/>
                </a:ext>
              </a:extLst>
            </p:cNvPr>
            <p:cNvSpPr/>
            <p:nvPr/>
          </p:nvSpPr>
          <p:spPr>
            <a:xfrm>
              <a:off x="2508608" y="1168616"/>
              <a:ext cx="82426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134BACE0-A76E-40B8-BE1A-97B852D05C67}"/>
              </a:ext>
            </a:extLst>
          </p:cNvPr>
          <p:cNvGrpSpPr/>
          <p:nvPr/>
        </p:nvGrpSpPr>
        <p:grpSpPr>
          <a:xfrm>
            <a:off x="5512284" y="4476573"/>
            <a:ext cx="1176272" cy="459722"/>
            <a:chOff x="2332603" y="1128278"/>
            <a:chExt cx="1176272" cy="459722"/>
          </a:xfrm>
        </p:grpSpPr>
        <p:sp>
          <p:nvSpPr>
            <p:cNvPr id="25" name="모서리가 둥근 직사각형 211">
              <a:extLst>
                <a:ext uri="{FF2B5EF4-FFF2-40B4-BE49-F238E27FC236}">
                  <a16:creationId xmlns:a16="http://schemas.microsoft.com/office/drawing/2014/main" id="{C2E9F3F1-5CF4-4E5A-A4D0-0B4DC9B000A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8BCA485-D5BB-4438-AE91-75EF503033F5}"/>
                </a:ext>
              </a:extLst>
            </p:cNvPr>
            <p:cNvSpPr/>
            <p:nvPr/>
          </p:nvSpPr>
          <p:spPr>
            <a:xfrm>
              <a:off x="2462924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 </a:t>
              </a:r>
              <a:endParaRPr lang="en-US" altLang="ko-KR" sz="10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F2CDB3B4-7D0B-4B60-AE47-7038B18F01C5}"/>
              </a:ext>
            </a:extLst>
          </p:cNvPr>
          <p:cNvSpPr txBox="1"/>
          <p:nvPr/>
        </p:nvSpPr>
        <p:spPr>
          <a:xfrm>
            <a:off x="3346776" y="378245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CFE9742-C162-4CE6-9A71-712490FCBFFC}"/>
              </a:ext>
            </a:extLst>
          </p:cNvPr>
          <p:cNvSpPr txBox="1"/>
          <p:nvPr/>
        </p:nvSpPr>
        <p:spPr>
          <a:xfrm>
            <a:off x="3300536" y="293634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9C9B850-DBD6-4F32-BF60-6CE3CA4B042D}"/>
              </a:ext>
            </a:extLst>
          </p:cNvPr>
          <p:cNvSpPr txBox="1"/>
          <p:nvPr/>
        </p:nvSpPr>
        <p:spPr>
          <a:xfrm>
            <a:off x="3602333" y="4973750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3" name="꺾인 연결선 33">
            <a:extLst>
              <a:ext uri="{FF2B5EF4-FFF2-40B4-BE49-F238E27FC236}">
                <a16:creationId xmlns:a16="http://schemas.microsoft.com/office/drawing/2014/main" id="{E328BDE3-AB0E-476C-B0EB-EEB3CFE8A6CA}"/>
              </a:ext>
            </a:extLst>
          </p:cNvPr>
          <p:cNvCxnSpPr>
            <a:cxnSpLocks/>
            <a:stCxn id="89" idx="3"/>
            <a:endCxn id="73" idx="1"/>
          </p:cNvCxnSpPr>
          <p:nvPr/>
        </p:nvCxnSpPr>
        <p:spPr>
          <a:xfrm flipV="1">
            <a:off x="4186282" y="3454722"/>
            <a:ext cx="1326002" cy="1251712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꺾인 연결선 33">
            <a:extLst>
              <a:ext uri="{FF2B5EF4-FFF2-40B4-BE49-F238E27FC236}">
                <a16:creationId xmlns:a16="http://schemas.microsoft.com/office/drawing/2014/main" id="{4247BD49-49E0-4BDE-924E-DAB565FDF20F}"/>
              </a:ext>
            </a:extLst>
          </p:cNvPr>
          <p:cNvCxnSpPr>
            <a:cxnSpLocks/>
            <a:stCxn id="73" idx="3"/>
            <a:endCxn id="39" idx="2"/>
          </p:cNvCxnSpPr>
          <p:nvPr/>
        </p:nvCxnSpPr>
        <p:spPr>
          <a:xfrm>
            <a:off x="6688556" y="3454722"/>
            <a:ext cx="1360788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85D09948-6543-43BA-9F41-55C4F838AA9A}"/>
              </a:ext>
            </a:extLst>
          </p:cNvPr>
          <p:cNvGrpSpPr/>
          <p:nvPr/>
        </p:nvGrpSpPr>
        <p:grpSpPr>
          <a:xfrm>
            <a:off x="8049344" y="2695122"/>
            <a:ext cx="1512000" cy="1519200"/>
            <a:chOff x="452560" y="2683285"/>
            <a:chExt cx="1080000" cy="1080000"/>
          </a:xfrm>
        </p:grpSpPr>
        <p:sp>
          <p:nvSpPr>
            <p:cNvPr id="39" name="타원 38">
              <a:extLst>
                <a:ext uri="{FF2B5EF4-FFF2-40B4-BE49-F238E27FC236}">
                  <a16:creationId xmlns:a16="http://schemas.microsoft.com/office/drawing/2014/main" id="{3E59435B-FC2C-4A1C-87A8-3E98EF889A8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8B0ACE64-F74F-43E7-BF8E-638833DD1B00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8044B954-60FE-461D-AC0A-5D10545CAC34}"/>
              </a:ext>
            </a:extLst>
          </p:cNvPr>
          <p:cNvGrpSpPr/>
          <p:nvPr/>
        </p:nvGrpSpPr>
        <p:grpSpPr>
          <a:xfrm>
            <a:off x="2896146" y="3130722"/>
            <a:ext cx="1404000" cy="648000"/>
            <a:chOff x="2096156" y="976385"/>
            <a:chExt cx="1649166" cy="763508"/>
          </a:xfrm>
        </p:grpSpPr>
        <p:sp>
          <p:nvSpPr>
            <p:cNvPr id="46" name="순서도: 판단 45">
              <a:extLst>
                <a:ext uri="{FF2B5EF4-FFF2-40B4-BE49-F238E27FC236}">
                  <a16:creationId xmlns:a16="http://schemas.microsoft.com/office/drawing/2014/main" id="{16DF3F77-CED0-42A2-A633-9AD00A46F5A0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6235B5A0-D9DB-454B-8EA5-DD9BE0CCD34D}"/>
                </a:ext>
              </a:extLst>
            </p:cNvPr>
            <p:cNvSpPr/>
            <p:nvPr/>
          </p:nvSpPr>
          <p:spPr>
            <a:xfrm>
              <a:off x="2409346" y="1144369"/>
              <a:ext cx="102280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멀티 대화방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타입 여부</a:t>
              </a:r>
            </a:p>
          </p:txBody>
        </p:sp>
      </p:grpSp>
      <p:cxnSp>
        <p:nvCxnSpPr>
          <p:cNvPr id="49" name="직선 화살표 연결선 48">
            <a:extLst>
              <a:ext uri="{FF2B5EF4-FFF2-40B4-BE49-F238E27FC236}">
                <a16:creationId xmlns:a16="http://schemas.microsoft.com/office/drawing/2014/main" id="{9A083F64-1E56-4142-B1D0-BF258A6E3A25}"/>
              </a:ext>
            </a:extLst>
          </p:cNvPr>
          <p:cNvCxnSpPr>
            <a:cxnSpLocks/>
            <a:stCxn id="46" idx="0"/>
            <a:endCxn id="58" idx="2"/>
          </p:cNvCxnSpPr>
          <p:nvPr/>
        </p:nvCxnSpPr>
        <p:spPr>
          <a:xfrm flipV="1">
            <a:off x="3598146" y="2520570"/>
            <a:ext cx="0" cy="61015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414C2DF5-7D66-4303-82FB-5B9DFCD01BAC}"/>
              </a:ext>
            </a:extLst>
          </p:cNvPr>
          <p:cNvCxnSpPr>
            <a:cxnSpLocks/>
            <a:stCxn id="46" idx="2"/>
            <a:endCxn id="89" idx="0"/>
          </p:cNvCxnSpPr>
          <p:nvPr/>
        </p:nvCxnSpPr>
        <p:spPr>
          <a:xfrm>
            <a:off x="3598146" y="3778722"/>
            <a:ext cx="0" cy="69785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839B229C-EA8C-4584-982B-02A99E2715B8}"/>
              </a:ext>
            </a:extLst>
          </p:cNvPr>
          <p:cNvGrpSpPr/>
          <p:nvPr/>
        </p:nvGrpSpPr>
        <p:grpSpPr>
          <a:xfrm>
            <a:off x="3010010" y="2060848"/>
            <a:ext cx="1176272" cy="459722"/>
            <a:chOff x="2332603" y="1128278"/>
            <a:chExt cx="1176272" cy="459722"/>
          </a:xfrm>
        </p:grpSpPr>
        <p:sp>
          <p:nvSpPr>
            <p:cNvPr id="58" name="모서리가 둥근 직사각형 211">
              <a:extLst>
                <a:ext uri="{FF2B5EF4-FFF2-40B4-BE49-F238E27FC236}">
                  <a16:creationId xmlns:a16="http://schemas.microsoft.com/office/drawing/2014/main" id="{1C1AD3CE-FDFB-4522-BBE9-ECA62606102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0" name="직사각형 59">
              <a:extLst>
                <a:ext uri="{FF2B5EF4-FFF2-40B4-BE49-F238E27FC236}">
                  <a16:creationId xmlns:a16="http://schemas.microsoft.com/office/drawing/2014/main" id="{E8C1F67C-5597-4B58-B141-D199DC10E8DC}"/>
                </a:ext>
              </a:extLst>
            </p:cNvPr>
            <p:cNvSpPr/>
            <p:nvPr/>
          </p:nvSpPr>
          <p:spPr>
            <a:xfrm>
              <a:off x="2485366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4D577922-C137-4B46-98D0-1EE6FA28CECA}"/>
              </a:ext>
            </a:extLst>
          </p:cNvPr>
          <p:cNvSpPr txBox="1"/>
          <p:nvPr/>
        </p:nvSpPr>
        <p:spPr>
          <a:xfrm>
            <a:off x="4147387" y="448092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9C3CC69-443D-401B-8168-F4CE04BBBB56}"/>
              </a:ext>
            </a:extLst>
          </p:cNvPr>
          <p:cNvSpPr txBox="1"/>
          <p:nvPr/>
        </p:nvSpPr>
        <p:spPr>
          <a:xfrm>
            <a:off x="3350962" y="497354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id="{86395354-BF41-49A8-A15B-9E3940BAC674}"/>
              </a:ext>
            </a:extLst>
          </p:cNvPr>
          <p:cNvCxnSpPr>
            <a:cxnSpLocks/>
            <a:stCxn id="89" idx="2"/>
            <a:endCxn id="22" idx="0"/>
          </p:cNvCxnSpPr>
          <p:nvPr/>
        </p:nvCxnSpPr>
        <p:spPr>
          <a:xfrm>
            <a:off x="3598146" y="4936295"/>
            <a:ext cx="0" cy="54794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B4E37BF8-B687-4F81-B1B7-510AAF835CFC}"/>
              </a:ext>
            </a:extLst>
          </p:cNvPr>
          <p:cNvGrpSpPr/>
          <p:nvPr/>
        </p:nvGrpSpPr>
        <p:grpSpPr>
          <a:xfrm>
            <a:off x="5398420" y="5373288"/>
            <a:ext cx="1404000" cy="648000"/>
            <a:chOff x="2096156" y="976385"/>
            <a:chExt cx="1649166" cy="763508"/>
          </a:xfrm>
        </p:grpSpPr>
        <p:sp>
          <p:nvSpPr>
            <p:cNvPr id="71" name="순서도: 판단 70">
              <a:extLst>
                <a:ext uri="{FF2B5EF4-FFF2-40B4-BE49-F238E27FC236}">
                  <a16:creationId xmlns:a16="http://schemas.microsoft.com/office/drawing/2014/main" id="{423CA996-0F3A-4087-917F-6EE55CEDA711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id="{03FBC22A-974A-4517-A4FB-CC0981199C86}"/>
                </a:ext>
              </a:extLst>
            </p:cNvPr>
            <p:cNvSpPr/>
            <p:nvPr/>
          </p:nvSpPr>
          <p:spPr>
            <a:xfrm>
              <a:off x="2409347" y="1144369"/>
              <a:ext cx="102280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  <a:endPara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6" name="직선 화살표 연결선 75">
            <a:extLst>
              <a:ext uri="{FF2B5EF4-FFF2-40B4-BE49-F238E27FC236}">
                <a16:creationId xmlns:a16="http://schemas.microsoft.com/office/drawing/2014/main" id="{DDAE9E60-0D1F-4C73-91EE-DCA7816032B8}"/>
              </a:ext>
            </a:extLst>
          </p:cNvPr>
          <p:cNvCxnSpPr>
            <a:cxnSpLocks/>
            <a:stCxn id="22" idx="3"/>
            <a:endCxn id="71" idx="1"/>
          </p:cNvCxnSpPr>
          <p:nvPr/>
        </p:nvCxnSpPr>
        <p:spPr>
          <a:xfrm flipV="1">
            <a:off x="4186282" y="5697288"/>
            <a:ext cx="1212138" cy="168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화살표 연결선 76">
            <a:extLst>
              <a:ext uri="{FF2B5EF4-FFF2-40B4-BE49-F238E27FC236}">
                <a16:creationId xmlns:a16="http://schemas.microsoft.com/office/drawing/2014/main" id="{5294DC64-4E2A-4E67-8B56-3927313DD406}"/>
              </a:ext>
            </a:extLst>
          </p:cNvPr>
          <p:cNvCxnSpPr>
            <a:cxnSpLocks/>
            <a:stCxn id="71" idx="0"/>
            <a:endCxn id="25" idx="2"/>
          </p:cNvCxnSpPr>
          <p:nvPr/>
        </p:nvCxnSpPr>
        <p:spPr>
          <a:xfrm flipV="1">
            <a:off x="6100420" y="4936295"/>
            <a:ext cx="0" cy="43699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78">
            <a:extLst>
              <a:ext uri="{FF2B5EF4-FFF2-40B4-BE49-F238E27FC236}">
                <a16:creationId xmlns:a16="http://schemas.microsoft.com/office/drawing/2014/main" id="{33667D15-3CE8-4D17-B0E9-BE5E1F6AB2F5}"/>
              </a:ext>
            </a:extLst>
          </p:cNvPr>
          <p:cNvCxnSpPr>
            <a:cxnSpLocks/>
            <a:stCxn id="71" idx="3"/>
            <a:endCxn id="39" idx="4"/>
          </p:cNvCxnSpPr>
          <p:nvPr/>
        </p:nvCxnSpPr>
        <p:spPr>
          <a:xfrm flipV="1">
            <a:off x="6802420" y="4214322"/>
            <a:ext cx="2002924" cy="148296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DDB45E12-A8FA-450B-BF59-386F69B7E32A}"/>
              </a:ext>
            </a:extLst>
          </p:cNvPr>
          <p:cNvSpPr txBox="1"/>
          <p:nvPr/>
        </p:nvSpPr>
        <p:spPr>
          <a:xfrm>
            <a:off x="5842849" y="518905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0DC0B7B3-DC99-4B47-B4E9-CAA2FBA53053}"/>
              </a:ext>
            </a:extLst>
          </p:cNvPr>
          <p:cNvSpPr txBox="1"/>
          <p:nvPr/>
        </p:nvSpPr>
        <p:spPr>
          <a:xfrm>
            <a:off x="6748164" y="549025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6" name="직선 화살표 연결선 85">
            <a:extLst>
              <a:ext uri="{FF2B5EF4-FFF2-40B4-BE49-F238E27FC236}">
                <a16:creationId xmlns:a16="http://schemas.microsoft.com/office/drawing/2014/main" id="{8363E258-7A77-40E6-A0F0-E5F32A34C346}"/>
              </a:ext>
            </a:extLst>
          </p:cNvPr>
          <p:cNvCxnSpPr>
            <a:cxnSpLocks/>
            <a:stCxn id="58" idx="0"/>
            <a:endCxn id="39" idx="0"/>
          </p:cNvCxnSpPr>
          <p:nvPr/>
        </p:nvCxnSpPr>
        <p:spPr>
          <a:xfrm rot="16200000" flipH="1">
            <a:off x="5884608" y="-225614"/>
            <a:ext cx="634274" cy="5207198"/>
          </a:xfrm>
          <a:prstGeom prst="bentConnector3">
            <a:avLst>
              <a:gd name="adj1" fmla="val -3604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281856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59B2ED6-79F5-469A-A007-C56B0E9A9A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D4BEDA9-050E-497B-BEDB-79F63DED13F2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초대 성공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3848BC3-E414-4D53-8E38-EB4F8B9031F9}"/>
              </a:ext>
            </a:extLst>
          </p:cNvPr>
          <p:cNvGrpSpPr/>
          <p:nvPr/>
        </p:nvGrpSpPr>
        <p:grpSpPr>
          <a:xfrm>
            <a:off x="387120" y="2959171"/>
            <a:ext cx="1512000" cy="1512000"/>
            <a:chOff x="461635" y="2610333"/>
            <a:chExt cx="1105786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CDD64F39-05CC-4697-8441-A1E93ECC26EB}"/>
                </a:ext>
              </a:extLst>
            </p:cNvPr>
            <p:cNvSpPr/>
            <p:nvPr/>
          </p:nvSpPr>
          <p:spPr>
            <a:xfrm>
              <a:off x="461635" y="2610333"/>
              <a:ext cx="1105786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A345FFB-4BAC-4F6A-86E2-5FDFE46CE3C2}"/>
                </a:ext>
              </a:extLst>
            </p:cNvPr>
            <p:cNvSpPr/>
            <p:nvPr/>
          </p:nvSpPr>
          <p:spPr>
            <a:xfrm>
              <a:off x="473990" y="2934952"/>
              <a:ext cx="108107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초대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성공 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A415A5B-98B1-4EE7-B9F4-8D291617E35A}"/>
              </a:ext>
            </a:extLst>
          </p:cNvPr>
          <p:cNvGrpSpPr/>
          <p:nvPr/>
        </p:nvGrpSpPr>
        <p:grpSpPr>
          <a:xfrm>
            <a:off x="7977336" y="2959171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2130A57-F114-4FFC-BD5D-320728CFF69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69CAC4D-4DE7-40E0-9229-2EE9E97E8AC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BECDF715-E8FB-4ECB-A2A1-A6000CA0B7D6}"/>
              </a:ext>
            </a:extLst>
          </p:cNvPr>
          <p:cNvGrpSpPr/>
          <p:nvPr/>
        </p:nvGrpSpPr>
        <p:grpSpPr>
          <a:xfrm>
            <a:off x="3079893" y="3485310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7F0690C7-8543-4074-99BC-92F9723AC67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A9EFD81A-FA22-42C4-82AC-E73C72760C29}"/>
                </a:ext>
              </a:extLst>
            </p:cNvPr>
            <p:cNvSpPr/>
            <p:nvPr/>
          </p:nvSpPr>
          <p:spPr>
            <a:xfrm>
              <a:off x="2508609" y="1168616"/>
              <a:ext cx="82426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실행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B8900F46-925C-4B63-9C29-AB5777C58BD6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899120" y="3715171"/>
            <a:ext cx="118077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F8C5E276-12C8-4B87-BB93-DD835D7B3B0B}"/>
              </a:ext>
            </a:extLst>
          </p:cNvPr>
          <p:cNvSpPr txBox="1"/>
          <p:nvPr/>
        </p:nvSpPr>
        <p:spPr>
          <a:xfrm>
            <a:off x="2088000" y="3505266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DAF1C549-A346-46CF-8EDB-CBE400AB8F2F}"/>
              </a:ext>
            </a:extLst>
          </p:cNvPr>
          <p:cNvGrpSpPr/>
          <p:nvPr/>
        </p:nvGrpSpPr>
        <p:grpSpPr>
          <a:xfrm>
            <a:off x="5636626" y="4841486"/>
            <a:ext cx="1176272" cy="459722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BB4FAEB8-9927-411A-B608-1C31A3518DD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A2CD6D49-3C37-4C41-9C4A-22CE814A8AB8}"/>
                </a:ext>
              </a:extLst>
            </p:cNvPr>
            <p:cNvSpPr/>
            <p:nvPr/>
          </p:nvSpPr>
          <p:spPr>
            <a:xfrm>
              <a:off x="2462924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 </a:t>
              </a:r>
              <a:endParaRPr lang="en-US" altLang="ko-KR" sz="10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E45628C7-BB1F-4558-9301-76625291B5E9}"/>
              </a:ext>
            </a:extLst>
          </p:cNvPr>
          <p:cNvGrpSpPr/>
          <p:nvPr/>
        </p:nvGrpSpPr>
        <p:grpSpPr>
          <a:xfrm>
            <a:off x="5522762" y="3391171"/>
            <a:ext cx="1404000" cy="648000"/>
            <a:chOff x="2096156" y="976385"/>
            <a:chExt cx="1649166" cy="763508"/>
          </a:xfrm>
        </p:grpSpPr>
        <p:sp>
          <p:nvSpPr>
            <p:cNvPr id="22" name="순서도: 판단 21">
              <a:extLst>
                <a:ext uri="{FF2B5EF4-FFF2-40B4-BE49-F238E27FC236}">
                  <a16:creationId xmlns:a16="http://schemas.microsoft.com/office/drawing/2014/main" id="{ED8B040F-EB82-4990-B748-2528909CF10B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7147A531-4523-4454-B9C0-764F9CCDFC53}"/>
                </a:ext>
              </a:extLst>
            </p:cNvPr>
            <p:cNvSpPr/>
            <p:nvPr/>
          </p:nvSpPr>
          <p:spPr>
            <a:xfrm>
              <a:off x="2409347" y="1144369"/>
              <a:ext cx="102280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C51E4EC2-63BC-44B7-B4FD-F9F42AD99054}"/>
              </a:ext>
            </a:extLst>
          </p:cNvPr>
          <p:cNvSpPr txBox="1"/>
          <p:nvPr/>
        </p:nvSpPr>
        <p:spPr>
          <a:xfrm>
            <a:off x="5996846" y="403750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A0BC51D-82CC-47EC-89CC-E06F3D1AAFDD}"/>
              </a:ext>
            </a:extLst>
          </p:cNvPr>
          <p:cNvSpPr txBox="1"/>
          <p:nvPr/>
        </p:nvSpPr>
        <p:spPr>
          <a:xfrm>
            <a:off x="6887230" y="349806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1F0383A7-0F66-4CD7-8887-16752E51196E}"/>
              </a:ext>
            </a:extLst>
          </p:cNvPr>
          <p:cNvCxnSpPr>
            <a:cxnSpLocks/>
            <a:stCxn id="11" idx="3"/>
            <a:endCxn id="22" idx="1"/>
          </p:cNvCxnSpPr>
          <p:nvPr/>
        </p:nvCxnSpPr>
        <p:spPr>
          <a:xfrm>
            <a:off x="4256165" y="3715171"/>
            <a:ext cx="126659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31F15BBC-AFE0-4395-A6BE-8FF0656BFB3A}"/>
              </a:ext>
            </a:extLst>
          </p:cNvPr>
          <p:cNvCxnSpPr>
            <a:cxnSpLocks/>
            <a:stCxn id="22" idx="3"/>
            <a:endCxn id="8" idx="2"/>
          </p:cNvCxnSpPr>
          <p:nvPr/>
        </p:nvCxnSpPr>
        <p:spPr>
          <a:xfrm>
            <a:off x="6926762" y="3715171"/>
            <a:ext cx="105057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31E83772-E3CF-4D2A-B056-8D39A3079AE1}"/>
              </a:ext>
            </a:extLst>
          </p:cNvPr>
          <p:cNvCxnSpPr>
            <a:cxnSpLocks/>
            <a:stCxn id="22" idx="2"/>
            <a:endCxn id="18" idx="0"/>
          </p:cNvCxnSpPr>
          <p:nvPr/>
        </p:nvCxnSpPr>
        <p:spPr>
          <a:xfrm>
            <a:off x="6224762" y="4039171"/>
            <a:ext cx="0" cy="80231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85D9E7E3-BE1D-48D9-9744-B9DBE3CC0C2C}"/>
              </a:ext>
            </a:extLst>
          </p:cNvPr>
          <p:cNvCxnSpPr>
            <a:cxnSpLocks/>
            <a:stCxn id="18" idx="3"/>
            <a:endCxn id="8" idx="4"/>
          </p:cNvCxnSpPr>
          <p:nvPr/>
        </p:nvCxnSpPr>
        <p:spPr>
          <a:xfrm flipV="1">
            <a:off x="6812898" y="4471171"/>
            <a:ext cx="1920438" cy="60017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632150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71A4FEB-38AE-46D2-8237-5512E90F56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4DC8F86-0CC9-4E21-9FCC-F28892D81BD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초대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F87BBD0-D6F9-4A5A-9741-2CDF452D4C9E}"/>
              </a:ext>
            </a:extLst>
          </p:cNvPr>
          <p:cNvGrpSpPr/>
          <p:nvPr/>
        </p:nvGrpSpPr>
        <p:grpSpPr>
          <a:xfrm>
            <a:off x="427468" y="2681005"/>
            <a:ext cx="1512051" cy="1512000"/>
            <a:chOff x="491143" y="2611100"/>
            <a:chExt cx="1105823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64856EE9-ECCC-4289-962D-0ECD4862C243}"/>
                </a:ext>
              </a:extLst>
            </p:cNvPr>
            <p:cNvSpPr/>
            <p:nvPr/>
          </p:nvSpPr>
          <p:spPr>
            <a:xfrm>
              <a:off x="491180" y="2611100"/>
              <a:ext cx="1105786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B0AAAD1A-13EC-4E3C-A475-51B29F4A8F74}"/>
                </a:ext>
              </a:extLst>
            </p:cNvPr>
            <p:cNvSpPr/>
            <p:nvPr/>
          </p:nvSpPr>
          <p:spPr>
            <a:xfrm>
              <a:off x="491143" y="2934952"/>
              <a:ext cx="108107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초대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31007CC2-680E-47FA-97B8-92A59725C99A}"/>
              </a:ext>
            </a:extLst>
          </p:cNvPr>
          <p:cNvGrpSpPr/>
          <p:nvPr/>
        </p:nvGrpSpPr>
        <p:grpSpPr>
          <a:xfrm>
            <a:off x="7905328" y="2669400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AE07EA74-1362-45C5-9EEB-12900E45BAA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A8979C0-E7EB-4D58-B2D4-A75D5FF3CDF0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46ACBF54-C55D-4E0C-B8D0-DE9479CD3D53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 flipV="1">
            <a:off x="1939519" y="3425400"/>
            <a:ext cx="5965809" cy="1160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7A472E5E-30AD-40BF-A546-235466711A7A}"/>
              </a:ext>
            </a:extLst>
          </p:cNvPr>
          <p:cNvSpPr txBox="1"/>
          <p:nvPr/>
        </p:nvSpPr>
        <p:spPr>
          <a:xfrm>
            <a:off x="4468728" y="3221560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3323270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A13850-90AA-45FA-A415-B81A9F8BC5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0EC66CF-24C3-498F-A05A-B4BCAE1A1748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</a:t>
            </a:r>
            <a:r>
              <a:rPr lang="ko-KR" altLang="en-US" sz="24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강퇴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46925BFE-64E8-4498-9718-4FF4EB5A46EE}"/>
              </a:ext>
            </a:extLst>
          </p:cNvPr>
          <p:cNvGrpSpPr/>
          <p:nvPr/>
        </p:nvGrpSpPr>
        <p:grpSpPr>
          <a:xfrm>
            <a:off x="379947" y="2627304"/>
            <a:ext cx="1521757" cy="1512000"/>
            <a:chOff x="453223" y="2622021"/>
            <a:chExt cx="1151087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ECE9B56-41EB-441B-879F-575DBFC51763}"/>
                </a:ext>
              </a:extLst>
            </p:cNvPr>
            <p:cNvSpPr/>
            <p:nvPr/>
          </p:nvSpPr>
          <p:spPr>
            <a:xfrm>
              <a:off x="460604" y="2622021"/>
              <a:ext cx="1143706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5CBD6304-2825-454E-A986-21A5C6BAA878}"/>
                </a:ext>
              </a:extLst>
            </p:cNvPr>
            <p:cNvSpPr/>
            <p:nvPr/>
          </p:nvSpPr>
          <p:spPr>
            <a:xfrm>
              <a:off x="453223" y="3004480"/>
              <a:ext cx="1081076" cy="240678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r>
                <a:rPr lang="ko-KR" altLang="en-US" sz="16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강퇴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D270D6DC-D49E-4409-8FA7-32A5A137379F}"/>
              </a:ext>
            </a:extLst>
          </p:cNvPr>
          <p:cNvGrpSpPr/>
          <p:nvPr/>
        </p:nvGrpSpPr>
        <p:grpSpPr>
          <a:xfrm>
            <a:off x="7905328" y="2627304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C908AE81-1E5A-4E4F-8488-B68DE5B7C73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277B6605-D97B-451F-AFDF-34E7C4818483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D7E11AD-E7B6-4BB7-8CAF-9F5EEF3FAF61}"/>
              </a:ext>
            </a:extLst>
          </p:cNvPr>
          <p:cNvGrpSpPr/>
          <p:nvPr/>
        </p:nvGrpSpPr>
        <p:grpSpPr>
          <a:xfrm>
            <a:off x="3158808" y="3153443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93F38FDD-1E1C-41CB-9590-199AAA91BEB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103F3B57-ED1B-4035-ACAE-A6BBF8200CCB}"/>
                </a:ext>
              </a:extLst>
            </p:cNvPr>
            <p:cNvSpPr/>
            <p:nvPr/>
          </p:nvSpPr>
          <p:spPr>
            <a:xfrm>
              <a:off x="2485365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강퇴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81D4B682-4A6D-4D40-81DE-87C61EC15FD9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01704" y="3383304"/>
            <a:ext cx="125710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72A2DFB-4F91-4407-94FB-D4B93C2E7B51}"/>
              </a:ext>
            </a:extLst>
          </p:cNvPr>
          <p:cNvSpPr txBox="1"/>
          <p:nvPr/>
        </p:nvSpPr>
        <p:spPr>
          <a:xfrm>
            <a:off x="2085483" y="316890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0135C804-509C-4FDC-B7E1-DAF287F46259}"/>
              </a:ext>
            </a:extLst>
          </p:cNvPr>
          <p:cNvGrpSpPr/>
          <p:nvPr/>
        </p:nvGrpSpPr>
        <p:grpSpPr>
          <a:xfrm>
            <a:off x="5669388" y="3153443"/>
            <a:ext cx="1176272" cy="459722"/>
            <a:chOff x="2332603" y="1075393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15002BD1-729C-43BA-AC34-8E97F8C274D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0E68217-8A28-438F-9B00-D92E39A4AEA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D3303CFA-557B-40E0-B6CD-C527B623FB86}"/>
              </a:ext>
            </a:extLst>
          </p:cNvPr>
          <p:cNvSpPr txBox="1"/>
          <p:nvPr/>
        </p:nvSpPr>
        <p:spPr>
          <a:xfrm>
            <a:off x="3496754" y="362105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08EC8ED-0964-40B8-BFE9-8E9A9EEA673D}"/>
              </a:ext>
            </a:extLst>
          </p:cNvPr>
          <p:cNvSpPr txBox="1"/>
          <p:nvPr/>
        </p:nvSpPr>
        <p:spPr>
          <a:xfrm>
            <a:off x="4383821" y="317887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CAAF0D09-20C0-4E4A-8C59-3923734A74F6}"/>
              </a:ext>
            </a:extLst>
          </p:cNvPr>
          <p:cNvCxnSpPr>
            <a:cxnSpLocks/>
            <a:stCxn id="11" idx="2"/>
            <a:endCxn id="49" idx="0"/>
          </p:cNvCxnSpPr>
          <p:nvPr/>
        </p:nvCxnSpPr>
        <p:spPr>
          <a:xfrm>
            <a:off x="3746944" y="3613165"/>
            <a:ext cx="0" cy="57326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04753325-B14C-46DD-93FC-C0901DAED689}"/>
              </a:ext>
            </a:extLst>
          </p:cNvPr>
          <p:cNvSpPr txBox="1"/>
          <p:nvPr/>
        </p:nvSpPr>
        <p:spPr>
          <a:xfrm>
            <a:off x="3742819" y="3621058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E99D459D-9FC6-4E7D-AB51-CF02BBAC2E4A}"/>
              </a:ext>
            </a:extLst>
          </p:cNvPr>
          <p:cNvGrpSpPr/>
          <p:nvPr/>
        </p:nvGrpSpPr>
        <p:grpSpPr>
          <a:xfrm>
            <a:off x="5669388" y="4280573"/>
            <a:ext cx="1176272" cy="459722"/>
            <a:chOff x="2332603" y="1128278"/>
            <a:chExt cx="1176272" cy="459722"/>
          </a:xfrm>
        </p:grpSpPr>
        <p:sp>
          <p:nvSpPr>
            <p:cNvPr id="36" name="모서리가 둥근 직사각형 211">
              <a:extLst>
                <a:ext uri="{FF2B5EF4-FFF2-40B4-BE49-F238E27FC236}">
                  <a16:creationId xmlns:a16="http://schemas.microsoft.com/office/drawing/2014/main" id="{DBA8C279-B05C-4568-8010-F789024992E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645A256F-F520-4C43-AE80-E04503E15449}"/>
                </a:ext>
              </a:extLst>
            </p:cNvPr>
            <p:cNvSpPr/>
            <p:nvPr/>
          </p:nvSpPr>
          <p:spPr>
            <a:xfrm>
              <a:off x="2508608" y="1168616"/>
              <a:ext cx="82426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33" name="꺾인 연결선 33">
            <a:extLst>
              <a:ext uri="{FF2B5EF4-FFF2-40B4-BE49-F238E27FC236}">
                <a16:creationId xmlns:a16="http://schemas.microsoft.com/office/drawing/2014/main" id="{6B2A0F98-5C14-435D-AFBD-082DE8ECAC61}"/>
              </a:ext>
            </a:extLst>
          </p:cNvPr>
          <p:cNvCxnSpPr>
            <a:cxnSpLocks/>
            <a:stCxn id="11" idx="3"/>
            <a:endCxn id="18" idx="1"/>
          </p:cNvCxnSpPr>
          <p:nvPr/>
        </p:nvCxnSpPr>
        <p:spPr>
          <a:xfrm>
            <a:off x="4335080" y="3383304"/>
            <a:ext cx="1334308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꺾인 연결선 33">
            <a:extLst>
              <a:ext uri="{FF2B5EF4-FFF2-40B4-BE49-F238E27FC236}">
                <a16:creationId xmlns:a16="http://schemas.microsoft.com/office/drawing/2014/main" id="{7A832666-3A6D-4251-99A5-CCAC517FCFE3}"/>
              </a:ext>
            </a:extLst>
          </p:cNvPr>
          <p:cNvCxnSpPr>
            <a:cxnSpLocks/>
            <a:stCxn id="18" idx="3"/>
            <a:endCxn id="8" idx="2"/>
          </p:cNvCxnSpPr>
          <p:nvPr/>
        </p:nvCxnSpPr>
        <p:spPr>
          <a:xfrm>
            <a:off x="6845660" y="3383304"/>
            <a:ext cx="1059668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58FFAF4A-E607-4D19-8333-EB4A2670FF5F}"/>
              </a:ext>
            </a:extLst>
          </p:cNvPr>
          <p:cNvGrpSpPr/>
          <p:nvPr/>
        </p:nvGrpSpPr>
        <p:grpSpPr>
          <a:xfrm>
            <a:off x="3158808" y="5417550"/>
            <a:ext cx="1176272" cy="459722"/>
            <a:chOff x="2332603" y="1128278"/>
            <a:chExt cx="1176272" cy="459722"/>
          </a:xfrm>
        </p:grpSpPr>
        <p:sp>
          <p:nvSpPr>
            <p:cNvPr id="44" name="모서리가 둥근 직사각형 211">
              <a:extLst>
                <a:ext uri="{FF2B5EF4-FFF2-40B4-BE49-F238E27FC236}">
                  <a16:creationId xmlns:a16="http://schemas.microsoft.com/office/drawing/2014/main" id="{8C038D7C-4CFE-4553-A5DA-D93C0094C45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87F0A81-3449-4C91-AF71-17673B7D5A28}"/>
                </a:ext>
              </a:extLst>
            </p:cNvPr>
            <p:cNvSpPr/>
            <p:nvPr/>
          </p:nvSpPr>
          <p:spPr>
            <a:xfrm>
              <a:off x="2462924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 </a:t>
              </a:r>
              <a:endParaRPr lang="en-US" altLang="ko-KR" sz="10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C96CCB5D-7A0E-4AFA-9B58-05B83241BEAD}"/>
              </a:ext>
            </a:extLst>
          </p:cNvPr>
          <p:cNvGrpSpPr/>
          <p:nvPr/>
        </p:nvGrpSpPr>
        <p:grpSpPr>
          <a:xfrm>
            <a:off x="3044944" y="4186434"/>
            <a:ext cx="1404000" cy="648000"/>
            <a:chOff x="2096156" y="976385"/>
            <a:chExt cx="1649166" cy="763508"/>
          </a:xfrm>
        </p:grpSpPr>
        <p:sp>
          <p:nvSpPr>
            <p:cNvPr id="49" name="순서도: 판단 48">
              <a:extLst>
                <a:ext uri="{FF2B5EF4-FFF2-40B4-BE49-F238E27FC236}">
                  <a16:creationId xmlns:a16="http://schemas.microsoft.com/office/drawing/2014/main" id="{62954097-57E5-4B41-9945-34D84BFC49A5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2E44CBC8-EB49-4144-9D35-C307D2E6547E}"/>
                </a:ext>
              </a:extLst>
            </p:cNvPr>
            <p:cNvSpPr/>
            <p:nvPr/>
          </p:nvSpPr>
          <p:spPr>
            <a:xfrm>
              <a:off x="2409347" y="1144369"/>
              <a:ext cx="102280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  <a:endPara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39780062-3CC6-4B81-94D3-B9372DCC800C}"/>
              </a:ext>
            </a:extLst>
          </p:cNvPr>
          <p:cNvCxnSpPr>
            <a:cxnSpLocks/>
            <a:stCxn id="49" idx="2"/>
            <a:endCxn id="44" idx="0"/>
          </p:cNvCxnSpPr>
          <p:nvPr/>
        </p:nvCxnSpPr>
        <p:spPr>
          <a:xfrm>
            <a:off x="3746944" y="4834434"/>
            <a:ext cx="0" cy="58311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1AF46A4F-F0AB-4EC4-A3EC-9A83F1723F27}"/>
              </a:ext>
            </a:extLst>
          </p:cNvPr>
          <p:cNvCxnSpPr>
            <a:cxnSpLocks/>
            <a:stCxn id="44" idx="3"/>
            <a:endCxn id="36" idx="1"/>
          </p:cNvCxnSpPr>
          <p:nvPr/>
        </p:nvCxnSpPr>
        <p:spPr>
          <a:xfrm flipV="1">
            <a:off x="4335080" y="4510434"/>
            <a:ext cx="1334308" cy="113697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화살표 연결선 54">
            <a:extLst>
              <a:ext uri="{FF2B5EF4-FFF2-40B4-BE49-F238E27FC236}">
                <a16:creationId xmlns:a16="http://schemas.microsoft.com/office/drawing/2014/main" id="{383CD7B6-1F7C-4C85-83E5-457EC1B5806F}"/>
              </a:ext>
            </a:extLst>
          </p:cNvPr>
          <p:cNvCxnSpPr>
            <a:cxnSpLocks/>
            <a:stCxn id="49" idx="3"/>
            <a:endCxn id="36" idx="1"/>
          </p:cNvCxnSpPr>
          <p:nvPr/>
        </p:nvCxnSpPr>
        <p:spPr>
          <a:xfrm>
            <a:off x="4448944" y="4510434"/>
            <a:ext cx="122044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D2202304-31A8-4994-AFD4-D4B88F610D18}"/>
              </a:ext>
            </a:extLst>
          </p:cNvPr>
          <p:cNvSpPr txBox="1"/>
          <p:nvPr/>
        </p:nvSpPr>
        <p:spPr>
          <a:xfrm>
            <a:off x="3488840" y="483045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D0CAB04-D27E-4FB5-B668-68D74AED97E4}"/>
              </a:ext>
            </a:extLst>
          </p:cNvPr>
          <p:cNvSpPr txBox="1"/>
          <p:nvPr/>
        </p:nvSpPr>
        <p:spPr>
          <a:xfrm>
            <a:off x="4383821" y="428778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8" name="직선 화살표 연결선 53">
            <a:extLst>
              <a:ext uri="{FF2B5EF4-FFF2-40B4-BE49-F238E27FC236}">
                <a16:creationId xmlns:a16="http://schemas.microsoft.com/office/drawing/2014/main" id="{C69C92D4-5DA0-4324-BF9F-523ADE6BAD2E}"/>
              </a:ext>
            </a:extLst>
          </p:cNvPr>
          <p:cNvCxnSpPr>
            <a:cxnSpLocks/>
            <a:stCxn id="36" idx="3"/>
            <a:endCxn id="8" idx="4"/>
          </p:cNvCxnSpPr>
          <p:nvPr/>
        </p:nvCxnSpPr>
        <p:spPr>
          <a:xfrm flipV="1">
            <a:off x="6845660" y="4139304"/>
            <a:ext cx="1815668" cy="37113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147649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68987B1-AF73-4B94-9B47-34E6AE45D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52539EC-BD0E-4FC2-8202-1B9505ECBBE0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</a:t>
            </a:r>
            <a:r>
              <a:rPr lang="ko-KR" altLang="en-US" sz="24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강퇴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결과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CFCD0AA-7556-43DC-8FCD-F410FE57223F}"/>
              </a:ext>
            </a:extLst>
          </p:cNvPr>
          <p:cNvGrpSpPr/>
          <p:nvPr/>
        </p:nvGrpSpPr>
        <p:grpSpPr>
          <a:xfrm>
            <a:off x="416494" y="3046871"/>
            <a:ext cx="1512000" cy="1512000"/>
            <a:chOff x="482386" y="2602811"/>
            <a:chExt cx="1114543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50C88B25-3288-484B-B6EA-0C32B06CA505}"/>
                </a:ext>
              </a:extLst>
            </p:cNvPr>
            <p:cNvSpPr/>
            <p:nvPr/>
          </p:nvSpPr>
          <p:spPr>
            <a:xfrm>
              <a:off x="516929" y="2602811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CEA8214E-1184-415A-848E-6B67149E4077}"/>
                </a:ext>
              </a:extLst>
            </p:cNvPr>
            <p:cNvSpPr/>
            <p:nvPr/>
          </p:nvSpPr>
          <p:spPr>
            <a:xfrm>
              <a:off x="482386" y="2952328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r>
                <a:rPr lang="ko-KR" altLang="en-US" sz="16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강퇴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B6CBE7B-096D-4B81-954D-7C9CD48F842D}"/>
              </a:ext>
            </a:extLst>
          </p:cNvPr>
          <p:cNvGrpSpPr/>
          <p:nvPr/>
        </p:nvGrpSpPr>
        <p:grpSpPr>
          <a:xfrm>
            <a:off x="7905328" y="3046871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38439729-CF0C-4972-BFD0-5FE0778BA3F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2566EF7F-1C02-4AF2-98C4-72F70B185347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AA31EFC2-2D34-4957-A6E7-2FBAEBAF3309}"/>
              </a:ext>
            </a:extLst>
          </p:cNvPr>
          <p:cNvSpPr txBox="1"/>
          <p:nvPr/>
        </p:nvSpPr>
        <p:spPr>
          <a:xfrm>
            <a:off x="2056505" y="3591027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0" name="직선 화살표 연결선 30">
            <a:extLst>
              <a:ext uri="{FF2B5EF4-FFF2-40B4-BE49-F238E27FC236}">
                <a16:creationId xmlns:a16="http://schemas.microsoft.com/office/drawing/2014/main" id="{B28E3EE2-FBF5-4123-89FF-9D2585A54B22}"/>
              </a:ext>
            </a:extLst>
          </p:cNvPr>
          <p:cNvCxnSpPr>
            <a:cxnSpLocks/>
            <a:stCxn id="5" idx="6"/>
            <a:endCxn id="30" idx="1"/>
          </p:cNvCxnSpPr>
          <p:nvPr/>
        </p:nvCxnSpPr>
        <p:spPr>
          <a:xfrm>
            <a:off x="1928494" y="3802871"/>
            <a:ext cx="1151399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A2A922C5-4FEF-4001-BEBB-A481AB3A9E4A}"/>
              </a:ext>
            </a:extLst>
          </p:cNvPr>
          <p:cNvGrpSpPr/>
          <p:nvPr/>
        </p:nvGrpSpPr>
        <p:grpSpPr>
          <a:xfrm>
            <a:off x="5750490" y="3576610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1A00DCC2-43D3-4417-9B1E-5CC3A9956D0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BCED5048-647B-4ECD-ADDE-DEA7B7DA3326}"/>
                </a:ext>
              </a:extLst>
            </p:cNvPr>
            <p:cNvSpPr/>
            <p:nvPr/>
          </p:nvSpPr>
          <p:spPr>
            <a:xfrm>
              <a:off x="2508608" y="1168616"/>
              <a:ext cx="82426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371C1767-A8D3-4806-B053-0039D1C39281}"/>
              </a:ext>
            </a:extLst>
          </p:cNvPr>
          <p:cNvGrpSpPr/>
          <p:nvPr/>
        </p:nvGrpSpPr>
        <p:grpSpPr>
          <a:xfrm>
            <a:off x="3193757" y="5152573"/>
            <a:ext cx="1176272" cy="459722"/>
            <a:chOff x="2332603" y="1128278"/>
            <a:chExt cx="1176272" cy="459722"/>
          </a:xfrm>
        </p:grpSpPr>
        <p:sp>
          <p:nvSpPr>
            <p:cNvPr id="27" name="모서리가 둥근 직사각형 211">
              <a:extLst>
                <a:ext uri="{FF2B5EF4-FFF2-40B4-BE49-F238E27FC236}">
                  <a16:creationId xmlns:a16="http://schemas.microsoft.com/office/drawing/2014/main" id="{BC007364-1E06-4726-A221-8FD6CB224C7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AC7BD1A3-0C17-4C46-992B-B123AD48647F}"/>
                </a:ext>
              </a:extLst>
            </p:cNvPr>
            <p:cNvSpPr/>
            <p:nvPr/>
          </p:nvSpPr>
          <p:spPr>
            <a:xfrm>
              <a:off x="2462924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 </a:t>
              </a:r>
              <a:endParaRPr lang="en-US" altLang="ko-KR" sz="10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70041148-6142-459D-AA89-1B8866720B56}"/>
              </a:ext>
            </a:extLst>
          </p:cNvPr>
          <p:cNvGrpSpPr/>
          <p:nvPr/>
        </p:nvGrpSpPr>
        <p:grpSpPr>
          <a:xfrm>
            <a:off x="3079893" y="3482471"/>
            <a:ext cx="1404000" cy="648000"/>
            <a:chOff x="2096156" y="976385"/>
            <a:chExt cx="1649166" cy="763508"/>
          </a:xfrm>
        </p:grpSpPr>
        <p:sp>
          <p:nvSpPr>
            <p:cNvPr id="30" name="순서도: 판단 29">
              <a:extLst>
                <a:ext uri="{FF2B5EF4-FFF2-40B4-BE49-F238E27FC236}">
                  <a16:creationId xmlns:a16="http://schemas.microsoft.com/office/drawing/2014/main" id="{F6711961-D082-4684-B70C-CACB5F39A56F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BF4280AD-276F-4CB6-B46B-779BBB3E62E2}"/>
                </a:ext>
              </a:extLst>
            </p:cNvPr>
            <p:cNvSpPr/>
            <p:nvPr/>
          </p:nvSpPr>
          <p:spPr>
            <a:xfrm>
              <a:off x="2409347" y="1144369"/>
              <a:ext cx="102280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  <a:endPara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2" name="직선 화살표 연결선 30">
            <a:extLst>
              <a:ext uri="{FF2B5EF4-FFF2-40B4-BE49-F238E27FC236}">
                <a16:creationId xmlns:a16="http://schemas.microsoft.com/office/drawing/2014/main" id="{337B11F4-C5FB-4C5F-8126-281295A0CD4C}"/>
              </a:ext>
            </a:extLst>
          </p:cNvPr>
          <p:cNvCxnSpPr>
            <a:cxnSpLocks/>
            <a:stCxn id="30" idx="2"/>
            <a:endCxn id="27" idx="0"/>
          </p:cNvCxnSpPr>
          <p:nvPr/>
        </p:nvCxnSpPr>
        <p:spPr>
          <a:xfrm>
            <a:off x="3781893" y="4130471"/>
            <a:ext cx="0" cy="102210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0">
            <a:extLst>
              <a:ext uri="{FF2B5EF4-FFF2-40B4-BE49-F238E27FC236}">
                <a16:creationId xmlns:a16="http://schemas.microsoft.com/office/drawing/2014/main" id="{6DBD4C8A-C8FA-4FBD-9454-6D450AB0D82F}"/>
              </a:ext>
            </a:extLst>
          </p:cNvPr>
          <p:cNvCxnSpPr>
            <a:cxnSpLocks/>
            <a:stCxn id="27" idx="3"/>
            <a:endCxn id="24" idx="2"/>
          </p:cNvCxnSpPr>
          <p:nvPr/>
        </p:nvCxnSpPr>
        <p:spPr>
          <a:xfrm flipV="1">
            <a:off x="4370029" y="4017058"/>
            <a:ext cx="1968599" cy="136537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0">
            <a:extLst>
              <a:ext uri="{FF2B5EF4-FFF2-40B4-BE49-F238E27FC236}">
                <a16:creationId xmlns:a16="http://schemas.microsoft.com/office/drawing/2014/main" id="{94C9CAB5-003B-42E7-8B53-693190122C6F}"/>
              </a:ext>
            </a:extLst>
          </p:cNvPr>
          <p:cNvCxnSpPr>
            <a:cxnSpLocks/>
            <a:stCxn id="30" idx="3"/>
            <a:endCxn id="22" idx="1"/>
          </p:cNvCxnSpPr>
          <p:nvPr/>
        </p:nvCxnSpPr>
        <p:spPr>
          <a:xfrm>
            <a:off x="4483893" y="3806471"/>
            <a:ext cx="126659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0">
            <a:extLst>
              <a:ext uri="{FF2B5EF4-FFF2-40B4-BE49-F238E27FC236}">
                <a16:creationId xmlns:a16="http://schemas.microsoft.com/office/drawing/2014/main" id="{A8CA8AD8-A1F2-4AA6-8FD5-4A14D2DB85FD}"/>
              </a:ext>
            </a:extLst>
          </p:cNvPr>
          <p:cNvCxnSpPr>
            <a:cxnSpLocks/>
            <a:stCxn id="22" idx="3"/>
            <a:endCxn id="8" idx="2"/>
          </p:cNvCxnSpPr>
          <p:nvPr/>
        </p:nvCxnSpPr>
        <p:spPr>
          <a:xfrm flipV="1">
            <a:off x="6926762" y="3802871"/>
            <a:ext cx="978566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2B9A8003-785A-4A11-A136-E7DBB3106BF6}"/>
              </a:ext>
            </a:extLst>
          </p:cNvPr>
          <p:cNvSpPr txBox="1"/>
          <p:nvPr/>
        </p:nvSpPr>
        <p:spPr>
          <a:xfrm>
            <a:off x="3560148" y="412145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800E6E0-58A2-45E0-997D-E7935E35FEFC}"/>
              </a:ext>
            </a:extLst>
          </p:cNvPr>
          <p:cNvSpPr txBox="1"/>
          <p:nvPr/>
        </p:nvSpPr>
        <p:spPr>
          <a:xfrm>
            <a:off x="4452348" y="358155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2116648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427A153-CFF4-4F12-82B9-D07D2493B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DEA76B7-6EF8-4DDC-8FD6-14A45BB8EEDD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</a:t>
            </a:r>
            <a:r>
              <a:rPr lang="ko-KR" altLang="en-US" sz="24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강퇴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792D0E8F-9743-4661-9893-C45553E1299F}"/>
              </a:ext>
            </a:extLst>
          </p:cNvPr>
          <p:cNvGrpSpPr/>
          <p:nvPr/>
        </p:nvGrpSpPr>
        <p:grpSpPr>
          <a:xfrm>
            <a:off x="416494" y="3043486"/>
            <a:ext cx="1558860" cy="1512000"/>
            <a:chOff x="482386" y="2602811"/>
            <a:chExt cx="1149085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AE82622-4A37-4D4E-B3E1-3889BEE7B506}"/>
                </a:ext>
              </a:extLst>
            </p:cNvPr>
            <p:cNvSpPr/>
            <p:nvPr/>
          </p:nvSpPr>
          <p:spPr>
            <a:xfrm>
              <a:off x="516928" y="2602811"/>
              <a:ext cx="1114543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8E48E166-BCA6-4FAA-ABF1-B8DC81BD8839}"/>
                </a:ext>
              </a:extLst>
            </p:cNvPr>
            <p:cNvSpPr/>
            <p:nvPr/>
          </p:nvSpPr>
          <p:spPr>
            <a:xfrm>
              <a:off x="482386" y="2952328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r>
                <a:rPr lang="ko-KR" altLang="en-US" sz="16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강퇴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349DC99-D111-4D66-A488-C7BE70666749}"/>
              </a:ext>
            </a:extLst>
          </p:cNvPr>
          <p:cNvGrpSpPr/>
          <p:nvPr/>
        </p:nvGrpSpPr>
        <p:grpSpPr>
          <a:xfrm>
            <a:off x="7905328" y="3043486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581036BB-FF73-46B1-B24C-6046F5A3747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2F575E18-9D19-4819-964A-33246A9D3322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F34000A0-67DB-4827-AC52-91D7C46AA4F1}"/>
              </a:ext>
            </a:extLst>
          </p:cNvPr>
          <p:cNvSpPr txBox="1"/>
          <p:nvPr/>
        </p:nvSpPr>
        <p:spPr>
          <a:xfrm>
            <a:off x="3224809" y="3580434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5D83A30E-0789-4F3A-8557-CFCC13BCFC2D}"/>
              </a:ext>
            </a:extLst>
          </p:cNvPr>
          <p:cNvCxnSpPr>
            <a:cxnSpLocks/>
            <a:stCxn id="5" idx="6"/>
            <a:endCxn id="25" idx="1"/>
          </p:cNvCxnSpPr>
          <p:nvPr/>
        </p:nvCxnSpPr>
        <p:spPr>
          <a:xfrm>
            <a:off x="1975354" y="3799486"/>
            <a:ext cx="2439838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D0F5D42E-DA33-475E-A13E-E8C28AC734C6}"/>
              </a:ext>
            </a:extLst>
          </p:cNvPr>
          <p:cNvGrpSpPr/>
          <p:nvPr/>
        </p:nvGrpSpPr>
        <p:grpSpPr>
          <a:xfrm>
            <a:off x="4415192" y="3573225"/>
            <a:ext cx="1176272" cy="459722"/>
            <a:chOff x="2332603" y="1138810"/>
            <a:chExt cx="1176272" cy="459722"/>
          </a:xfrm>
        </p:grpSpPr>
        <p:sp>
          <p:nvSpPr>
            <p:cNvPr id="25" name="모서리가 둥근 직사각형 211">
              <a:extLst>
                <a:ext uri="{FF2B5EF4-FFF2-40B4-BE49-F238E27FC236}">
                  <a16:creationId xmlns:a16="http://schemas.microsoft.com/office/drawing/2014/main" id="{74768950-78DE-49F1-B722-2A94FD8F5425}"/>
                </a:ext>
              </a:extLst>
            </p:cNvPr>
            <p:cNvSpPr/>
            <p:nvPr/>
          </p:nvSpPr>
          <p:spPr>
            <a:xfrm>
              <a:off x="2332603" y="113881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FC447FB-0585-455B-8B09-DA80D630AA13}"/>
                </a:ext>
              </a:extLst>
            </p:cNvPr>
            <p:cNvSpPr/>
            <p:nvPr/>
          </p:nvSpPr>
          <p:spPr>
            <a:xfrm>
              <a:off x="2485366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나가기 실행</a:t>
              </a:r>
            </a:p>
          </p:txBody>
        </p:sp>
      </p:grp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FA32531F-4508-4BB2-B79B-4118CE3D779A}"/>
              </a:ext>
            </a:extLst>
          </p:cNvPr>
          <p:cNvCxnSpPr>
            <a:cxnSpLocks/>
            <a:stCxn id="25" idx="3"/>
            <a:endCxn id="8" idx="2"/>
          </p:cNvCxnSpPr>
          <p:nvPr/>
        </p:nvCxnSpPr>
        <p:spPr>
          <a:xfrm flipV="1">
            <a:off x="5591464" y="3799486"/>
            <a:ext cx="2313864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288907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7050288-F9EE-44BA-9220-64AB04571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F671770-25EE-494B-AB1B-CAB57D260392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57EA24E4-B6AE-459F-BEB5-BCEEDB71300C}"/>
              </a:ext>
            </a:extLst>
          </p:cNvPr>
          <p:cNvGrpSpPr/>
          <p:nvPr/>
        </p:nvGrpSpPr>
        <p:grpSpPr>
          <a:xfrm>
            <a:off x="464168" y="2793505"/>
            <a:ext cx="1512000" cy="1512000"/>
            <a:chOff x="516929" y="2602811"/>
            <a:chExt cx="1143706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5098CBC9-D4D5-49AE-B16D-B27A608E31C0}"/>
                </a:ext>
              </a:extLst>
            </p:cNvPr>
            <p:cNvSpPr/>
            <p:nvPr/>
          </p:nvSpPr>
          <p:spPr>
            <a:xfrm>
              <a:off x="516929" y="2602811"/>
              <a:ext cx="1143706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126A05AA-0506-41B8-AF00-3B830B025081}"/>
                </a:ext>
              </a:extLst>
            </p:cNvPr>
            <p:cNvSpPr/>
            <p:nvPr/>
          </p:nvSpPr>
          <p:spPr>
            <a:xfrm>
              <a:off x="516929" y="3010009"/>
              <a:ext cx="1081076" cy="240678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5C60F120-8E59-4F40-A190-05A78677EF2D}"/>
              </a:ext>
            </a:extLst>
          </p:cNvPr>
          <p:cNvGrpSpPr/>
          <p:nvPr/>
        </p:nvGrpSpPr>
        <p:grpSpPr>
          <a:xfrm>
            <a:off x="7833320" y="2793505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3F5B854-5C72-4D2F-8AAB-72F3BC17173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8F666428-7E7C-4BB1-8827-56E3244C0DBA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7D6E45B9-6BD8-44C0-B319-48EE7EE26FE0}"/>
              </a:ext>
            </a:extLst>
          </p:cNvPr>
          <p:cNvGrpSpPr/>
          <p:nvPr/>
        </p:nvGrpSpPr>
        <p:grpSpPr>
          <a:xfrm>
            <a:off x="4415193" y="3323244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EE78D36F-E918-4849-8250-3315F37B982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E6719060-645A-4E65-97E6-8053B192A10F}"/>
                </a:ext>
              </a:extLst>
            </p:cNvPr>
            <p:cNvSpPr/>
            <p:nvPr/>
          </p:nvSpPr>
          <p:spPr>
            <a:xfrm>
              <a:off x="2485366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671B046D-C418-41D2-8CA4-1A0F4ACF0E21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76167" y="3549505"/>
            <a:ext cx="2439026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CAF6946-6D19-4B93-BC22-E05524750776}"/>
              </a:ext>
            </a:extLst>
          </p:cNvPr>
          <p:cNvSpPr txBox="1"/>
          <p:nvPr/>
        </p:nvSpPr>
        <p:spPr>
          <a:xfrm>
            <a:off x="3154489" y="3323244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31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FA45A4B4-F61C-459B-8A26-5170DA3B1F38}"/>
              </a:ext>
            </a:extLst>
          </p:cNvPr>
          <p:cNvGrpSpPr/>
          <p:nvPr/>
        </p:nvGrpSpPr>
        <p:grpSpPr>
          <a:xfrm>
            <a:off x="6177136" y="2060848"/>
            <a:ext cx="1176272" cy="459722"/>
            <a:chOff x="2332603" y="1075393"/>
            <a:chExt cx="1176272" cy="459722"/>
          </a:xfrm>
        </p:grpSpPr>
        <p:sp>
          <p:nvSpPr>
            <p:cNvPr id="16" name="모서리가 둥근 직사각형 211">
              <a:extLst>
                <a:ext uri="{FF2B5EF4-FFF2-40B4-BE49-F238E27FC236}">
                  <a16:creationId xmlns:a16="http://schemas.microsoft.com/office/drawing/2014/main" id="{6F1BB11A-C4CF-4372-BBA7-EEF4EFD4D07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C02218D-9589-4018-98DD-F8041526A4A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B9A456BD-0D19-4334-8FDE-8E5BBB3541EE}"/>
              </a:ext>
            </a:extLst>
          </p:cNvPr>
          <p:cNvSpPr txBox="1"/>
          <p:nvPr/>
        </p:nvSpPr>
        <p:spPr>
          <a:xfrm>
            <a:off x="4756144" y="308879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꺾인 연결선 33">
            <a:extLst>
              <a:ext uri="{FF2B5EF4-FFF2-40B4-BE49-F238E27FC236}">
                <a16:creationId xmlns:a16="http://schemas.microsoft.com/office/drawing/2014/main" id="{6F7912D4-E60D-4241-B5FF-02039456D9E5}"/>
              </a:ext>
            </a:extLst>
          </p:cNvPr>
          <p:cNvCxnSpPr>
            <a:cxnSpLocks/>
            <a:stCxn id="11" idx="0"/>
            <a:endCxn id="16" idx="1"/>
          </p:cNvCxnSpPr>
          <p:nvPr/>
        </p:nvCxnSpPr>
        <p:spPr>
          <a:xfrm rot="5400000" flipH="1" flipV="1">
            <a:off x="5073965" y="2220074"/>
            <a:ext cx="1032535" cy="117380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꺾인 연결선 33">
            <a:extLst>
              <a:ext uri="{FF2B5EF4-FFF2-40B4-BE49-F238E27FC236}">
                <a16:creationId xmlns:a16="http://schemas.microsoft.com/office/drawing/2014/main" id="{3760FE3F-FAEA-47EA-BE88-88F697219484}"/>
              </a:ext>
            </a:extLst>
          </p:cNvPr>
          <p:cNvCxnSpPr>
            <a:cxnSpLocks/>
            <a:stCxn id="16" idx="3"/>
            <a:endCxn id="8" idx="0"/>
          </p:cNvCxnSpPr>
          <p:nvPr/>
        </p:nvCxnSpPr>
        <p:spPr>
          <a:xfrm>
            <a:off x="7353408" y="2290709"/>
            <a:ext cx="1235912" cy="50279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92B37593-C0EE-496A-AD6A-DE57C7DB6031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 flipV="1">
            <a:off x="5591465" y="3549505"/>
            <a:ext cx="2241855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F5EFCA1F-76EA-48BC-8E61-BD3EA1764EDA}"/>
              </a:ext>
            </a:extLst>
          </p:cNvPr>
          <p:cNvSpPr txBox="1"/>
          <p:nvPr/>
        </p:nvSpPr>
        <p:spPr>
          <a:xfrm>
            <a:off x="5617947" y="3339995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32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128FE15-2882-47D5-A71B-0BD39F2A965A}"/>
              </a:ext>
            </a:extLst>
          </p:cNvPr>
          <p:cNvSpPr txBox="1"/>
          <p:nvPr/>
        </p:nvSpPr>
        <p:spPr>
          <a:xfrm>
            <a:off x="5650890" y="360012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8836337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EA27392-1BC0-4F0C-B925-E8B664913D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2CBFA77-BDAE-4A89-BC7B-505C401DE93F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수정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0E61011-CF4D-4C1D-A1A3-5E111279BE1E}"/>
              </a:ext>
            </a:extLst>
          </p:cNvPr>
          <p:cNvGrpSpPr/>
          <p:nvPr/>
        </p:nvGrpSpPr>
        <p:grpSpPr>
          <a:xfrm>
            <a:off x="385606" y="2708920"/>
            <a:ext cx="1512000" cy="1512000"/>
            <a:chOff x="454298" y="2672338"/>
            <a:chExt cx="113325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FF2BB57A-5A4C-44A1-BB62-5E7AF54354AD}"/>
                </a:ext>
              </a:extLst>
            </p:cNvPr>
            <p:cNvSpPr/>
            <p:nvPr/>
          </p:nvSpPr>
          <p:spPr>
            <a:xfrm>
              <a:off x="454298" y="2672338"/>
              <a:ext cx="113325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E1C8C8D-0A3A-43E7-8CE9-43C9F7F30274}"/>
                </a:ext>
              </a:extLst>
            </p:cNvPr>
            <p:cNvSpPr/>
            <p:nvPr/>
          </p:nvSpPr>
          <p:spPr>
            <a:xfrm>
              <a:off x="480385" y="3032378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52A71EED-2B70-4B67-9C47-26B9DCF8D348}"/>
              </a:ext>
            </a:extLst>
          </p:cNvPr>
          <p:cNvGrpSpPr/>
          <p:nvPr/>
        </p:nvGrpSpPr>
        <p:grpSpPr>
          <a:xfrm>
            <a:off x="7977336" y="2669400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5401D73B-9FF8-4169-AFD4-FC6A46FECE23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58D8287-0D9D-468F-991B-D3AA43CF5802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05B39A8C-8495-4F80-B849-0C6E335529A2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 flipV="1">
            <a:off x="1897606" y="3425400"/>
            <a:ext cx="6079730" cy="3952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466DF8D-A935-41B3-B833-31B3B16DBBC7}"/>
              </a:ext>
            </a:extLst>
          </p:cNvPr>
          <p:cNvSpPr txBox="1"/>
          <p:nvPr/>
        </p:nvSpPr>
        <p:spPr>
          <a:xfrm>
            <a:off x="4468729" y="3212976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32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0047782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083F26C-E466-4252-9FE7-8C48BDD15B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22ED91D-9EB3-4943-AD55-7D175DB0506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알림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83AEF45-7843-40F2-93E8-2C4A28ACAB67}"/>
              </a:ext>
            </a:extLst>
          </p:cNvPr>
          <p:cNvGrpSpPr/>
          <p:nvPr/>
        </p:nvGrpSpPr>
        <p:grpSpPr>
          <a:xfrm>
            <a:off x="406734" y="2650873"/>
            <a:ext cx="1528009" cy="1512000"/>
            <a:chOff x="472914" y="2644126"/>
            <a:chExt cx="1123228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51A275CC-BE79-415C-BAD4-0BF4AA5ED657}"/>
                </a:ext>
              </a:extLst>
            </p:cNvPr>
            <p:cNvSpPr/>
            <p:nvPr/>
          </p:nvSpPr>
          <p:spPr>
            <a:xfrm>
              <a:off x="484682" y="2644126"/>
              <a:ext cx="111146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357933EA-B2DC-436A-B2F7-7BE683A428E5}"/>
                </a:ext>
              </a:extLst>
            </p:cNvPr>
            <p:cNvSpPr/>
            <p:nvPr/>
          </p:nvSpPr>
          <p:spPr>
            <a:xfrm>
              <a:off x="472914" y="2999920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0A430AA-09D5-445D-B3B2-D0B9B6406080}"/>
              </a:ext>
            </a:extLst>
          </p:cNvPr>
          <p:cNvGrpSpPr/>
          <p:nvPr/>
        </p:nvGrpSpPr>
        <p:grpSpPr>
          <a:xfrm>
            <a:off x="7977336" y="2650873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82FE85F-1BF9-4397-94D5-EFF1E0D0CF0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A741C0E5-FBE9-4AB1-8ED1-E23D8229A6AB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AE3B22D-A4BB-464E-A589-2FA8A06B475C}"/>
              </a:ext>
            </a:extLst>
          </p:cNvPr>
          <p:cNvGrpSpPr/>
          <p:nvPr/>
        </p:nvGrpSpPr>
        <p:grpSpPr>
          <a:xfrm>
            <a:off x="3128862" y="318061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8C9A1339-B082-4E27-89E8-457A1619260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EA8E6425-EA68-4D7C-A7FD-F2EF63CCBD4D}"/>
                </a:ext>
              </a:extLst>
            </p:cNvPr>
            <p:cNvSpPr/>
            <p:nvPr/>
          </p:nvSpPr>
          <p:spPr>
            <a:xfrm>
              <a:off x="2431666" y="1168616"/>
              <a:ext cx="978153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알림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ON/OFF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2067A03-499E-438F-BF94-A926A0FDE4F6}"/>
              </a:ext>
            </a:extLst>
          </p:cNvPr>
          <p:cNvGrpSpPr/>
          <p:nvPr/>
        </p:nvGrpSpPr>
        <p:grpSpPr>
          <a:xfrm>
            <a:off x="5661111" y="3180612"/>
            <a:ext cx="1176272" cy="459722"/>
            <a:chOff x="2332603" y="1128278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EC48E152-2DA9-4401-905F-1A53E37CF49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A170E54-A25E-463F-8841-E6AF2E36AF47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9EDE0FFA-CC29-42D7-8D78-2C6A9F97C794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34743" y="3406873"/>
            <a:ext cx="1194119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96AFE2B5-1326-487D-B90C-7AF5BFC580FD}"/>
              </a:ext>
            </a:extLst>
          </p:cNvPr>
          <p:cNvCxnSpPr>
            <a:cxnSpLocks/>
            <a:endCxn id="14" idx="1"/>
          </p:cNvCxnSpPr>
          <p:nvPr/>
        </p:nvCxnSpPr>
        <p:spPr>
          <a:xfrm>
            <a:off x="4174819" y="3410473"/>
            <a:ext cx="148629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8D1EE049-5D42-4DCF-B3F2-E6F3E71AB560}"/>
              </a:ext>
            </a:extLst>
          </p:cNvPr>
          <p:cNvCxnSpPr>
            <a:cxnSpLocks/>
            <a:stCxn id="14" idx="3"/>
            <a:endCxn id="8" idx="2"/>
          </p:cNvCxnSpPr>
          <p:nvPr/>
        </p:nvCxnSpPr>
        <p:spPr>
          <a:xfrm flipV="1">
            <a:off x="6837383" y="3406873"/>
            <a:ext cx="1139953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952844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27303E-BFDD-4A84-AF43-8E4C0266EA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907A505-3CD9-45A6-8146-CEC0184DEE1B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설정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541E600-B522-4777-A1F4-8339449E65AA}"/>
              </a:ext>
            </a:extLst>
          </p:cNvPr>
          <p:cNvGrpSpPr/>
          <p:nvPr/>
        </p:nvGrpSpPr>
        <p:grpSpPr>
          <a:xfrm>
            <a:off x="379947" y="2650873"/>
            <a:ext cx="1554796" cy="1512000"/>
            <a:chOff x="453224" y="2644126"/>
            <a:chExt cx="1142918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C7CAB04-AC53-4E54-AC38-633B569FAFF1}"/>
                </a:ext>
              </a:extLst>
            </p:cNvPr>
            <p:cNvSpPr/>
            <p:nvPr/>
          </p:nvSpPr>
          <p:spPr>
            <a:xfrm>
              <a:off x="484683" y="2644126"/>
              <a:ext cx="1111459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37057BDB-60FF-44F1-AD39-89CAC5799229}"/>
                </a:ext>
              </a:extLst>
            </p:cNvPr>
            <p:cNvSpPr/>
            <p:nvPr/>
          </p:nvSpPr>
          <p:spPr>
            <a:xfrm>
              <a:off x="453224" y="3004480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설정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0BE7AA9-4488-49CB-B142-56F558F0510B}"/>
              </a:ext>
            </a:extLst>
          </p:cNvPr>
          <p:cNvGrpSpPr/>
          <p:nvPr/>
        </p:nvGrpSpPr>
        <p:grpSpPr>
          <a:xfrm>
            <a:off x="7977336" y="2650873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2AF4E1E-EAC5-436A-BB0F-FF80CA8653F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85671439-1130-4F9F-9A00-30F81DBC3FB3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2A304F2-3248-49D1-8047-8650B76AEAAB}"/>
              </a:ext>
            </a:extLst>
          </p:cNvPr>
          <p:cNvGrpSpPr/>
          <p:nvPr/>
        </p:nvGrpSpPr>
        <p:grpSpPr>
          <a:xfrm>
            <a:off x="3128862" y="318061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B4837838-1186-4ED5-8917-1A3DE4DEDA6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68F488A-6293-4AEB-894C-5EE0FAF350EA}"/>
                </a:ext>
              </a:extLst>
            </p:cNvPr>
            <p:cNvSpPr/>
            <p:nvPr/>
          </p:nvSpPr>
          <p:spPr>
            <a:xfrm>
              <a:off x="2462925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설정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A2E47C2-4999-4ED1-A3CB-47EF9DC20C6D}"/>
              </a:ext>
            </a:extLst>
          </p:cNvPr>
          <p:cNvGrpSpPr/>
          <p:nvPr/>
        </p:nvGrpSpPr>
        <p:grpSpPr>
          <a:xfrm>
            <a:off x="5661111" y="3180612"/>
            <a:ext cx="1176272" cy="459722"/>
            <a:chOff x="2332603" y="1128278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75D4E627-4AC9-4C0D-A09C-5FA6201A823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3107C19-F075-4BA6-B13C-61E5F398B472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AD1669D8-52A6-4F4B-AB21-502C114A0FDB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34743" y="3406873"/>
            <a:ext cx="1194119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4D3BBCFC-4592-48C9-9CCE-0BC286BD2B89}"/>
              </a:ext>
            </a:extLst>
          </p:cNvPr>
          <p:cNvCxnSpPr>
            <a:cxnSpLocks/>
            <a:stCxn id="14" idx="3"/>
            <a:endCxn id="8" idx="2"/>
          </p:cNvCxnSpPr>
          <p:nvPr/>
        </p:nvCxnSpPr>
        <p:spPr>
          <a:xfrm flipV="1">
            <a:off x="6837383" y="3406873"/>
            <a:ext cx="1139953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A2C70BEE-D98E-4748-A08B-33994F02DBAD}"/>
              </a:ext>
            </a:extLst>
          </p:cNvPr>
          <p:cNvGrpSpPr/>
          <p:nvPr/>
        </p:nvGrpSpPr>
        <p:grpSpPr>
          <a:xfrm>
            <a:off x="3014998" y="4380660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582A18E0-B807-428F-9F06-3A2E543C5191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8500478-BF76-400A-A134-894CE311AF55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36F1E8C1-6AFF-4548-9C11-15C91216E3C8}"/>
              </a:ext>
            </a:extLst>
          </p:cNvPr>
          <p:cNvCxnSpPr>
            <a:cxnSpLocks/>
            <a:stCxn id="11" idx="2"/>
            <a:endCxn id="20" idx="0"/>
          </p:cNvCxnSpPr>
          <p:nvPr/>
        </p:nvCxnSpPr>
        <p:spPr>
          <a:xfrm>
            <a:off x="3716998" y="3640334"/>
            <a:ext cx="0" cy="74032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83C2C80D-77BB-40A5-BF50-0F35B6AB3A37}"/>
              </a:ext>
            </a:extLst>
          </p:cNvPr>
          <p:cNvCxnSpPr>
            <a:cxnSpLocks/>
            <a:stCxn id="20" idx="3"/>
            <a:endCxn id="15" idx="2"/>
          </p:cNvCxnSpPr>
          <p:nvPr/>
        </p:nvCxnSpPr>
        <p:spPr>
          <a:xfrm flipV="1">
            <a:off x="4418998" y="3621060"/>
            <a:ext cx="1830253" cy="108360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09024D7C-4596-4AC3-8AB8-66D1513D85FD}"/>
              </a:ext>
            </a:extLst>
          </p:cNvPr>
          <p:cNvSpPr txBox="1"/>
          <p:nvPr/>
        </p:nvSpPr>
        <p:spPr>
          <a:xfrm>
            <a:off x="4452765" y="44892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8DFD7ED-E860-4272-A8E7-073876886783}"/>
              </a:ext>
            </a:extLst>
          </p:cNvPr>
          <p:cNvSpPr txBox="1"/>
          <p:nvPr/>
        </p:nvSpPr>
        <p:spPr>
          <a:xfrm>
            <a:off x="2767814" y="44892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0" name="꺾인 연결선 33">
            <a:extLst>
              <a:ext uri="{FF2B5EF4-FFF2-40B4-BE49-F238E27FC236}">
                <a16:creationId xmlns:a16="http://schemas.microsoft.com/office/drawing/2014/main" id="{E550E018-73CB-498E-8B1D-65BF3BCD3534}"/>
              </a:ext>
            </a:extLst>
          </p:cNvPr>
          <p:cNvCxnSpPr>
            <a:cxnSpLocks/>
            <a:stCxn id="20" idx="1"/>
            <a:endCxn id="11" idx="1"/>
          </p:cNvCxnSpPr>
          <p:nvPr/>
        </p:nvCxnSpPr>
        <p:spPr>
          <a:xfrm rot="10800000" flipH="1">
            <a:off x="3014998" y="3410474"/>
            <a:ext cx="113864" cy="1294187"/>
          </a:xfrm>
          <a:prstGeom prst="bentConnector3">
            <a:avLst>
              <a:gd name="adj1" fmla="val -387887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965607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1E18728-7681-48DB-A504-E9F7DA8C8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77DAD0A-A94C-4139-AFD6-657CA4E6415D}"/>
              </a:ext>
            </a:extLst>
          </p:cNvPr>
          <p:cNvSpPr/>
          <p:nvPr/>
        </p:nvSpPr>
        <p:spPr>
          <a:xfrm>
            <a:off x="278480" y="406405"/>
            <a:ext cx="214033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나가기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ECFC105-5AB8-4EF9-AE4E-C5342A01EE2C}"/>
              </a:ext>
            </a:extLst>
          </p:cNvPr>
          <p:cNvGrpSpPr/>
          <p:nvPr/>
        </p:nvGrpSpPr>
        <p:grpSpPr>
          <a:xfrm>
            <a:off x="278480" y="2661936"/>
            <a:ext cx="1531115" cy="1512000"/>
            <a:chOff x="372260" y="2659931"/>
            <a:chExt cx="1260533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69B4C61-D2F8-4210-AEDE-5995B8E02B2B}"/>
                </a:ext>
              </a:extLst>
            </p:cNvPr>
            <p:cNvSpPr/>
            <p:nvPr/>
          </p:nvSpPr>
          <p:spPr>
            <a:xfrm>
              <a:off x="387997" y="2659931"/>
              <a:ext cx="1244796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D068C4A-CBBD-4DB5-841F-89087427B0C0}"/>
                </a:ext>
              </a:extLst>
            </p:cNvPr>
            <p:cNvSpPr/>
            <p:nvPr/>
          </p:nvSpPr>
          <p:spPr>
            <a:xfrm>
              <a:off x="372260" y="3063787"/>
              <a:ext cx="1244796" cy="240678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나가기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BD7C2EB-7404-4E56-9BDE-D3D5BC426777}"/>
              </a:ext>
            </a:extLst>
          </p:cNvPr>
          <p:cNvGrpSpPr/>
          <p:nvPr/>
        </p:nvGrpSpPr>
        <p:grpSpPr>
          <a:xfrm>
            <a:off x="7833320" y="2661936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E70B8EE-B5B5-4568-A2C7-6CF1E133EE9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D539B841-A22B-4C7B-A896-E9ECF795C9C4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BE958ACC-10BB-4D04-8D99-3AEAC5939672}"/>
              </a:ext>
            </a:extLst>
          </p:cNvPr>
          <p:cNvGrpSpPr/>
          <p:nvPr/>
        </p:nvGrpSpPr>
        <p:grpSpPr>
          <a:xfrm>
            <a:off x="3170512" y="3188075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226E6E49-32A6-4EA4-B22A-5535ABF9CB7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9EC2F83B-1B08-4CC6-A8CE-C33DEA61A789}"/>
                </a:ext>
              </a:extLst>
            </p:cNvPr>
            <p:cNvSpPr/>
            <p:nvPr/>
          </p:nvSpPr>
          <p:spPr>
            <a:xfrm>
              <a:off x="2421247" y="1168616"/>
              <a:ext cx="99899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나가기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3E9424BF-C1F8-45EA-A777-2C13CBD9FDEE}"/>
              </a:ext>
            </a:extLst>
          </p:cNvPr>
          <p:cNvGrpSpPr/>
          <p:nvPr/>
        </p:nvGrpSpPr>
        <p:grpSpPr>
          <a:xfrm>
            <a:off x="5678035" y="1889158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7017BB23-4F15-4414-84B6-8B69C4468A7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C4C83FF-F773-481A-8A40-BE04DAE043D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3066C74B-23EC-48F1-BBFF-F7B34101E0DA}"/>
              </a:ext>
            </a:extLst>
          </p:cNvPr>
          <p:cNvSpPr txBox="1"/>
          <p:nvPr/>
        </p:nvSpPr>
        <p:spPr>
          <a:xfrm>
            <a:off x="3504009" y="294499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0" name="꺾인 연결선 33">
            <a:extLst>
              <a:ext uri="{FF2B5EF4-FFF2-40B4-BE49-F238E27FC236}">
                <a16:creationId xmlns:a16="http://schemas.microsoft.com/office/drawing/2014/main" id="{B98693DA-1DB0-4C3E-8627-CBCE50B4B36F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4183813" y="1693854"/>
            <a:ext cx="1069056" cy="191938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F784F0E3-9926-4D6A-BA5D-550791230C99}"/>
              </a:ext>
            </a:extLst>
          </p:cNvPr>
          <p:cNvSpPr txBox="1"/>
          <p:nvPr/>
        </p:nvSpPr>
        <p:spPr>
          <a:xfrm>
            <a:off x="3504009" y="36718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2B8AF413-FF4B-4561-B1FE-D4521FDE8135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6854307" y="2119019"/>
            <a:ext cx="1735013" cy="54291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74A30232-E0FA-40C6-A04D-46A3ECCB448E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809595" y="3417936"/>
            <a:ext cx="136091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A543D769-9469-4CBE-BD16-04AC2F5009A8}"/>
              </a:ext>
            </a:extLst>
          </p:cNvPr>
          <p:cNvCxnSpPr>
            <a:cxnSpLocks/>
            <a:stCxn id="11" idx="2"/>
            <a:endCxn id="26" idx="0"/>
          </p:cNvCxnSpPr>
          <p:nvPr/>
        </p:nvCxnSpPr>
        <p:spPr>
          <a:xfrm>
            <a:off x="3758648" y="3647797"/>
            <a:ext cx="0" cy="64537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A79A4B12-4503-4E4B-8BF1-814187EADDB8}"/>
              </a:ext>
            </a:extLst>
          </p:cNvPr>
          <p:cNvSpPr txBox="1"/>
          <p:nvPr/>
        </p:nvSpPr>
        <p:spPr>
          <a:xfrm>
            <a:off x="2155609" y="3164681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2377492-22B8-4FF4-9C52-AA421A274F0B}"/>
              </a:ext>
            </a:extLst>
          </p:cNvPr>
          <p:cNvSpPr txBox="1"/>
          <p:nvPr/>
        </p:nvSpPr>
        <p:spPr>
          <a:xfrm>
            <a:off x="3758850" y="368150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D3A101A7-5221-4D74-B71D-B5C998CC676C}"/>
              </a:ext>
            </a:extLst>
          </p:cNvPr>
          <p:cNvGrpSpPr/>
          <p:nvPr/>
        </p:nvGrpSpPr>
        <p:grpSpPr>
          <a:xfrm>
            <a:off x="3056648" y="4293168"/>
            <a:ext cx="1404000" cy="648000"/>
            <a:chOff x="2096156" y="976385"/>
            <a:chExt cx="1649166" cy="763508"/>
          </a:xfrm>
        </p:grpSpPr>
        <p:sp>
          <p:nvSpPr>
            <p:cNvPr id="26" name="순서도: 판단 25">
              <a:extLst>
                <a:ext uri="{FF2B5EF4-FFF2-40B4-BE49-F238E27FC236}">
                  <a16:creationId xmlns:a16="http://schemas.microsoft.com/office/drawing/2014/main" id="{3F382893-F95D-4285-9619-CBD373F70691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CBAC8626-7330-4E49-8F25-1344B609B321}"/>
                </a:ext>
              </a:extLst>
            </p:cNvPr>
            <p:cNvSpPr/>
            <p:nvPr/>
          </p:nvSpPr>
          <p:spPr>
            <a:xfrm>
              <a:off x="2409347" y="1144369"/>
              <a:ext cx="102280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C7C9871C-F1AF-41AB-8732-C849D88CD682}"/>
              </a:ext>
            </a:extLst>
          </p:cNvPr>
          <p:cNvSpPr txBox="1"/>
          <p:nvPr/>
        </p:nvSpPr>
        <p:spPr>
          <a:xfrm>
            <a:off x="3504009" y="487618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8776E14-3C82-42A0-974C-8DF0C873BBD1}"/>
              </a:ext>
            </a:extLst>
          </p:cNvPr>
          <p:cNvSpPr txBox="1"/>
          <p:nvPr/>
        </p:nvSpPr>
        <p:spPr>
          <a:xfrm>
            <a:off x="4456270" y="440398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9055E6B7-69D9-4576-88A0-31B43126E0BA}"/>
              </a:ext>
            </a:extLst>
          </p:cNvPr>
          <p:cNvGrpSpPr/>
          <p:nvPr/>
        </p:nvGrpSpPr>
        <p:grpSpPr>
          <a:xfrm>
            <a:off x="3170512" y="5396438"/>
            <a:ext cx="1176272" cy="459722"/>
            <a:chOff x="2332603" y="1128278"/>
            <a:chExt cx="1176272" cy="459722"/>
          </a:xfrm>
        </p:grpSpPr>
        <p:sp>
          <p:nvSpPr>
            <p:cNvPr id="35" name="모서리가 둥근 직사각형 211">
              <a:extLst>
                <a:ext uri="{FF2B5EF4-FFF2-40B4-BE49-F238E27FC236}">
                  <a16:creationId xmlns:a16="http://schemas.microsoft.com/office/drawing/2014/main" id="{FD9DBD83-3ABB-48E9-B00B-B2B04B164E6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2CE27C08-3E41-4BC6-95D3-269F34D98983}"/>
                </a:ext>
              </a:extLst>
            </p:cNvPr>
            <p:cNvSpPr/>
            <p:nvPr/>
          </p:nvSpPr>
          <p:spPr>
            <a:xfrm>
              <a:off x="2636049" y="1168616"/>
              <a:ext cx="56938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초기화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ED4644FB-B864-49D9-9B01-6C0A52FCB50C}"/>
              </a:ext>
            </a:extLst>
          </p:cNvPr>
          <p:cNvGrpSpPr/>
          <p:nvPr/>
        </p:nvGrpSpPr>
        <p:grpSpPr>
          <a:xfrm>
            <a:off x="5678035" y="4376126"/>
            <a:ext cx="1176272" cy="459722"/>
            <a:chOff x="2332603" y="1128278"/>
            <a:chExt cx="1176272" cy="459722"/>
          </a:xfrm>
        </p:grpSpPr>
        <p:sp>
          <p:nvSpPr>
            <p:cNvPr id="38" name="모서리가 둥근 직사각형 211">
              <a:extLst>
                <a:ext uri="{FF2B5EF4-FFF2-40B4-BE49-F238E27FC236}">
                  <a16:creationId xmlns:a16="http://schemas.microsoft.com/office/drawing/2014/main" id="{17F09A5E-4451-4B16-8046-AB46F083E66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E4617761-878A-4ADD-A7B9-6DC4E98BFB6A}"/>
                </a:ext>
              </a:extLst>
            </p:cNvPr>
            <p:cNvSpPr/>
            <p:nvPr/>
          </p:nvSpPr>
          <p:spPr>
            <a:xfrm>
              <a:off x="2636049" y="1168616"/>
              <a:ext cx="56938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819F0BCC-F80B-453A-AB12-EE23BD9F5805}"/>
              </a:ext>
            </a:extLst>
          </p:cNvPr>
          <p:cNvCxnSpPr>
            <a:cxnSpLocks/>
            <a:stCxn id="26" idx="2"/>
            <a:endCxn id="35" idx="0"/>
          </p:cNvCxnSpPr>
          <p:nvPr/>
        </p:nvCxnSpPr>
        <p:spPr>
          <a:xfrm>
            <a:off x="3758648" y="4941168"/>
            <a:ext cx="0" cy="45527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화살표 연결선 40">
            <a:extLst>
              <a:ext uri="{FF2B5EF4-FFF2-40B4-BE49-F238E27FC236}">
                <a16:creationId xmlns:a16="http://schemas.microsoft.com/office/drawing/2014/main" id="{55F12C69-E2D5-48F3-892A-36B7F2936BB1}"/>
              </a:ext>
            </a:extLst>
          </p:cNvPr>
          <p:cNvCxnSpPr>
            <a:cxnSpLocks/>
            <a:stCxn id="26" idx="3"/>
            <a:endCxn id="38" idx="1"/>
          </p:cNvCxnSpPr>
          <p:nvPr/>
        </p:nvCxnSpPr>
        <p:spPr>
          <a:xfrm flipV="1">
            <a:off x="4460648" y="4605987"/>
            <a:ext cx="1217387" cy="1118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화살표 연결선 42">
            <a:extLst>
              <a:ext uri="{FF2B5EF4-FFF2-40B4-BE49-F238E27FC236}">
                <a16:creationId xmlns:a16="http://schemas.microsoft.com/office/drawing/2014/main" id="{7054AE4A-E6FD-47C4-8886-6E3A5CE0CA49}"/>
              </a:ext>
            </a:extLst>
          </p:cNvPr>
          <p:cNvCxnSpPr>
            <a:cxnSpLocks/>
            <a:stCxn id="35" idx="3"/>
            <a:endCxn id="38" idx="2"/>
          </p:cNvCxnSpPr>
          <p:nvPr/>
        </p:nvCxnSpPr>
        <p:spPr>
          <a:xfrm flipV="1">
            <a:off x="4346784" y="4835848"/>
            <a:ext cx="1919387" cy="79045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AFA68637-A67E-456C-8448-77217337DA57}"/>
              </a:ext>
            </a:extLst>
          </p:cNvPr>
          <p:cNvCxnSpPr>
            <a:cxnSpLocks/>
            <a:stCxn id="38" idx="3"/>
            <a:endCxn id="8" idx="4"/>
          </p:cNvCxnSpPr>
          <p:nvPr/>
        </p:nvCxnSpPr>
        <p:spPr>
          <a:xfrm flipV="1">
            <a:off x="6854307" y="4173936"/>
            <a:ext cx="1735013" cy="43205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446698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1E18728-7681-48DB-A504-E9F7DA8C8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77DAD0A-A94C-4139-AFD6-657CA4E6415D}"/>
              </a:ext>
            </a:extLst>
          </p:cNvPr>
          <p:cNvSpPr/>
          <p:nvPr/>
        </p:nvSpPr>
        <p:spPr>
          <a:xfrm>
            <a:off x="278480" y="406405"/>
            <a:ext cx="286488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나가기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ECFC105-5AB8-4EF9-AE4E-C5342A01EE2C}"/>
              </a:ext>
            </a:extLst>
          </p:cNvPr>
          <p:cNvGrpSpPr/>
          <p:nvPr/>
        </p:nvGrpSpPr>
        <p:grpSpPr>
          <a:xfrm>
            <a:off x="392331" y="2619991"/>
            <a:ext cx="1512000" cy="1512000"/>
            <a:chOff x="467208" y="2613179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69B4C61-D2F8-4210-AEDE-5995B8E02B2B}"/>
                </a:ext>
              </a:extLst>
            </p:cNvPr>
            <p:cNvSpPr/>
            <p:nvPr/>
          </p:nvSpPr>
          <p:spPr>
            <a:xfrm>
              <a:off x="467208" y="2613179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D068C4A-CBBD-4DB5-841F-89087427B0C0}"/>
                </a:ext>
              </a:extLst>
            </p:cNvPr>
            <p:cNvSpPr/>
            <p:nvPr/>
          </p:nvSpPr>
          <p:spPr>
            <a:xfrm>
              <a:off x="549093" y="2889610"/>
              <a:ext cx="916230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나가기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BD7C2EB-7404-4E56-9BDE-D3D5BC426777}"/>
              </a:ext>
            </a:extLst>
          </p:cNvPr>
          <p:cNvGrpSpPr/>
          <p:nvPr/>
        </p:nvGrpSpPr>
        <p:grpSpPr>
          <a:xfrm>
            <a:off x="7977336" y="2619991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E70B8EE-B5B5-4568-A2C7-6CF1E133EE9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D539B841-A22B-4C7B-A896-E9ECF795C9C4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A543D769-9469-4CBE-BD16-04AC2F5009A8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>
            <a:off x="1904331" y="3375991"/>
            <a:ext cx="607300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62377492-22B8-4FF4-9C52-AA421A274F0B}"/>
              </a:ext>
            </a:extLst>
          </p:cNvPr>
          <p:cNvSpPr txBox="1"/>
          <p:nvPr/>
        </p:nvSpPr>
        <p:spPr>
          <a:xfrm>
            <a:off x="4340387" y="3175909"/>
            <a:ext cx="1285200" cy="338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52, 53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1370598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F207497-7146-4ADB-B640-DE40FA3718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B394493-50A0-49C7-90FB-95AE8F433845}"/>
              </a:ext>
            </a:extLst>
          </p:cNvPr>
          <p:cNvSpPr/>
          <p:nvPr/>
        </p:nvSpPr>
        <p:spPr>
          <a:xfrm>
            <a:off x="278480" y="406405"/>
            <a:ext cx="224933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파일 정보 전송</a:t>
            </a: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3AB53ED6-D3A9-4CA8-B319-D04E6BBCAA40}"/>
              </a:ext>
            </a:extLst>
          </p:cNvPr>
          <p:cNvGrpSpPr/>
          <p:nvPr/>
        </p:nvGrpSpPr>
        <p:grpSpPr>
          <a:xfrm>
            <a:off x="381745" y="2759452"/>
            <a:ext cx="1512000" cy="1512000"/>
            <a:chOff x="454659" y="2721315"/>
            <a:chExt cx="1080000" cy="1080000"/>
          </a:xfrm>
        </p:grpSpPr>
        <p:sp>
          <p:nvSpPr>
            <p:cNvPr id="7" name="타원 6">
              <a:extLst>
                <a:ext uri="{FF2B5EF4-FFF2-40B4-BE49-F238E27FC236}">
                  <a16:creationId xmlns:a16="http://schemas.microsoft.com/office/drawing/2014/main" id="{5FCCC09A-1049-4645-AF64-FE16A73EA7CF}"/>
                </a:ext>
              </a:extLst>
            </p:cNvPr>
            <p:cNvSpPr/>
            <p:nvPr/>
          </p:nvSpPr>
          <p:spPr>
            <a:xfrm>
              <a:off x="454659" y="272131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6C83E120-E32E-439E-9F41-A3821007C71D}"/>
                </a:ext>
              </a:extLst>
            </p:cNvPr>
            <p:cNvSpPr/>
            <p:nvPr/>
          </p:nvSpPr>
          <p:spPr>
            <a:xfrm>
              <a:off x="535983" y="3053457"/>
              <a:ext cx="917353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파일 정보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</a:t>
              </a: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5F165580-B35F-429E-ADD1-7C138201BC57}"/>
              </a:ext>
            </a:extLst>
          </p:cNvPr>
          <p:cNvGrpSpPr/>
          <p:nvPr/>
        </p:nvGrpSpPr>
        <p:grpSpPr>
          <a:xfrm>
            <a:off x="7977336" y="2650873"/>
            <a:ext cx="1512000" cy="1512000"/>
            <a:chOff x="452560" y="2683285"/>
            <a:chExt cx="1080000" cy="1080000"/>
          </a:xfrm>
        </p:grpSpPr>
        <p:sp>
          <p:nvSpPr>
            <p:cNvPr id="10" name="타원 9">
              <a:extLst>
                <a:ext uri="{FF2B5EF4-FFF2-40B4-BE49-F238E27FC236}">
                  <a16:creationId xmlns:a16="http://schemas.microsoft.com/office/drawing/2014/main" id="{9299B9F8-C1A3-4080-B60F-B52E6A40DF0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82527FAF-F334-4D6C-93BA-3A3032A44D03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A4FABED6-0846-400F-932F-19F1F0C2D0E4}"/>
              </a:ext>
            </a:extLst>
          </p:cNvPr>
          <p:cNvGrpSpPr/>
          <p:nvPr/>
        </p:nvGrpSpPr>
        <p:grpSpPr>
          <a:xfrm>
            <a:off x="4376173" y="3284984"/>
            <a:ext cx="1176272" cy="459722"/>
            <a:chOff x="2332603" y="1128278"/>
            <a:chExt cx="1176272" cy="459722"/>
          </a:xfrm>
        </p:grpSpPr>
        <p:sp>
          <p:nvSpPr>
            <p:cNvPr id="13" name="모서리가 둥근 직사각형 211">
              <a:extLst>
                <a:ext uri="{FF2B5EF4-FFF2-40B4-BE49-F238E27FC236}">
                  <a16:creationId xmlns:a16="http://schemas.microsoft.com/office/drawing/2014/main" id="{226B182D-5769-4437-AE24-879185A7B94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9F87A42-F606-4FC9-BA03-435DA3542A9F}"/>
                </a:ext>
              </a:extLst>
            </p:cNvPr>
            <p:cNvSpPr/>
            <p:nvPr/>
          </p:nvSpPr>
          <p:spPr>
            <a:xfrm>
              <a:off x="2398804" y="1168616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정보 전송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5" name="직선 화살표 연결선 32">
            <a:extLst>
              <a:ext uri="{FF2B5EF4-FFF2-40B4-BE49-F238E27FC236}">
                <a16:creationId xmlns:a16="http://schemas.microsoft.com/office/drawing/2014/main" id="{AAB9D818-B538-4625-A47A-D5DC640DEEB7}"/>
              </a:ext>
            </a:extLst>
          </p:cNvPr>
          <p:cNvCxnSpPr>
            <a:cxnSpLocks/>
            <a:stCxn id="7" idx="6"/>
            <a:endCxn id="13" idx="1"/>
          </p:cNvCxnSpPr>
          <p:nvPr/>
        </p:nvCxnSpPr>
        <p:spPr>
          <a:xfrm flipV="1">
            <a:off x="1893745" y="3514845"/>
            <a:ext cx="2482428" cy="60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E4B0A19C-C354-4F6F-9074-0A46362E70C4}"/>
              </a:ext>
            </a:extLst>
          </p:cNvPr>
          <p:cNvSpPr txBox="1"/>
          <p:nvPr/>
        </p:nvSpPr>
        <p:spPr>
          <a:xfrm>
            <a:off x="3379744" y="3321278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D2E1E02B-F0B6-4323-AE74-254B80DDE1C3}"/>
              </a:ext>
            </a:extLst>
          </p:cNvPr>
          <p:cNvGrpSpPr/>
          <p:nvPr/>
        </p:nvGrpSpPr>
        <p:grpSpPr>
          <a:xfrm>
            <a:off x="6321152" y="2190415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1319A0E6-4088-493A-9BC4-E77D2EDFEEF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81687A2-49B0-490D-A0B4-B87590364B55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2" name="꺾인 연결선 33">
            <a:extLst>
              <a:ext uri="{FF2B5EF4-FFF2-40B4-BE49-F238E27FC236}">
                <a16:creationId xmlns:a16="http://schemas.microsoft.com/office/drawing/2014/main" id="{33794C28-874F-4294-9113-47982398A123}"/>
              </a:ext>
            </a:extLst>
          </p:cNvPr>
          <p:cNvCxnSpPr>
            <a:cxnSpLocks/>
            <a:stCxn id="13" idx="0"/>
            <a:endCxn id="20" idx="1"/>
          </p:cNvCxnSpPr>
          <p:nvPr/>
        </p:nvCxnSpPr>
        <p:spPr>
          <a:xfrm rot="5400000" flipH="1" flipV="1">
            <a:off x="5210376" y="2174209"/>
            <a:ext cx="864708" cy="135684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꺾인 연결선 33">
            <a:extLst>
              <a:ext uri="{FF2B5EF4-FFF2-40B4-BE49-F238E27FC236}">
                <a16:creationId xmlns:a16="http://schemas.microsoft.com/office/drawing/2014/main" id="{92703765-DCD5-49E5-95F4-D5399F85CDDB}"/>
              </a:ext>
            </a:extLst>
          </p:cNvPr>
          <p:cNvCxnSpPr>
            <a:cxnSpLocks/>
            <a:stCxn id="20" idx="3"/>
            <a:endCxn id="10" idx="0"/>
          </p:cNvCxnSpPr>
          <p:nvPr/>
        </p:nvCxnSpPr>
        <p:spPr>
          <a:xfrm>
            <a:off x="7497424" y="2420276"/>
            <a:ext cx="1235912" cy="23059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7C0744D-278D-4A6C-9A23-B9523523BA34}"/>
              </a:ext>
            </a:extLst>
          </p:cNvPr>
          <p:cNvSpPr txBox="1"/>
          <p:nvPr/>
        </p:nvSpPr>
        <p:spPr>
          <a:xfrm>
            <a:off x="4717124" y="301075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896CF78-0BC9-47C8-860C-BAF9B5898B9A}"/>
              </a:ext>
            </a:extLst>
          </p:cNvPr>
          <p:cNvSpPr txBox="1"/>
          <p:nvPr/>
        </p:nvSpPr>
        <p:spPr>
          <a:xfrm>
            <a:off x="4926149" y="3744704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2,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0" name="직선 화살표 연결선 32">
            <a:extLst>
              <a:ext uri="{FF2B5EF4-FFF2-40B4-BE49-F238E27FC236}">
                <a16:creationId xmlns:a16="http://schemas.microsoft.com/office/drawing/2014/main" id="{29ABF777-E7FD-41C9-B9AA-FE71AAC12F3D}"/>
              </a:ext>
            </a:extLst>
          </p:cNvPr>
          <p:cNvCxnSpPr>
            <a:cxnSpLocks/>
            <a:stCxn id="13" idx="2"/>
            <a:endCxn id="10" idx="4"/>
          </p:cNvCxnSpPr>
          <p:nvPr/>
        </p:nvCxnSpPr>
        <p:spPr>
          <a:xfrm rot="16200000" flipH="1">
            <a:off x="6639739" y="2069275"/>
            <a:ext cx="418167" cy="3769027"/>
          </a:xfrm>
          <a:prstGeom prst="bentConnector3">
            <a:avLst>
              <a:gd name="adj1" fmla="val 15466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4BCFB8F9-61F0-4D42-96F9-D009B267D3F4}"/>
              </a:ext>
            </a:extLst>
          </p:cNvPr>
          <p:cNvSpPr txBox="1"/>
          <p:nvPr/>
        </p:nvSpPr>
        <p:spPr>
          <a:xfrm>
            <a:off x="4736976" y="373264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0086156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FA432F-3DD8-4971-A7ED-20352D17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AD9735A-F6FD-4CB3-A70C-4456E322A76D}"/>
              </a:ext>
            </a:extLst>
          </p:cNvPr>
          <p:cNvSpPr/>
          <p:nvPr/>
        </p:nvSpPr>
        <p:spPr>
          <a:xfrm>
            <a:off x="278480" y="406405"/>
            <a:ext cx="317266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첨부파일 업로드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36E47640-A5F4-4990-A579-9BC914625B85}"/>
              </a:ext>
            </a:extLst>
          </p:cNvPr>
          <p:cNvGrpSpPr/>
          <p:nvPr/>
        </p:nvGrpSpPr>
        <p:grpSpPr>
          <a:xfrm>
            <a:off x="234424" y="2714426"/>
            <a:ext cx="1728000" cy="1512000"/>
            <a:chOff x="337459" y="2721315"/>
            <a:chExt cx="1302356" cy="945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E86838FF-E25D-4CA0-8368-FF7A0C57BEB5}"/>
                </a:ext>
              </a:extLst>
            </p:cNvPr>
            <p:cNvSpPr/>
            <p:nvPr/>
          </p:nvSpPr>
          <p:spPr>
            <a:xfrm>
              <a:off x="426685" y="2721315"/>
              <a:ext cx="1139562" cy="945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097AB2B-AB4E-4DF6-8437-C630BDA14387}"/>
                </a:ext>
              </a:extLst>
            </p:cNvPr>
            <p:cNvSpPr/>
            <p:nvPr/>
          </p:nvSpPr>
          <p:spPr>
            <a:xfrm>
              <a:off x="337459" y="3003722"/>
              <a:ext cx="130235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첨부파일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업로드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AA5FDF03-6C26-48F8-BB67-C9446B8E3976}"/>
              </a:ext>
            </a:extLst>
          </p:cNvPr>
          <p:cNvGrpSpPr/>
          <p:nvPr/>
        </p:nvGrpSpPr>
        <p:grpSpPr>
          <a:xfrm>
            <a:off x="7761312" y="2714426"/>
            <a:ext cx="1512000" cy="1512000"/>
            <a:chOff x="452560" y="2625742"/>
            <a:chExt cx="945000" cy="945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7E6DC58A-C535-41AA-9BD1-BAEB8D0A9F9E}"/>
                </a:ext>
              </a:extLst>
            </p:cNvPr>
            <p:cNvSpPr/>
            <p:nvPr/>
          </p:nvSpPr>
          <p:spPr>
            <a:xfrm>
              <a:off x="452560" y="2625742"/>
              <a:ext cx="945000" cy="945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2F68DD40-C70A-42BF-98AB-F497180760DC}"/>
                </a:ext>
              </a:extLst>
            </p:cNvPr>
            <p:cNvSpPr/>
            <p:nvPr/>
          </p:nvSpPr>
          <p:spPr>
            <a:xfrm>
              <a:off x="733735" y="2966553"/>
              <a:ext cx="371897" cy="211596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DF7D5C1-5AA2-49CB-A792-D0AB72E3332B}"/>
              </a:ext>
            </a:extLst>
          </p:cNvPr>
          <p:cNvGrpSpPr/>
          <p:nvPr/>
        </p:nvGrpSpPr>
        <p:grpSpPr>
          <a:xfrm>
            <a:off x="4376172" y="3240565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3FE0E06A-A4F2-4819-A66B-77E77DB9100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4B6E4F05-3235-4581-9427-EE3CDBEBE894}"/>
                </a:ext>
              </a:extLst>
            </p:cNvPr>
            <p:cNvSpPr/>
            <p:nvPr/>
          </p:nvSpPr>
          <p:spPr>
            <a:xfrm>
              <a:off x="2485369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업로드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웹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32">
            <a:extLst>
              <a:ext uri="{FF2B5EF4-FFF2-40B4-BE49-F238E27FC236}">
                <a16:creationId xmlns:a16="http://schemas.microsoft.com/office/drawing/2014/main" id="{04FD5223-E869-4F9D-B860-A6FE68B3249F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864812" y="3470426"/>
            <a:ext cx="251136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EECB33CE-3653-480E-B45A-3C4FCD1ADDDB}"/>
              </a:ext>
            </a:extLst>
          </p:cNvPr>
          <p:cNvGrpSpPr/>
          <p:nvPr/>
        </p:nvGrpSpPr>
        <p:grpSpPr>
          <a:xfrm>
            <a:off x="6105128" y="2171888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CC294974-C5C7-448A-A1E6-30D209A83ED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0629011-5A43-49E1-B65A-713497CEAE3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7" name="꺾인 연결선 33">
            <a:extLst>
              <a:ext uri="{FF2B5EF4-FFF2-40B4-BE49-F238E27FC236}">
                <a16:creationId xmlns:a16="http://schemas.microsoft.com/office/drawing/2014/main" id="{106AFE67-3D17-4846-A5AC-3F0575EBBEED}"/>
              </a:ext>
            </a:extLst>
          </p:cNvPr>
          <p:cNvCxnSpPr>
            <a:cxnSpLocks/>
            <a:stCxn id="11" idx="0"/>
            <a:endCxn id="15" idx="1"/>
          </p:cNvCxnSpPr>
          <p:nvPr/>
        </p:nvCxnSpPr>
        <p:spPr>
          <a:xfrm rot="5400000" flipH="1" flipV="1">
            <a:off x="5115310" y="2250747"/>
            <a:ext cx="838816" cy="1140820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꺾인 연결선 33">
            <a:extLst>
              <a:ext uri="{FF2B5EF4-FFF2-40B4-BE49-F238E27FC236}">
                <a16:creationId xmlns:a16="http://schemas.microsoft.com/office/drawing/2014/main" id="{E386B079-F35C-432A-9A7F-55CFC4160251}"/>
              </a:ext>
            </a:extLst>
          </p:cNvPr>
          <p:cNvCxnSpPr>
            <a:cxnSpLocks/>
            <a:stCxn id="15" idx="3"/>
            <a:endCxn id="8" idx="0"/>
          </p:cNvCxnSpPr>
          <p:nvPr/>
        </p:nvCxnSpPr>
        <p:spPr>
          <a:xfrm>
            <a:off x="7281400" y="2401749"/>
            <a:ext cx="1235912" cy="31267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6935EA5-3212-4639-9B96-17591B16EC6C}"/>
              </a:ext>
            </a:extLst>
          </p:cNvPr>
          <p:cNvSpPr txBox="1"/>
          <p:nvPr/>
        </p:nvSpPr>
        <p:spPr>
          <a:xfrm>
            <a:off x="4717124" y="301075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0" name="직선 화살표 연결선 32">
            <a:extLst>
              <a:ext uri="{FF2B5EF4-FFF2-40B4-BE49-F238E27FC236}">
                <a16:creationId xmlns:a16="http://schemas.microsoft.com/office/drawing/2014/main" id="{E41AA5D0-4BB3-46CA-8308-2405E4187644}"/>
              </a:ext>
            </a:extLst>
          </p:cNvPr>
          <p:cNvCxnSpPr>
            <a:cxnSpLocks/>
            <a:stCxn id="11" idx="2"/>
            <a:endCxn id="8" idx="4"/>
          </p:cNvCxnSpPr>
          <p:nvPr/>
        </p:nvCxnSpPr>
        <p:spPr>
          <a:xfrm rot="16200000" flipH="1">
            <a:off x="6477741" y="2186854"/>
            <a:ext cx="526139" cy="3553004"/>
          </a:xfrm>
          <a:prstGeom prst="bentConnector3">
            <a:avLst>
              <a:gd name="adj1" fmla="val 143449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ADA9EC4-9BAF-4AC7-918E-80C678478B85}"/>
              </a:ext>
            </a:extLst>
          </p:cNvPr>
          <p:cNvSpPr txBox="1"/>
          <p:nvPr/>
        </p:nvSpPr>
        <p:spPr>
          <a:xfrm>
            <a:off x="4736976" y="386162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6672371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85ED55F-209B-4120-91EF-034C903798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31DC8A8-B9A4-49B1-A25B-52BA127FCD9C}"/>
              </a:ext>
            </a:extLst>
          </p:cNvPr>
          <p:cNvSpPr/>
          <p:nvPr/>
        </p:nvSpPr>
        <p:spPr>
          <a:xfrm>
            <a:off x="278480" y="406405"/>
            <a:ext cx="348044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첨부파일 다운로드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CAD36E4-7EEB-4807-8A9E-91161D0D819C}"/>
              </a:ext>
            </a:extLst>
          </p:cNvPr>
          <p:cNvGrpSpPr/>
          <p:nvPr/>
        </p:nvGrpSpPr>
        <p:grpSpPr>
          <a:xfrm>
            <a:off x="488672" y="2727879"/>
            <a:ext cx="1512000" cy="1512000"/>
            <a:chOff x="357114" y="2753768"/>
            <a:chExt cx="1302357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DD916C0B-F227-4065-A714-310DC62F883B}"/>
                </a:ext>
              </a:extLst>
            </p:cNvPr>
            <p:cNvSpPr/>
            <p:nvPr/>
          </p:nvSpPr>
          <p:spPr>
            <a:xfrm>
              <a:off x="357114" y="2753768"/>
              <a:ext cx="1302357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E21A2CD-E389-44AB-805B-1B0647E5E93D}"/>
                </a:ext>
              </a:extLst>
            </p:cNvPr>
            <p:cNvSpPr/>
            <p:nvPr/>
          </p:nvSpPr>
          <p:spPr>
            <a:xfrm>
              <a:off x="357114" y="3066333"/>
              <a:ext cx="1302357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첨부파일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다운로드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31A6E95-92B4-4F92-B841-25B4D09EB0BA}"/>
              </a:ext>
            </a:extLst>
          </p:cNvPr>
          <p:cNvGrpSpPr/>
          <p:nvPr/>
        </p:nvGrpSpPr>
        <p:grpSpPr>
          <a:xfrm>
            <a:off x="7977336" y="2727879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0C9175B8-49B8-4EF1-8649-9C34B716B31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3A1D41EE-B79D-4887-9745-BB9870568F54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852AB068-B04C-4DDA-BF89-3D1B1CB32C2A}"/>
              </a:ext>
            </a:extLst>
          </p:cNvPr>
          <p:cNvGrpSpPr/>
          <p:nvPr/>
        </p:nvGrpSpPr>
        <p:grpSpPr>
          <a:xfrm>
            <a:off x="4352792" y="3254018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41EFF0C4-AB94-4695-B742-4AE3ECF3648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DBB871C-6BBC-4BE2-BC66-964228E84A3C}"/>
                </a:ext>
              </a:extLst>
            </p:cNvPr>
            <p:cNvSpPr/>
            <p:nvPr/>
          </p:nvSpPr>
          <p:spPr>
            <a:xfrm>
              <a:off x="2421247" y="1168616"/>
              <a:ext cx="99899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다운로드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웹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32">
            <a:extLst>
              <a:ext uri="{FF2B5EF4-FFF2-40B4-BE49-F238E27FC236}">
                <a16:creationId xmlns:a16="http://schemas.microsoft.com/office/drawing/2014/main" id="{BC3E16C5-20D7-47F0-89ED-A0E00088D814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2000672" y="3483879"/>
            <a:ext cx="235212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17EB2DEA-DF2C-4E8B-A22F-7ABD900ACBEF}"/>
              </a:ext>
            </a:extLst>
          </p:cNvPr>
          <p:cNvGrpSpPr/>
          <p:nvPr/>
        </p:nvGrpSpPr>
        <p:grpSpPr>
          <a:xfrm>
            <a:off x="6321152" y="2171888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B271A60A-B287-439E-A19E-8FB4BA1EC3D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0753FD4-97D8-495C-A785-92B6DE86293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7" name="꺾인 연결선 33">
            <a:extLst>
              <a:ext uri="{FF2B5EF4-FFF2-40B4-BE49-F238E27FC236}">
                <a16:creationId xmlns:a16="http://schemas.microsoft.com/office/drawing/2014/main" id="{611FE7D1-ECF9-40DA-AE55-E62CB8C7A080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210376" y="2174209"/>
            <a:ext cx="864708" cy="135684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꺾인 연결선 33">
            <a:extLst>
              <a:ext uri="{FF2B5EF4-FFF2-40B4-BE49-F238E27FC236}">
                <a16:creationId xmlns:a16="http://schemas.microsoft.com/office/drawing/2014/main" id="{89D76A8C-F166-4662-89CC-69BB9F6E6444}"/>
              </a:ext>
            </a:extLst>
          </p:cNvPr>
          <p:cNvCxnSpPr>
            <a:cxnSpLocks/>
            <a:endCxn id="8" idx="0"/>
          </p:cNvCxnSpPr>
          <p:nvPr/>
        </p:nvCxnSpPr>
        <p:spPr>
          <a:xfrm>
            <a:off x="7281400" y="2420276"/>
            <a:ext cx="1451936" cy="30760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32">
            <a:extLst>
              <a:ext uri="{FF2B5EF4-FFF2-40B4-BE49-F238E27FC236}">
                <a16:creationId xmlns:a16="http://schemas.microsoft.com/office/drawing/2014/main" id="{1B5A0B04-DC6B-419D-981E-7F0BFC7BAD42}"/>
              </a:ext>
            </a:extLst>
          </p:cNvPr>
          <p:cNvCxnSpPr>
            <a:cxnSpLocks/>
            <a:stCxn id="11" idx="2"/>
            <a:endCxn id="8" idx="4"/>
          </p:cNvCxnSpPr>
          <p:nvPr/>
        </p:nvCxnSpPr>
        <p:spPr>
          <a:xfrm rot="16200000" flipH="1">
            <a:off x="6574063" y="2080605"/>
            <a:ext cx="526139" cy="3792408"/>
          </a:xfrm>
          <a:prstGeom prst="bentConnector3">
            <a:avLst>
              <a:gd name="adj1" fmla="val 143449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5F5DFA82-0B88-481D-9BBD-3B86F695C8C2}"/>
              </a:ext>
            </a:extLst>
          </p:cNvPr>
          <p:cNvSpPr txBox="1"/>
          <p:nvPr/>
        </p:nvSpPr>
        <p:spPr>
          <a:xfrm>
            <a:off x="4717124" y="301075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5673ED-2B01-4D06-8B5D-FE593376F320}"/>
              </a:ext>
            </a:extLst>
          </p:cNvPr>
          <p:cNvSpPr txBox="1"/>
          <p:nvPr/>
        </p:nvSpPr>
        <p:spPr>
          <a:xfrm>
            <a:off x="4736976" y="373264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287191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85ED55F-209B-4120-91EF-034C903798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31DC8A8-B9A4-49B1-A25B-52BA127FCD9C}"/>
              </a:ext>
            </a:extLst>
          </p:cNvPr>
          <p:cNvSpPr/>
          <p:nvPr/>
        </p:nvSpPr>
        <p:spPr>
          <a:xfrm>
            <a:off x="278480" y="406405"/>
            <a:ext cx="286488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첨부파일 공유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CAD36E4-7EEB-4807-8A9E-91161D0D819C}"/>
              </a:ext>
            </a:extLst>
          </p:cNvPr>
          <p:cNvGrpSpPr/>
          <p:nvPr/>
        </p:nvGrpSpPr>
        <p:grpSpPr>
          <a:xfrm>
            <a:off x="488504" y="2727880"/>
            <a:ext cx="1511999" cy="1512000"/>
            <a:chOff x="326981" y="2753768"/>
            <a:chExt cx="1302357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DD916C0B-F227-4065-A714-310DC62F883B}"/>
                </a:ext>
              </a:extLst>
            </p:cNvPr>
            <p:cNvSpPr/>
            <p:nvPr/>
          </p:nvSpPr>
          <p:spPr>
            <a:xfrm>
              <a:off x="326981" y="2753768"/>
              <a:ext cx="1302357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E21A2CD-E389-44AB-805B-1B0647E5E93D}"/>
                </a:ext>
              </a:extLst>
            </p:cNvPr>
            <p:cNvSpPr/>
            <p:nvPr/>
          </p:nvSpPr>
          <p:spPr>
            <a:xfrm>
              <a:off x="326981" y="3062088"/>
              <a:ext cx="1302357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첨부파일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공유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31A6E95-92B4-4F92-B841-25B4D09EB0BA}"/>
              </a:ext>
            </a:extLst>
          </p:cNvPr>
          <p:cNvGrpSpPr/>
          <p:nvPr/>
        </p:nvGrpSpPr>
        <p:grpSpPr>
          <a:xfrm>
            <a:off x="7977336" y="2727880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0C9175B8-49B8-4EF1-8649-9C34B716B31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3A1D41EE-B79D-4887-9745-BB9870568F54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852AB068-B04C-4DDA-BF89-3D1B1CB32C2A}"/>
              </a:ext>
            </a:extLst>
          </p:cNvPr>
          <p:cNvGrpSpPr/>
          <p:nvPr/>
        </p:nvGrpSpPr>
        <p:grpSpPr>
          <a:xfrm>
            <a:off x="4352792" y="3254019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41EFF0C4-AB94-4695-B742-4AE3ECF3648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DBB871C-6BBC-4BE2-BC66-964228E84A3C}"/>
                </a:ext>
              </a:extLst>
            </p:cNvPr>
            <p:cNvSpPr/>
            <p:nvPr/>
          </p:nvSpPr>
          <p:spPr>
            <a:xfrm>
              <a:off x="2549487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공유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웹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32">
            <a:extLst>
              <a:ext uri="{FF2B5EF4-FFF2-40B4-BE49-F238E27FC236}">
                <a16:creationId xmlns:a16="http://schemas.microsoft.com/office/drawing/2014/main" id="{BC3E16C5-20D7-47F0-89ED-A0E00088D814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2000503" y="3483880"/>
            <a:ext cx="23522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17EB2DEA-DF2C-4E8B-A22F-7ABD900ACBEF}"/>
              </a:ext>
            </a:extLst>
          </p:cNvPr>
          <p:cNvGrpSpPr/>
          <p:nvPr/>
        </p:nvGrpSpPr>
        <p:grpSpPr>
          <a:xfrm>
            <a:off x="6321152" y="2171888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B271A60A-B287-439E-A19E-8FB4BA1EC3D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0753FD4-97D8-495C-A785-92B6DE86293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7" name="꺾인 연결선 33">
            <a:extLst>
              <a:ext uri="{FF2B5EF4-FFF2-40B4-BE49-F238E27FC236}">
                <a16:creationId xmlns:a16="http://schemas.microsoft.com/office/drawing/2014/main" id="{611FE7D1-ECF9-40DA-AE55-E62CB8C7A080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210376" y="2174209"/>
            <a:ext cx="864708" cy="135684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꺾인 연결선 33">
            <a:extLst>
              <a:ext uri="{FF2B5EF4-FFF2-40B4-BE49-F238E27FC236}">
                <a16:creationId xmlns:a16="http://schemas.microsoft.com/office/drawing/2014/main" id="{89D76A8C-F166-4662-89CC-69BB9F6E6444}"/>
              </a:ext>
            </a:extLst>
          </p:cNvPr>
          <p:cNvCxnSpPr>
            <a:cxnSpLocks/>
            <a:endCxn id="8" idx="0"/>
          </p:cNvCxnSpPr>
          <p:nvPr/>
        </p:nvCxnSpPr>
        <p:spPr>
          <a:xfrm>
            <a:off x="7281400" y="2420276"/>
            <a:ext cx="1451936" cy="307604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32">
            <a:extLst>
              <a:ext uri="{FF2B5EF4-FFF2-40B4-BE49-F238E27FC236}">
                <a16:creationId xmlns:a16="http://schemas.microsoft.com/office/drawing/2014/main" id="{1B5A0B04-DC6B-419D-981E-7F0BFC7BAD42}"/>
              </a:ext>
            </a:extLst>
          </p:cNvPr>
          <p:cNvCxnSpPr>
            <a:cxnSpLocks/>
            <a:stCxn id="11" idx="2"/>
            <a:endCxn id="8" idx="4"/>
          </p:cNvCxnSpPr>
          <p:nvPr/>
        </p:nvCxnSpPr>
        <p:spPr>
          <a:xfrm rot="16200000" flipH="1">
            <a:off x="6574063" y="2080606"/>
            <a:ext cx="526139" cy="3792408"/>
          </a:xfrm>
          <a:prstGeom prst="bentConnector3">
            <a:avLst>
              <a:gd name="adj1" fmla="val 143449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5F5DFA82-0B88-481D-9BBD-3B86F695C8C2}"/>
              </a:ext>
            </a:extLst>
          </p:cNvPr>
          <p:cNvSpPr txBox="1"/>
          <p:nvPr/>
        </p:nvSpPr>
        <p:spPr>
          <a:xfrm>
            <a:off x="4717124" y="301075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5673ED-2B01-4D06-8B5D-FE593376F320}"/>
              </a:ext>
            </a:extLst>
          </p:cNvPr>
          <p:cNvSpPr txBox="1"/>
          <p:nvPr/>
        </p:nvSpPr>
        <p:spPr>
          <a:xfrm>
            <a:off x="4736976" y="373264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2551552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BA5B02F-D680-43A5-B664-A75C3457E9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1507761-3D0E-4698-924E-49ED06808893}"/>
              </a:ext>
            </a:extLst>
          </p:cNvPr>
          <p:cNvSpPr/>
          <p:nvPr/>
        </p:nvSpPr>
        <p:spPr>
          <a:xfrm>
            <a:off x="278480" y="406405"/>
            <a:ext cx="286488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파일 다운로드 완료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67437DD-BA20-45D8-8BD6-9A93EA47EF5B}"/>
              </a:ext>
            </a:extLst>
          </p:cNvPr>
          <p:cNvGrpSpPr/>
          <p:nvPr/>
        </p:nvGrpSpPr>
        <p:grpSpPr>
          <a:xfrm>
            <a:off x="371486" y="2759452"/>
            <a:ext cx="1520493" cy="1512000"/>
            <a:chOff x="454658" y="2721315"/>
            <a:chExt cx="1309672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01CE6C08-7D37-4932-94BE-20E9984FAC7E}"/>
                </a:ext>
              </a:extLst>
            </p:cNvPr>
            <p:cNvSpPr/>
            <p:nvPr/>
          </p:nvSpPr>
          <p:spPr>
            <a:xfrm>
              <a:off x="454658" y="2721315"/>
              <a:ext cx="1302356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5E281DC7-8CF2-4AE2-B8A5-45D3DDB3281C}"/>
                </a:ext>
              </a:extLst>
            </p:cNvPr>
            <p:cNvSpPr/>
            <p:nvPr/>
          </p:nvSpPr>
          <p:spPr>
            <a:xfrm>
              <a:off x="461974" y="3068649"/>
              <a:ext cx="130235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파일 다운로드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완료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C2D85AAC-21BD-4A82-AEAF-758C9429FD55}"/>
              </a:ext>
            </a:extLst>
          </p:cNvPr>
          <p:cNvGrpSpPr/>
          <p:nvPr/>
        </p:nvGrpSpPr>
        <p:grpSpPr>
          <a:xfrm>
            <a:off x="7977336" y="2650873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49280F86-5008-405C-BD51-41E5AFB19FAF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80C88908-AC63-42AC-AABB-A53A52EBE0C2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1BEC8CC7-FA3F-4432-9DBC-FB0C9650F6DA}"/>
              </a:ext>
            </a:extLst>
          </p:cNvPr>
          <p:cNvGrpSpPr/>
          <p:nvPr/>
        </p:nvGrpSpPr>
        <p:grpSpPr>
          <a:xfrm>
            <a:off x="4352792" y="3289190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13C0E4C1-ACB5-460D-93DB-E9C2D609199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29E282D-6872-4AB6-B2FA-DE15AEA21A2E}"/>
                </a:ext>
              </a:extLst>
            </p:cNvPr>
            <p:cNvSpPr/>
            <p:nvPr/>
          </p:nvSpPr>
          <p:spPr>
            <a:xfrm>
              <a:off x="2421247" y="1168616"/>
              <a:ext cx="99899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다운로드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완료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32">
            <a:extLst>
              <a:ext uri="{FF2B5EF4-FFF2-40B4-BE49-F238E27FC236}">
                <a16:creationId xmlns:a16="http://schemas.microsoft.com/office/drawing/2014/main" id="{C0F43499-E30D-44F9-B3D0-C7648F205286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883486" y="3515452"/>
            <a:ext cx="2469306" cy="359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BB4B2B8-29A6-462C-BBED-47960A261AF7}"/>
              </a:ext>
            </a:extLst>
          </p:cNvPr>
          <p:cNvSpPr txBox="1"/>
          <p:nvPr/>
        </p:nvSpPr>
        <p:spPr>
          <a:xfrm>
            <a:off x="3379744" y="3321278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6D55C765-23CF-4223-B0A4-75A5442A3DFA}"/>
              </a:ext>
            </a:extLst>
          </p:cNvPr>
          <p:cNvGrpSpPr/>
          <p:nvPr/>
        </p:nvGrpSpPr>
        <p:grpSpPr>
          <a:xfrm>
            <a:off x="6321152" y="2190415"/>
            <a:ext cx="1176272" cy="459722"/>
            <a:chOff x="2332603" y="1075393"/>
            <a:chExt cx="1176272" cy="459722"/>
          </a:xfrm>
        </p:grpSpPr>
        <p:sp>
          <p:nvSpPr>
            <p:cNvPr id="16" name="모서리가 둥근 직사각형 211">
              <a:extLst>
                <a:ext uri="{FF2B5EF4-FFF2-40B4-BE49-F238E27FC236}">
                  <a16:creationId xmlns:a16="http://schemas.microsoft.com/office/drawing/2014/main" id="{DA508FD1-16A7-4764-9F4A-27719A04D97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AA96644-3355-466D-8AC4-8EEB19134AEC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8" name="꺾인 연결선 33">
            <a:extLst>
              <a:ext uri="{FF2B5EF4-FFF2-40B4-BE49-F238E27FC236}">
                <a16:creationId xmlns:a16="http://schemas.microsoft.com/office/drawing/2014/main" id="{62331FFB-C412-4917-A337-3E8194D0B2CE}"/>
              </a:ext>
            </a:extLst>
          </p:cNvPr>
          <p:cNvCxnSpPr>
            <a:cxnSpLocks/>
            <a:stCxn id="11" idx="0"/>
            <a:endCxn id="16" idx="1"/>
          </p:cNvCxnSpPr>
          <p:nvPr/>
        </p:nvCxnSpPr>
        <p:spPr>
          <a:xfrm rot="5400000" flipH="1" flipV="1">
            <a:off x="5196583" y="2164621"/>
            <a:ext cx="868914" cy="1380224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꺾인 연결선 33">
            <a:extLst>
              <a:ext uri="{FF2B5EF4-FFF2-40B4-BE49-F238E27FC236}">
                <a16:creationId xmlns:a16="http://schemas.microsoft.com/office/drawing/2014/main" id="{61FA8511-F8C8-475B-93CB-80747BDDC4E6}"/>
              </a:ext>
            </a:extLst>
          </p:cNvPr>
          <p:cNvCxnSpPr>
            <a:cxnSpLocks/>
            <a:stCxn id="16" idx="3"/>
            <a:endCxn id="8" idx="0"/>
          </p:cNvCxnSpPr>
          <p:nvPr/>
        </p:nvCxnSpPr>
        <p:spPr>
          <a:xfrm>
            <a:off x="7497424" y="2420276"/>
            <a:ext cx="1235912" cy="23059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4CDE9E5D-A5F1-4D63-9B68-17B286E23DB1}"/>
              </a:ext>
            </a:extLst>
          </p:cNvPr>
          <p:cNvSpPr txBox="1"/>
          <p:nvPr/>
        </p:nvSpPr>
        <p:spPr>
          <a:xfrm>
            <a:off x="4926149" y="3744704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32">
            <a:extLst>
              <a:ext uri="{FF2B5EF4-FFF2-40B4-BE49-F238E27FC236}">
                <a16:creationId xmlns:a16="http://schemas.microsoft.com/office/drawing/2014/main" id="{AE711F40-B52E-4218-9CBD-EFDDE384B283}"/>
              </a:ext>
            </a:extLst>
          </p:cNvPr>
          <p:cNvCxnSpPr>
            <a:cxnSpLocks/>
            <a:stCxn id="11" idx="2"/>
            <a:endCxn id="8" idx="4"/>
          </p:cNvCxnSpPr>
          <p:nvPr/>
        </p:nvCxnSpPr>
        <p:spPr>
          <a:xfrm rot="16200000" flipH="1">
            <a:off x="6630152" y="2059688"/>
            <a:ext cx="413961" cy="3792408"/>
          </a:xfrm>
          <a:prstGeom prst="bentConnector3">
            <a:avLst>
              <a:gd name="adj1" fmla="val 155223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AB4F81F-20A9-4AF5-8A7A-520FA2ABBBB1}"/>
              </a:ext>
            </a:extLst>
          </p:cNvPr>
          <p:cNvSpPr txBox="1"/>
          <p:nvPr/>
        </p:nvSpPr>
        <p:spPr>
          <a:xfrm>
            <a:off x="4736976" y="373264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9B09246-4CC8-4842-9F13-DBB95554E634}"/>
              </a:ext>
            </a:extLst>
          </p:cNvPr>
          <p:cNvSpPr txBox="1"/>
          <p:nvPr/>
        </p:nvSpPr>
        <p:spPr>
          <a:xfrm>
            <a:off x="4717124" y="301075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1038199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CHATTING_EVENT_FUNCTION</a:t>
            </a:r>
          </a:p>
        </p:txBody>
      </p:sp>
    </p:spTree>
    <p:extLst>
      <p:ext uri="{BB962C8B-B14F-4D97-AF65-F5344CB8AC3E}">
        <p14:creationId xmlns:p14="http://schemas.microsoft.com/office/powerpoint/2010/main" val="66973076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149731-F66F-4152-80F1-7B5164778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2EFB7E3-CAB1-476B-A482-C5AC53FA22E8}"/>
              </a:ext>
            </a:extLst>
          </p:cNvPr>
          <p:cNvSpPr/>
          <p:nvPr/>
        </p:nvSpPr>
        <p:spPr>
          <a:xfrm>
            <a:off x="278480" y="406405"/>
            <a:ext cx="267092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/>
              <a:t>CHATTING EVENT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6103DAA7-BAD7-46F2-9F87-AD17800F3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367309"/>
              </p:ext>
            </p:extLst>
          </p:nvPr>
        </p:nvGraphicFramePr>
        <p:xfrm>
          <a:off x="200470" y="1294224"/>
          <a:ext cx="9505060" cy="505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확인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이벤트를 확인한다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대화내용 수신여부 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대화 이벤트를 확인한 사용자의 개수만큼 카운트를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+mn-ea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확인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 확인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구성원의 대화 이벤트가 확인 되었을 때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등록 성공 처리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 등록 성공 후 대화방 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refresh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및 대화 이벤트 확인 처리를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41964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노멀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이벤트 등록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일반적인 텍스트형태의 이벤트를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대용량 텍스트 이벤트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특정 길이 이상의 텍스트 형태의 이벤트를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스티커 이벤트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어플리케이션에서 제공하는 아이콘 파일 형태의 이벤트를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번역 이벤트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특정 언어로 된 일반적인 텍스트를 특정 언어로 변환하여 이벤트를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 이벤트 등록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형태의 이벤트를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등록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대화 이벤트가 등록되었을 때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40123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검색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이벤트에 대해 텍스트 검색을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검색 결과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 검색 결과에 대한 처리를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삭제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이벤트를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삭제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이벤트를 삭제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회수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이벤트를 회수한다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회수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이벤트를 회수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전달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이벤트를 전달한다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394851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A9BEA774-2639-4245-AE3D-D4472EBAF22F}"/>
              </a:ext>
            </a:extLst>
          </p:cNvPr>
          <p:cNvGrpSpPr/>
          <p:nvPr/>
        </p:nvGrpSpPr>
        <p:grpSpPr>
          <a:xfrm>
            <a:off x="377208" y="2975690"/>
            <a:ext cx="1512000" cy="1512000"/>
            <a:chOff x="451277" y="2711697"/>
            <a:chExt cx="1112966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966B4418-D7A5-439C-A28D-1E8B90D30CF9}"/>
                </a:ext>
              </a:extLst>
            </p:cNvPr>
            <p:cNvSpPr/>
            <p:nvPr/>
          </p:nvSpPr>
          <p:spPr>
            <a:xfrm>
              <a:off x="451277" y="2711697"/>
              <a:ext cx="1112966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49BDBD9F-31D5-44DB-807D-7D4D59CB9F7F}"/>
                </a:ext>
              </a:extLst>
            </p:cNvPr>
            <p:cNvSpPr/>
            <p:nvPr/>
          </p:nvSpPr>
          <p:spPr>
            <a:xfrm>
              <a:off x="454123" y="305345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65099340-664A-4A6B-9427-964DCAFFEB63}"/>
              </a:ext>
            </a:extLst>
          </p:cNvPr>
          <p:cNvGrpSpPr/>
          <p:nvPr/>
        </p:nvGrpSpPr>
        <p:grpSpPr>
          <a:xfrm>
            <a:off x="8049344" y="2985106"/>
            <a:ext cx="15120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3C8193FB-CE09-4CFB-9C13-F6DA4EAFFEE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7DA705AB-B732-458D-A760-DE119ADF9753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9A7E9752-2289-4E80-9183-789139097F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A62AD25-1B35-4CDC-843D-DCB8E708E360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정보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5CE9F88-52CF-413F-AD12-605FAB725DB0}"/>
              </a:ext>
            </a:extLst>
          </p:cNvPr>
          <p:cNvGrpSpPr/>
          <p:nvPr/>
        </p:nvGrpSpPr>
        <p:grpSpPr>
          <a:xfrm>
            <a:off x="3128862" y="3496318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7CC9CD82-6F6C-4DB6-9B43-BBBD6567E27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C039508-776B-4F0F-AEA1-1FA7F16A17F9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요청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523A3C7-3CF4-4895-B300-4A356E5D3FC9}"/>
              </a:ext>
            </a:extLst>
          </p:cNvPr>
          <p:cNvGrpSpPr/>
          <p:nvPr/>
        </p:nvGrpSpPr>
        <p:grpSpPr>
          <a:xfrm>
            <a:off x="5817096" y="2204864"/>
            <a:ext cx="1176272" cy="459722"/>
            <a:chOff x="2332603" y="1075393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489518B5-8135-4E5A-BF63-5ED60F96E79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C254A0F-18A3-401A-A5CB-E7A5CEE3073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6" name="꺾인 연결선 33">
            <a:extLst>
              <a:ext uri="{FF2B5EF4-FFF2-40B4-BE49-F238E27FC236}">
                <a16:creationId xmlns:a16="http://schemas.microsoft.com/office/drawing/2014/main" id="{8F934E24-1DA0-4528-9B02-919742E056BA}"/>
              </a:ext>
            </a:extLst>
          </p:cNvPr>
          <p:cNvCxnSpPr>
            <a:cxnSpLocks/>
            <a:stCxn id="11" idx="0"/>
            <a:endCxn id="14" idx="1"/>
          </p:cNvCxnSpPr>
          <p:nvPr/>
        </p:nvCxnSpPr>
        <p:spPr>
          <a:xfrm rot="5400000" flipH="1" flipV="1">
            <a:off x="4236251" y="1915473"/>
            <a:ext cx="1061593" cy="210009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FABBEB29-3539-4AA1-9CD5-4D9DD9479EF5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 flipV="1">
            <a:off x="1889208" y="3726179"/>
            <a:ext cx="1239654" cy="551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C72216BD-F8CD-40D4-9780-6F27FCC66634}"/>
              </a:ext>
            </a:extLst>
          </p:cNvPr>
          <p:cNvSpPr txBox="1"/>
          <p:nvPr/>
        </p:nvSpPr>
        <p:spPr>
          <a:xfrm>
            <a:off x="1928664" y="3500493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C336917-FAC8-4B88-AB32-1B85616C467F}"/>
              </a:ext>
            </a:extLst>
          </p:cNvPr>
          <p:cNvCxnSpPr>
            <a:cxnSpLocks/>
            <a:stCxn id="11" idx="3"/>
            <a:endCxn id="28" idx="1"/>
          </p:cNvCxnSpPr>
          <p:nvPr/>
        </p:nvCxnSpPr>
        <p:spPr>
          <a:xfrm>
            <a:off x="4305134" y="3726179"/>
            <a:ext cx="1511962" cy="39240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68A6F9A-D05B-4317-BC7B-2838BCF3D6CD}"/>
              </a:ext>
            </a:extLst>
          </p:cNvPr>
          <p:cNvSpPr txBox="1"/>
          <p:nvPr/>
        </p:nvSpPr>
        <p:spPr>
          <a:xfrm>
            <a:off x="4261374" y="3500867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2,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57683D2-71BD-4D50-A517-D67B7C64AE24}"/>
              </a:ext>
            </a:extLst>
          </p:cNvPr>
          <p:cNvSpPr txBox="1"/>
          <p:nvPr/>
        </p:nvSpPr>
        <p:spPr>
          <a:xfrm>
            <a:off x="3183958" y="323280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64E25F-CC73-4894-A084-953098DF1FF8}"/>
              </a:ext>
            </a:extLst>
          </p:cNvPr>
          <p:cNvSpPr txBox="1"/>
          <p:nvPr/>
        </p:nvSpPr>
        <p:spPr>
          <a:xfrm>
            <a:off x="4334299" y="373072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꺾인 연결선 33">
            <a:extLst>
              <a:ext uri="{FF2B5EF4-FFF2-40B4-BE49-F238E27FC236}">
                <a16:creationId xmlns:a16="http://schemas.microsoft.com/office/drawing/2014/main" id="{C03F5124-A288-4615-845A-6433DF84AE72}"/>
              </a:ext>
            </a:extLst>
          </p:cNvPr>
          <p:cNvCxnSpPr>
            <a:cxnSpLocks/>
            <a:stCxn id="14" idx="3"/>
            <a:endCxn id="6" idx="0"/>
          </p:cNvCxnSpPr>
          <p:nvPr/>
        </p:nvCxnSpPr>
        <p:spPr>
          <a:xfrm>
            <a:off x="6993368" y="2434725"/>
            <a:ext cx="1811976" cy="55038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BEB5EFD3-B713-41EC-9B90-1B83CB05A59F}"/>
              </a:ext>
            </a:extLst>
          </p:cNvPr>
          <p:cNvGrpSpPr/>
          <p:nvPr/>
        </p:nvGrpSpPr>
        <p:grpSpPr>
          <a:xfrm>
            <a:off x="5817096" y="3888722"/>
            <a:ext cx="1176272" cy="459722"/>
            <a:chOff x="2332603" y="1128278"/>
            <a:chExt cx="1176272" cy="459722"/>
          </a:xfrm>
        </p:grpSpPr>
        <p:sp>
          <p:nvSpPr>
            <p:cNvPr id="28" name="모서리가 둥근 직사각형 211">
              <a:extLst>
                <a:ext uri="{FF2B5EF4-FFF2-40B4-BE49-F238E27FC236}">
                  <a16:creationId xmlns:a16="http://schemas.microsoft.com/office/drawing/2014/main" id="{40E6AB6A-1AB3-4B9A-91A6-106C715863E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2F005A8D-F6A3-4328-BD78-8F8DAE9E5081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실행</a:t>
              </a:r>
            </a:p>
          </p:txBody>
        </p: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254D76CE-D7CB-46B7-8F74-0EF6A2258176}"/>
              </a:ext>
            </a:extLst>
          </p:cNvPr>
          <p:cNvGrpSpPr/>
          <p:nvPr/>
        </p:nvGrpSpPr>
        <p:grpSpPr>
          <a:xfrm>
            <a:off x="5817096" y="3168642"/>
            <a:ext cx="1176272" cy="459722"/>
            <a:chOff x="2332603" y="1128278"/>
            <a:chExt cx="1176272" cy="459722"/>
          </a:xfrm>
        </p:grpSpPr>
        <p:sp>
          <p:nvSpPr>
            <p:cNvPr id="34" name="모서리가 둥근 직사각형 211">
              <a:extLst>
                <a:ext uri="{FF2B5EF4-FFF2-40B4-BE49-F238E27FC236}">
                  <a16:creationId xmlns:a16="http://schemas.microsoft.com/office/drawing/2014/main" id="{7CC0AAF8-3CFE-42D7-AC29-F4AED1E75B9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37706368-49DC-4D13-B1E0-27A42ED13950}"/>
                </a:ext>
              </a:extLst>
            </p:cNvPr>
            <p:cNvSpPr/>
            <p:nvPr/>
          </p:nvSpPr>
          <p:spPr>
            <a:xfrm>
              <a:off x="2376363" y="1168616"/>
              <a:ext cx="1088760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정보 전송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1AD5DB6B-E63C-4B3D-AC80-63068691D7CC}"/>
              </a:ext>
            </a:extLst>
          </p:cNvPr>
          <p:cNvCxnSpPr>
            <a:cxnSpLocks/>
            <a:stCxn id="11" idx="3"/>
            <a:endCxn id="34" idx="1"/>
          </p:cNvCxnSpPr>
          <p:nvPr/>
        </p:nvCxnSpPr>
        <p:spPr>
          <a:xfrm flipV="1">
            <a:off x="4305134" y="3398503"/>
            <a:ext cx="1511962" cy="32767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78ABA140-7544-4464-8A90-4A77E818F0AC}"/>
              </a:ext>
            </a:extLst>
          </p:cNvPr>
          <p:cNvCxnSpPr>
            <a:cxnSpLocks/>
            <a:stCxn id="34" idx="3"/>
            <a:endCxn id="6" idx="2"/>
          </p:cNvCxnSpPr>
          <p:nvPr/>
        </p:nvCxnSpPr>
        <p:spPr>
          <a:xfrm>
            <a:off x="6993368" y="3398503"/>
            <a:ext cx="1055976" cy="34260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화살표 연결선 54">
            <a:extLst>
              <a:ext uri="{FF2B5EF4-FFF2-40B4-BE49-F238E27FC236}">
                <a16:creationId xmlns:a16="http://schemas.microsoft.com/office/drawing/2014/main" id="{C5AC9908-6611-4729-89B5-70C7B1BA32ED}"/>
              </a:ext>
            </a:extLst>
          </p:cNvPr>
          <p:cNvCxnSpPr>
            <a:cxnSpLocks/>
            <a:stCxn id="28" idx="3"/>
            <a:endCxn id="6" idx="2"/>
          </p:cNvCxnSpPr>
          <p:nvPr/>
        </p:nvCxnSpPr>
        <p:spPr>
          <a:xfrm flipV="1">
            <a:off x="6993368" y="3741106"/>
            <a:ext cx="1055976" cy="37747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883076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E79E5444-562E-4747-B409-18837CF56468}"/>
              </a:ext>
            </a:extLst>
          </p:cNvPr>
          <p:cNvGrpSpPr/>
          <p:nvPr/>
        </p:nvGrpSpPr>
        <p:grpSpPr>
          <a:xfrm>
            <a:off x="381075" y="3042655"/>
            <a:ext cx="1531895" cy="1512000"/>
            <a:chOff x="454123" y="2709177"/>
            <a:chExt cx="1125173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DD60DCE0-6BF6-4A83-8DB8-980E0B6956AB}"/>
                </a:ext>
              </a:extLst>
            </p:cNvPr>
            <p:cNvSpPr/>
            <p:nvPr/>
          </p:nvSpPr>
          <p:spPr>
            <a:xfrm>
              <a:off x="468736" y="2709177"/>
              <a:ext cx="111056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C8FF6FE1-ADD8-49BF-AF10-7EC2C3D49472}"/>
                </a:ext>
              </a:extLst>
            </p:cNvPr>
            <p:cNvSpPr/>
            <p:nvPr/>
          </p:nvSpPr>
          <p:spPr>
            <a:xfrm>
              <a:off x="454123" y="305345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9CE886D1-9131-4E5E-B981-D984519CC5E1}"/>
              </a:ext>
            </a:extLst>
          </p:cNvPr>
          <p:cNvGrpSpPr/>
          <p:nvPr/>
        </p:nvGrpSpPr>
        <p:grpSpPr>
          <a:xfrm>
            <a:off x="7977336" y="3042655"/>
            <a:ext cx="15120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9D2D93D4-7CC0-45CC-AB9F-B35D090EF81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2C187816-D50B-4FA7-969B-4248B482E3C1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C068FB4-926B-4435-B69C-6DB1720BFC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1E1B1FE-04AD-45EF-8502-6135D528D110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확인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7D51C2A7-4213-4874-AFE2-27F294871829}"/>
              </a:ext>
            </a:extLst>
          </p:cNvPr>
          <p:cNvGrpSpPr/>
          <p:nvPr/>
        </p:nvGrpSpPr>
        <p:grpSpPr>
          <a:xfrm>
            <a:off x="3128862" y="3568794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0C133A1C-4930-4736-BBBC-E65A071A10E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E540E129-1285-4739-8C7C-CB477033B456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요청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3A7BEB9-DACB-4D83-ABF2-4A58045D77C2}"/>
              </a:ext>
            </a:extLst>
          </p:cNvPr>
          <p:cNvGrpSpPr/>
          <p:nvPr/>
        </p:nvGrpSpPr>
        <p:grpSpPr>
          <a:xfrm>
            <a:off x="5601072" y="2235405"/>
            <a:ext cx="1176272" cy="459722"/>
            <a:chOff x="2332603" y="1075393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B90F8641-35AD-4830-8E4A-6259370E4F6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59FBBFB-C711-42C5-A13A-597B9F9E49D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6" name="꺾인 연결선 33">
            <a:extLst>
              <a:ext uri="{FF2B5EF4-FFF2-40B4-BE49-F238E27FC236}">
                <a16:creationId xmlns:a16="http://schemas.microsoft.com/office/drawing/2014/main" id="{24A5CD81-B788-4FD2-A9C0-638319EDA225}"/>
              </a:ext>
            </a:extLst>
          </p:cNvPr>
          <p:cNvCxnSpPr>
            <a:cxnSpLocks/>
            <a:stCxn id="11" idx="0"/>
            <a:endCxn id="14" idx="1"/>
          </p:cNvCxnSpPr>
          <p:nvPr/>
        </p:nvCxnSpPr>
        <p:spPr>
          <a:xfrm rot="5400000" flipH="1" flipV="1">
            <a:off x="4107271" y="2074993"/>
            <a:ext cx="1103528" cy="1884074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19E6B101-CA05-48B1-9F51-D04E91219A41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912970" y="3798655"/>
            <a:ext cx="121589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8281710-389B-4277-B112-8F3BA5A360B5}"/>
              </a:ext>
            </a:extLst>
          </p:cNvPr>
          <p:cNvSpPr txBox="1"/>
          <p:nvPr/>
        </p:nvSpPr>
        <p:spPr>
          <a:xfrm>
            <a:off x="2144688" y="3573016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E727652-BB3F-44FE-858F-432E2CDC8F40}"/>
              </a:ext>
            </a:extLst>
          </p:cNvPr>
          <p:cNvCxnSpPr>
            <a:cxnSpLocks/>
            <a:stCxn id="11" idx="3"/>
            <a:endCxn id="25" idx="1"/>
          </p:cNvCxnSpPr>
          <p:nvPr/>
        </p:nvCxnSpPr>
        <p:spPr>
          <a:xfrm>
            <a:off x="4305134" y="3798655"/>
            <a:ext cx="13559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B0231AB-801E-4C97-9F0D-C221E53BD876}"/>
              </a:ext>
            </a:extLst>
          </p:cNvPr>
          <p:cNvSpPr txBox="1"/>
          <p:nvPr/>
        </p:nvSpPr>
        <p:spPr>
          <a:xfrm>
            <a:off x="4321267" y="3573016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C3C214C-4210-44F2-8928-E38724CF5D0C}"/>
              </a:ext>
            </a:extLst>
          </p:cNvPr>
          <p:cNvSpPr txBox="1"/>
          <p:nvPr/>
        </p:nvSpPr>
        <p:spPr>
          <a:xfrm>
            <a:off x="3760022" y="33575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7A3B7BF-401F-47B9-BFB8-D346DCA9DC5A}"/>
              </a:ext>
            </a:extLst>
          </p:cNvPr>
          <p:cNvSpPr txBox="1"/>
          <p:nvPr/>
        </p:nvSpPr>
        <p:spPr>
          <a:xfrm>
            <a:off x="4321267" y="376540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꺾인 연결선 33">
            <a:extLst>
              <a:ext uri="{FF2B5EF4-FFF2-40B4-BE49-F238E27FC236}">
                <a16:creationId xmlns:a16="http://schemas.microsoft.com/office/drawing/2014/main" id="{D8EE1571-E92C-4946-A439-3CAE212BC642}"/>
              </a:ext>
            </a:extLst>
          </p:cNvPr>
          <p:cNvCxnSpPr>
            <a:cxnSpLocks/>
            <a:stCxn id="14" idx="3"/>
            <a:endCxn id="6" idx="0"/>
          </p:cNvCxnSpPr>
          <p:nvPr/>
        </p:nvCxnSpPr>
        <p:spPr>
          <a:xfrm>
            <a:off x="6777344" y="2465266"/>
            <a:ext cx="1955992" cy="57738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34A7793B-7F57-4DFE-9024-52CEC54D879A}"/>
              </a:ext>
            </a:extLst>
          </p:cNvPr>
          <p:cNvGrpSpPr/>
          <p:nvPr/>
        </p:nvGrpSpPr>
        <p:grpSpPr>
          <a:xfrm>
            <a:off x="5661111" y="3568794"/>
            <a:ext cx="1176272" cy="459722"/>
            <a:chOff x="2332603" y="1128278"/>
            <a:chExt cx="1176272" cy="459722"/>
          </a:xfrm>
        </p:grpSpPr>
        <p:sp>
          <p:nvSpPr>
            <p:cNvPr id="25" name="모서리가 둥근 직사각형 211">
              <a:extLst>
                <a:ext uri="{FF2B5EF4-FFF2-40B4-BE49-F238E27FC236}">
                  <a16:creationId xmlns:a16="http://schemas.microsoft.com/office/drawing/2014/main" id="{DA3A8297-B63E-40F3-8EB6-53A0EC4FC76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4FEABEFE-BA70-4FD1-8C17-93B7FB7FAFD2}"/>
                </a:ext>
              </a:extLst>
            </p:cNvPr>
            <p:cNvSpPr/>
            <p:nvPr/>
          </p:nvSpPr>
          <p:spPr>
            <a:xfrm>
              <a:off x="2398805" y="1168616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처리 실행</a:t>
              </a:r>
            </a:p>
          </p:txBody>
        </p:sp>
      </p:grp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A21DF0BE-2E4C-4548-8D95-5543095582CF}"/>
              </a:ext>
            </a:extLst>
          </p:cNvPr>
          <p:cNvCxnSpPr>
            <a:cxnSpLocks/>
            <a:stCxn id="25" idx="3"/>
            <a:endCxn id="6" idx="2"/>
          </p:cNvCxnSpPr>
          <p:nvPr/>
        </p:nvCxnSpPr>
        <p:spPr>
          <a:xfrm>
            <a:off x="6837383" y="3798655"/>
            <a:ext cx="113995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802304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E79E5444-562E-4747-B409-18837CF56468}"/>
              </a:ext>
            </a:extLst>
          </p:cNvPr>
          <p:cNvGrpSpPr/>
          <p:nvPr/>
        </p:nvGrpSpPr>
        <p:grpSpPr>
          <a:xfrm>
            <a:off x="423434" y="2622573"/>
            <a:ext cx="1535088" cy="1512000"/>
            <a:chOff x="454123" y="2721315"/>
            <a:chExt cx="1113494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DD60DCE0-6BF6-4A83-8DB8-980E0B6956AB}"/>
                </a:ext>
              </a:extLst>
            </p:cNvPr>
            <p:cNvSpPr/>
            <p:nvPr/>
          </p:nvSpPr>
          <p:spPr>
            <a:xfrm>
              <a:off x="470870" y="2721315"/>
              <a:ext cx="1096747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C8FF6FE1-ADD8-49BF-AF10-7EC2C3D49472}"/>
                </a:ext>
              </a:extLst>
            </p:cNvPr>
            <p:cNvSpPr/>
            <p:nvPr/>
          </p:nvSpPr>
          <p:spPr>
            <a:xfrm>
              <a:off x="454123" y="305345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알림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9CE886D1-9131-4E5E-B981-D984519CC5E1}"/>
              </a:ext>
            </a:extLst>
          </p:cNvPr>
          <p:cNvGrpSpPr/>
          <p:nvPr/>
        </p:nvGrpSpPr>
        <p:grpSpPr>
          <a:xfrm>
            <a:off x="7905328" y="2622573"/>
            <a:ext cx="15120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9D2D93D4-7CC0-45CC-AB9F-B35D090EF81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2C187816-D50B-4FA7-969B-4248B482E3C1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C068FB4-926B-4435-B69C-6DB1720BFC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1E1B1FE-04AD-45EF-8502-6135D528D110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확인 알림</a:t>
            </a: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E727652-BB3F-44FE-858F-432E2CDC8F40}"/>
              </a:ext>
            </a:extLst>
          </p:cNvPr>
          <p:cNvCxnSpPr>
            <a:cxnSpLocks/>
            <a:stCxn id="3" idx="6"/>
            <a:endCxn id="18" idx="1"/>
          </p:cNvCxnSpPr>
          <p:nvPr/>
        </p:nvCxnSpPr>
        <p:spPr>
          <a:xfrm>
            <a:off x="1958522" y="3378573"/>
            <a:ext cx="2436464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B0231AB-801E-4C97-9F0D-C221E53BD876}"/>
              </a:ext>
            </a:extLst>
          </p:cNvPr>
          <p:cNvSpPr txBox="1"/>
          <p:nvPr/>
        </p:nvSpPr>
        <p:spPr>
          <a:xfrm>
            <a:off x="3325786" y="317353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8E47F1E8-FF94-4A71-98C2-2AF79FA4A90E}"/>
              </a:ext>
            </a:extLst>
          </p:cNvPr>
          <p:cNvGrpSpPr/>
          <p:nvPr/>
        </p:nvGrpSpPr>
        <p:grpSpPr>
          <a:xfrm>
            <a:off x="4394986" y="3152312"/>
            <a:ext cx="1176272" cy="459722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2621DC1B-7FC7-4292-A5B0-68F984C4A85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382882C-E7B7-48C3-BDD5-1410257260B6}"/>
                </a:ext>
              </a:extLst>
            </p:cNvPr>
            <p:cNvSpPr/>
            <p:nvPr/>
          </p:nvSpPr>
          <p:spPr>
            <a:xfrm>
              <a:off x="2376364" y="1168616"/>
              <a:ext cx="108876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처리 실행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</a:p>
          </p:txBody>
        </p:sp>
      </p:grp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EA0E6D2B-3771-41B8-A6E0-BDA459B79C34}"/>
              </a:ext>
            </a:extLst>
          </p:cNvPr>
          <p:cNvCxnSpPr>
            <a:cxnSpLocks/>
            <a:stCxn id="18" idx="3"/>
            <a:endCxn id="6" idx="2"/>
          </p:cNvCxnSpPr>
          <p:nvPr/>
        </p:nvCxnSpPr>
        <p:spPr>
          <a:xfrm flipV="1">
            <a:off x="5571258" y="3378573"/>
            <a:ext cx="2334070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88440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E45045-433C-465C-A720-4658CFAB19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073AFB74-EE6F-47D4-8853-629C11BA1752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확인 처리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5953B95-4DAB-4229-8131-625959F86F43}"/>
              </a:ext>
            </a:extLst>
          </p:cNvPr>
          <p:cNvGrpSpPr/>
          <p:nvPr/>
        </p:nvGrpSpPr>
        <p:grpSpPr>
          <a:xfrm>
            <a:off x="377208" y="2980398"/>
            <a:ext cx="1512000" cy="1512000"/>
            <a:chOff x="451277" y="2711697"/>
            <a:chExt cx="1112966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6585C6CA-CBC3-4915-9D60-B819D1C56E35}"/>
                </a:ext>
              </a:extLst>
            </p:cNvPr>
            <p:cNvSpPr/>
            <p:nvPr/>
          </p:nvSpPr>
          <p:spPr>
            <a:xfrm>
              <a:off x="451277" y="2711697"/>
              <a:ext cx="1112966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0B05C6C5-5DC4-44BA-8BCA-990824A10B95}"/>
                </a:ext>
              </a:extLst>
            </p:cNvPr>
            <p:cNvSpPr/>
            <p:nvPr/>
          </p:nvSpPr>
          <p:spPr>
            <a:xfrm>
              <a:off x="496012" y="3053457"/>
              <a:ext cx="997296" cy="417696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처리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AF253265-8681-46CF-9361-9A66B6FB18B7}"/>
              </a:ext>
            </a:extLst>
          </p:cNvPr>
          <p:cNvGrpSpPr/>
          <p:nvPr/>
        </p:nvGrpSpPr>
        <p:grpSpPr>
          <a:xfrm>
            <a:off x="8049344" y="2980398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A799389D-7D11-4819-AF24-53EB7BF4D72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ED469881-920D-495E-9795-230D32748A4A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007FCF1D-1D05-45D7-8A56-70E65E1634E8}"/>
              </a:ext>
            </a:extLst>
          </p:cNvPr>
          <p:cNvGrpSpPr/>
          <p:nvPr/>
        </p:nvGrpSpPr>
        <p:grpSpPr>
          <a:xfrm>
            <a:off x="3120451" y="2303848"/>
            <a:ext cx="1176272" cy="459722"/>
            <a:chOff x="2332603" y="1138810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2C454964-5BF3-4EA1-ABEF-FBB87AD46A88}"/>
                </a:ext>
              </a:extLst>
            </p:cNvPr>
            <p:cNvSpPr/>
            <p:nvPr/>
          </p:nvSpPr>
          <p:spPr>
            <a:xfrm>
              <a:off x="2332603" y="113881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A39B8CF4-6A47-4A59-AA6A-F6C2A1A18E45}"/>
                </a:ext>
              </a:extLst>
            </p:cNvPr>
            <p:cNvSpPr/>
            <p:nvPr/>
          </p:nvSpPr>
          <p:spPr>
            <a:xfrm>
              <a:off x="2447696" y="1168616"/>
              <a:ext cx="9460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Read Count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00AE45DB-1183-4FC0-A48E-39FACCA3C7F5}"/>
              </a:ext>
            </a:extLst>
          </p:cNvPr>
          <p:cNvGrpSpPr/>
          <p:nvPr/>
        </p:nvGrpSpPr>
        <p:grpSpPr>
          <a:xfrm>
            <a:off x="3006587" y="3412398"/>
            <a:ext cx="1404000" cy="648000"/>
            <a:chOff x="2096156" y="976385"/>
            <a:chExt cx="1649166" cy="763508"/>
          </a:xfrm>
        </p:grpSpPr>
        <p:sp>
          <p:nvSpPr>
            <p:cNvPr id="14" name="순서도: 판단 13">
              <a:extLst>
                <a:ext uri="{FF2B5EF4-FFF2-40B4-BE49-F238E27FC236}">
                  <a16:creationId xmlns:a16="http://schemas.microsoft.com/office/drawing/2014/main" id="{5CA8DF20-41A5-4763-BF70-BFA751CE3492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551CECC-9B96-4052-97C5-9962974781CD}"/>
                </a:ext>
              </a:extLst>
            </p:cNvPr>
            <p:cNvSpPr/>
            <p:nvPr/>
          </p:nvSpPr>
          <p:spPr>
            <a:xfrm>
              <a:off x="2409347" y="1144369"/>
              <a:ext cx="102280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03630A5D-DF0D-4FB5-9EC3-88AC3C40AB17}"/>
              </a:ext>
            </a:extLst>
          </p:cNvPr>
          <p:cNvCxnSpPr>
            <a:cxnSpLocks/>
            <a:stCxn id="14" idx="0"/>
            <a:endCxn id="11" idx="2"/>
          </p:cNvCxnSpPr>
          <p:nvPr/>
        </p:nvCxnSpPr>
        <p:spPr>
          <a:xfrm flipV="1">
            <a:off x="3708587" y="2763570"/>
            <a:ext cx="0" cy="64882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AA365226-0A19-4806-A719-85E1132295EE}"/>
              </a:ext>
            </a:extLst>
          </p:cNvPr>
          <p:cNvGrpSpPr/>
          <p:nvPr/>
        </p:nvGrpSpPr>
        <p:grpSpPr>
          <a:xfrm>
            <a:off x="5433827" y="3412398"/>
            <a:ext cx="1404000" cy="648000"/>
            <a:chOff x="2096156" y="976385"/>
            <a:chExt cx="1649166" cy="763508"/>
          </a:xfrm>
        </p:grpSpPr>
        <p:sp>
          <p:nvSpPr>
            <p:cNvPr id="22" name="순서도: 판단 21">
              <a:extLst>
                <a:ext uri="{FF2B5EF4-FFF2-40B4-BE49-F238E27FC236}">
                  <a16:creationId xmlns:a16="http://schemas.microsoft.com/office/drawing/2014/main" id="{7211C213-A4B8-41F9-A3A0-8F0664C0AC03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A49A64E0-089D-4C9E-9596-8609C3B25C39}"/>
                </a:ext>
              </a:extLst>
            </p:cNvPr>
            <p:cNvSpPr/>
            <p:nvPr/>
          </p:nvSpPr>
          <p:spPr>
            <a:xfrm>
              <a:off x="2409351" y="1144369"/>
              <a:ext cx="102280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 발생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소유 여부</a:t>
              </a: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AFA93DAD-6122-4A07-8768-132411BE9A57}"/>
              </a:ext>
            </a:extLst>
          </p:cNvPr>
          <p:cNvGrpSpPr/>
          <p:nvPr/>
        </p:nvGrpSpPr>
        <p:grpSpPr>
          <a:xfrm>
            <a:off x="5547691" y="4490264"/>
            <a:ext cx="1176272" cy="459722"/>
            <a:chOff x="2332603" y="1171190"/>
            <a:chExt cx="1176272" cy="459722"/>
          </a:xfrm>
        </p:grpSpPr>
        <p:sp>
          <p:nvSpPr>
            <p:cNvPr id="25" name="모서리가 둥근 직사각형 211">
              <a:extLst>
                <a:ext uri="{FF2B5EF4-FFF2-40B4-BE49-F238E27FC236}">
                  <a16:creationId xmlns:a16="http://schemas.microsoft.com/office/drawing/2014/main" id="{2309AA9C-D8FE-4D7D-B7C7-62DF024BE7B8}"/>
                </a:ext>
              </a:extLst>
            </p:cNvPr>
            <p:cNvSpPr/>
            <p:nvPr/>
          </p:nvSpPr>
          <p:spPr>
            <a:xfrm>
              <a:off x="2332603" y="117119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88915C8-5EBF-400C-806E-298A7503ECEA}"/>
                </a:ext>
              </a:extLst>
            </p:cNvPr>
            <p:cNvSpPr/>
            <p:nvPr/>
          </p:nvSpPr>
          <p:spPr>
            <a:xfrm>
              <a:off x="2447692" y="1200996"/>
              <a:ext cx="946093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Read Count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초기화</a:t>
              </a:r>
            </a:p>
          </p:txBody>
        </p:sp>
      </p:grp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27A5E879-B0CC-4425-BCD8-2203EF34D2B4}"/>
              </a:ext>
            </a:extLst>
          </p:cNvPr>
          <p:cNvCxnSpPr>
            <a:cxnSpLocks/>
            <a:stCxn id="5" idx="6"/>
            <a:endCxn id="14" idx="1"/>
          </p:cNvCxnSpPr>
          <p:nvPr/>
        </p:nvCxnSpPr>
        <p:spPr>
          <a:xfrm>
            <a:off x="1889208" y="3736398"/>
            <a:ext cx="111737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CFA19238-E658-49E7-B454-A3806191E3FB}"/>
              </a:ext>
            </a:extLst>
          </p:cNvPr>
          <p:cNvCxnSpPr>
            <a:cxnSpLocks/>
            <a:stCxn id="14" idx="3"/>
            <a:endCxn id="22" idx="1"/>
          </p:cNvCxnSpPr>
          <p:nvPr/>
        </p:nvCxnSpPr>
        <p:spPr>
          <a:xfrm>
            <a:off x="4410587" y="3736398"/>
            <a:ext cx="102324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506D3904-54DD-4A2E-AEE4-F458354A4193}"/>
              </a:ext>
            </a:extLst>
          </p:cNvPr>
          <p:cNvCxnSpPr>
            <a:cxnSpLocks/>
            <a:stCxn id="11" idx="3"/>
            <a:endCxn id="22" idx="0"/>
          </p:cNvCxnSpPr>
          <p:nvPr/>
        </p:nvCxnSpPr>
        <p:spPr>
          <a:xfrm>
            <a:off x="4296723" y="2533709"/>
            <a:ext cx="1839104" cy="87868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309A4266-3D4E-48C9-BE8E-BEE0E4301906}"/>
              </a:ext>
            </a:extLst>
          </p:cNvPr>
          <p:cNvCxnSpPr>
            <a:cxnSpLocks/>
            <a:stCxn id="22" idx="2"/>
            <a:endCxn id="25" idx="0"/>
          </p:cNvCxnSpPr>
          <p:nvPr/>
        </p:nvCxnSpPr>
        <p:spPr>
          <a:xfrm>
            <a:off x="6135827" y="4060398"/>
            <a:ext cx="0" cy="42986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4AC13091-AD4A-4FF0-BA45-BD32C308E267}"/>
              </a:ext>
            </a:extLst>
          </p:cNvPr>
          <p:cNvSpPr txBox="1"/>
          <p:nvPr/>
        </p:nvSpPr>
        <p:spPr>
          <a:xfrm>
            <a:off x="4393973" y="353396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DE4289D-C444-4A9F-9457-73EBC9E55786}"/>
              </a:ext>
            </a:extLst>
          </p:cNvPr>
          <p:cNvSpPr txBox="1"/>
          <p:nvPr/>
        </p:nvSpPr>
        <p:spPr>
          <a:xfrm>
            <a:off x="3448049" y="318961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974134D-E74A-47CC-967C-2D02AE560746}"/>
              </a:ext>
            </a:extLst>
          </p:cNvPr>
          <p:cNvSpPr txBox="1"/>
          <p:nvPr/>
        </p:nvSpPr>
        <p:spPr>
          <a:xfrm>
            <a:off x="6837827" y="352095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78F31BB-4E99-4BE2-ADBB-E41F976F720F}"/>
              </a:ext>
            </a:extLst>
          </p:cNvPr>
          <p:cNvSpPr txBox="1"/>
          <p:nvPr/>
        </p:nvSpPr>
        <p:spPr>
          <a:xfrm>
            <a:off x="5888642" y="404705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CC51D25E-1E12-4F0B-B7BE-EB4C9A7FCD30}"/>
              </a:ext>
            </a:extLst>
          </p:cNvPr>
          <p:cNvCxnSpPr>
            <a:cxnSpLocks/>
            <a:stCxn id="22" idx="3"/>
            <a:endCxn id="8" idx="2"/>
          </p:cNvCxnSpPr>
          <p:nvPr/>
        </p:nvCxnSpPr>
        <p:spPr>
          <a:xfrm>
            <a:off x="6837827" y="3736398"/>
            <a:ext cx="121151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8A94830C-17F3-4A98-8950-A4B824BBF2F8}"/>
              </a:ext>
            </a:extLst>
          </p:cNvPr>
          <p:cNvCxnSpPr>
            <a:cxnSpLocks/>
            <a:stCxn id="25" idx="2"/>
            <a:endCxn id="8" idx="4"/>
          </p:cNvCxnSpPr>
          <p:nvPr/>
        </p:nvCxnSpPr>
        <p:spPr>
          <a:xfrm rot="5400000" flipH="1" flipV="1">
            <a:off x="7241791" y="3386433"/>
            <a:ext cx="457588" cy="2669517"/>
          </a:xfrm>
          <a:prstGeom prst="bentConnector3">
            <a:avLst>
              <a:gd name="adj1" fmla="val -49958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424219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C99B6624-4EB4-4280-B834-9089404DC2C9}"/>
              </a:ext>
            </a:extLst>
          </p:cNvPr>
          <p:cNvGrpSpPr/>
          <p:nvPr/>
        </p:nvGrpSpPr>
        <p:grpSpPr>
          <a:xfrm>
            <a:off x="422706" y="2911231"/>
            <a:ext cx="1512000" cy="1512000"/>
            <a:chOff x="484683" y="2644126"/>
            <a:chExt cx="1110913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9B4EC078-E6A1-4349-B2E8-041367768350}"/>
                </a:ext>
              </a:extLst>
            </p:cNvPr>
            <p:cNvSpPr/>
            <p:nvPr/>
          </p:nvSpPr>
          <p:spPr>
            <a:xfrm>
              <a:off x="484683" y="2644126"/>
              <a:ext cx="1110913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53589AB1-A530-4325-874C-152788374F15}"/>
                </a:ext>
              </a:extLst>
            </p:cNvPr>
            <p:cNvSpPr/>
            <p:nvPr/>
          </p:nvSpPr>
          <p:spPr>
            <a:xfrm>
              <a:off x="499603" y="301414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81EF3A4B-C3BA-451E-87D8-AAC1270ADACA}"/>
              </a:ext>
            </a:extLst>
          </p:cNvPr>
          <p:cNvGrpSpPr/>
          <p:nvPr/>
        </p:nvGrpSpPr>
        <p:grpSpPr>
          <a:xfrm>
            <a:off x="7905328" y="2911231"/>
            <a:ext cx="15120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3098FFED-82A9-4EDA-B49F-87764E51B4A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F51D440-8F1D-4B05-912A-A812559A3BD0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828DBF7E-89F4-4E23-AD77-BDB10A6FAC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6A45B917-44C3-4568-80CC-8E37388F633B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전송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F53AA02-1E21-40FB-89C2-1FB4990E2DEA}"/>
              </a:ext>
            </a:extLst>
          </p:cNvPr>
          <p:cNvGrpSpPr/>
          <p:nvPr/>
        </p:nvGrpSpPr>
        <p:grpSpPr>
          <a:xfrm>
            <a:off x="4394986" y="3442013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6D431C70-D97B-4C1D-860A-AF8827D71CE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3453997E-8D93-45B5-A82D-0C30E494C27A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요청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0C2F2EC-FDA8-40C4-9F96-C7315464E500}"/>
              </a:ext>
            </a:extLst>
          </p:cNvPr>
          <p:cNvGrpSpPr/>
          <p:nvPr/>
        </p:nvGrpSpPr>
        <p:grpSpPr>
          <a:xfrm>
            <a:off x="6249144" y="2177190"/>
            <a:ext cx="1176272" cy="459722"/>
            <a:chOff x="2332603" y="1075393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14F70625-6654-4FE0-817C-F7699B167A89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AD0FC24-5536-4509-86DC-D9B3D4E638B7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6" name="꺾인 연결선 33">
            <a:extLst>
              <a:ext uri="{FF2B5EF4-FFF2-40B4-BE49-F238E27FC236}">
                <a16:creationId xmlns:a16="http://schemas.microsoft.com/office/drawing/2014/main" id="{6942C2D7-965F-4E90-9383-26544A096EBB}"/>
              </a:ext>
            </a:extLst>
          </p:cNvPr>
          <p:cNvCxnSpPr>
            <a:cxnSpLocks/>
            <a:stCxn id="11" idx="0"/>
            <a:endCxn id="14" idx="1"/>
          </p:cNvCxnSpPr>
          <p:nvPr/>
        </p:nvCxnSpPr>
        <p:spPr>
          <a:xfrm rot="5400000" flipH="1" flipV="1">
            <a:off x="5098652" y="2291521"/>
            <a:ext cx="1034962" cy="1266022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4A394276-2171-47D7-903C-73C60A65FF54}"/>
              </a:ext>
            </a:extLst>
          </p:cNvPr>
          <p:cNvSpPr txBox="1"/>
          <p:nvPr/>
        </p:nvSpPr>
        <p:spPr>
          <a:xfrm>
            <a:off x="3363180" y="3473353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106F60D-FDDB-4ACC-BF55-2033CE3DDB5A}"/>
              </a:ext>
            </a:extLst>
          </p:cNvPr>
          <p:cNvSpPr txBox="1"/>
          <p:nvPr/>
        </p:nvSpPr>
        <p:spPr>
          <a:xfrm>
            <a:off x="4945728" y="3899228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71AE420-163D-4342-8397-CB472F3F9348}"/>
              </a:ext>
            </a:extLst>
          </p:cNvPr>
          <p:cNvSpPr txBox="1"/>
          <p:nvPr/>
        </p:nvSpPr>
        <p:spPr>
          <a:xfrm>
            <a:off x="4735938" y="321818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851483D-2DBB-4960-AFDB-CCE5E88C118D}"/>
              </a:ext>
            </a:extLst>
          </p:cNvPr>
          <p:cNvSpPr txBox="1"/>
          <p:nvPr/>
        </p:nvSpPr>
        <p:spPr>
          <a:xfrm>
            <a:off x="4735938" y="389799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7" name="꺾인 연결선 33">
            <a:extLst>
              <a:ext uri="{FF2B5EF4-FFF2-40B4-BE49-F238E27FC236}">
                <a16:creationId xmlns:a16="http://schemas.microsoft.com/office/drawing/2014/main" id="{9F7C2B0A-577D-4EB4-900B-33E0478F95A1}"/>
              </a:ext>
            </a:extLst>
          </p:cNvPr>
          <p:cNvCxnSpPr>
            <a:cxnSpLocks/>
            <a:stCxn id="14" idx="3"/>
            <a:endCxn id="6" idx="0"/>
          </p:cNvCxnSpPr>
          <p:nvPr/>
        </p:nvCxnSpPr>
        <p:spPr>
          <a:xfrm>
            <a:off x="7425416" y="2407051"/>
            <a:ext cx="1235912" cy="504180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8F0501D7-DD5D-45E1-974D-E5EC0C50E032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934706" y="3667231"/>
            <a:ext cx="2460280" cy="464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E1619F8C-D6C3-4F91-A4A0-71381073FDC8}"/>
              </a:ext>
            </a:extLst>
          </p:cNvPr>
          <p:cNvCxnSpPr>
            <a:cxnSpLocks/>
            <a:stCxn id="11" idx="2"/>
            <a:endCxn id="28" idx="1"/>
          </p:cNvCxnSpPr>
          <p:nvPr/>
        </p:nvCxnSpPr>
        <p:spPr>
          <a:xfrm rot="16200000" flipH="1">
            <a:off x="5067331" y="3817526"/>
            <a:ext cx="1097604" cy="126602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9760FF43-B198-4A7D-81AC-182C3A77531A}"/>
              </a:ext>
            </a:extLst>
          </p:cNvPr>
          <p:cNvGrpSpPr/>
          <p:nvPr/>
        </p:nvGrpSpPr>
        <p:grpSpPr>
          <a:xfrm>
            <a:off x="6249144" y="4769478"/>
            <a:ext cx="1176272" cy="459722"/>
            <a:chOff x="2332603" y="1128278"/>
            <a:chExt cx="1176272" cy="459722"/>
          </a:xfrm>
        </p:grpSpPr>
        <p:sp>
          <p:nvSpPr>
            <p:cNvPr id="28" name="모서리가 둥근 직사각형 211">
              <a:extLst>
                <a:ext uri="{FF2B5EF4-FFF2-40B4-BE49-F238E27FC236}">
                  <a16:creationId xmlns:a16="http://schemas.microsoft.com/office/drawing/2014/main" id="{F991646F-FECF-4A8A-929B-C6E6DF0A289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23542B61-AB26-4527-ACB6-6D467CEE7EAB}"/>
                </a:ext>
              </a:extLst>
            </p:cNvPr>
            <p:cNvSpPr/>
            <p:nvPr/>
          </p:nvSpPr>
          <p:spPr>
            <a:xfrm>
              <a:off x="2398805" y="1168616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성공 실행</a:t>
              </a:r>
            </a:p>
          </p:txBody>
        </p:sp>
      </p:grpSp>
      <p:cxnSp>
        <p:nvCxnSpPr>
          <p:cNvPr id="30" name="직선 화살표 연결선 51">
            <a:extLst>
              <a:ext uri="{FF2B5EF4-FFF2-40B4-BE49-F238E27FC236}">
                <a16:creationId xmlns:a16="http://schemas.microsoft.com/office/drawing/2014/main" id="{0BD67392-F39A-4F8E-A016-A0DC42792206}"/>
              </a:ext>
            </a:extLst>
          </p:cNvPr>
          <p:cNvCxnSpPr>
            <a:cxnSpLocks/>
            <a:stCxn id="28" idx="3"/>
            <a:endCxn id="6" idx="4"/>
          </p:cNvCxnSpPr>
          <p:nvPr/>
        </p:nvCxnSpPr>
        <p:spPr>
          <a:xfrm flipV="1">
            <a:off x="7425416" y="4423231"/>
            <a:ext cx="1235912" cy="57610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935757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DE1DEC6-F8BA-40F4-9F7B-0FFEA51A73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584A8F0-4853-4CCA-AF2F-8D991D8017DD}"/>
              </a:ext>
            </a:extLst>
          </p:cNvPr>
          <p:cNvSpPr/>
          <p:nvPr/>
        </p:nvSpPr>
        <p:spPr>
          <a:xfrm>
            <a:off x="278480" y="406405"/>
            <a:ext cx="339067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전송 성공 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3E7AEDBE-140B-4A02-9567-DC77450B68D6}"/>
              </a:ext>
            </a:extLst>
          </p:cNvPr>
          <p:cNvGrpSpPr/>
          <p:nvPr/>
        </p:nvGrpSpPr>
        <p:grpSpPr>
          <a:xfrm>
            <a:off x="464995" y="2650873"/>
            <a:ext cx="1519069" cy="1512000"/>
            <a:chOff x="515755" y="2644126"/>
            <a:chExt cx="1116108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DEBE5CDA-65E7-4CF2-A156-73CD56EBEB27}"/>
                </a:ext>
              </a:extLst>
            </p:cNvPr>
            <p:cNvSpPr/>
            <p:nvPr/>
          </p:nvSpPr>
          <p:spPr>
            <a:xfrm>
              <a:off x="520949" y="2644126"/>
              <a:ext cx="1110914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0354386-9E66-4ED1-A0AA-DDF9E44C36AF}"/>
                </a:ext>
              </a:extLst>
            </p:cNvPr>
            <p:cNvSpPr/>
            <p:nvPr/>
          </p:nvSpPr>
          <p:spPr>
            <a:xfrm>
              <a:off x="515755" y="2976267"/>
              <a:ext cx="108107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성공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4563E74F-3EFC-42F5-9BCD-C0F7A2DAD7A6}"/>
              </a:ext>
            </a:extLst>
          </p:cNvPr>
          <p:cNvGrpSpPr/>
          <p:nvPr/>
        </p:nvGrpSpPr>
        <p:grpSpPr>
          <a:xfrm>
            <a:off x="7977336" y="2650873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C67A05BD-FB53-4988-A988-427F82099C5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78435D26-24F9-49DF-A74C-B3FEAA25E617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1CF356C-D001-4C5F-A036-C56D314EE870}"/>
              </a:ext>
            </a:extLst>
          </p:cNvPr>
          <p:cNvGrpSpPr/>
          <p:nvPr/>
        </p:nvGrpSpPr>
        <p:grpSpPr>
          <a:xfrm>
            <a:off x="3009822" y="2719452"/>
            <a:ext cx="1404000" cy="648000"/>
            <a:chOff x="2096156" y="906290"/>
            <a:chExt cx="1649166" cy="763508"/>
          </a:xfrm>
        </p:grpSpPr>
        <p:sp>
          <p:nvSpPr>
            <p:cNvPr id="11" name="순서도: 판단 10">
              <a:extLst>
                <a:ext uri="{FF2B5EF4-FFF2-40B4-BE49-F238E27FC236}">
                  <a16:creationId xmlns:a16="http://schemas.microsoft.com/office/drawing/2014/main" id="{F0404A63-06E1-40BA-9702-39DD33BB08E8}"/>
                </a:ext>
              </a:extLst>
            </p:cNvPr>
            <p:cNvSpPr/>
            <p:nvPr/>
          </p:nvSpPr>
          <p:spPr>
            <a:xfrm>
              <a:off x="2096156" y="906290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77FF1912-B4C3-4D3C-AD28-61413DA2E7E6}"/>
                </a:ext>
              </a:extLst>
            </p:cNvPr>
            <p:cNvSpPr/>
            <p:nvPr/>
          </p:nvSpPr>
          <p:spPr>
            <a:xfrm>
              <a:off x="2409338" y="1122424"/>
              <a:ext cx="1022801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407D50C-07DC-4491-8498-FAF0CE474516}"/>
              </a:ext>
            </a:extLst>
          </p:cNvPr>
          <p:cNvGrpSpPr/>
          <p:nvPr/>
        </p:nvGrpSpPr>
        <p:grpSpPr>
          <a:xfrm>
            <a:off x="3123686" y="1745142"/>
            <a:ext cx="1176272" cy="459722"/>
            <a:chOff x="2332603" y="1128278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F12689E7-FA8D-4175-906C-461E56BA3E3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7C88BB3-6787-4935-9E23-E2B5B0EF4386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실행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38F0BBE3-AE23-4254-82A2-DB36B7CAA188}"/>
              </a:ext>
            </a:extLst>
          </p:cNvPr>
          <p:cNvGrpSpPr/>
          <p:nvPr/>
        </p:nvGrpSpPr>
        <p:grpSpPr>
          <a:xfrm>
            <a:off x="3123686" y="3899804"/>
            <a:ext cx="1176272" cy="459722"/>
            <a:chOff x="2332603" y="1128278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4347CFC8-B620-4DE4-8A79-7E04E24E8F1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02F13B8-B490-4144-97B9-2C84CD0D4DE0}"/>
                </a:ext>
              </a:extLst>
            </p:cNvPr>
            <p:cNvSpPr/>
            <p:nvPr/>
          </p:nvSpPr>
          <p:spPr>
            <a:xfrm>
              <a:off x="2486169" y="1168616"/>
              <a:ext cx="869148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실행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1C25C130-B52B-46A5-997B-C4FEA8A6F54A}"/>
              </a:ext>
            </a:extLst>
          </p:cNvPr>
          <p:cNvGrpSpPr/>
          <p:nvPr/>
        </p:nvGrpSpPr>
        <p:grpSpPr>
          <a:xfrm>
            <a:off x="5576401" y="2719452"/>
            <a:ext cx="1404000" cy="648000"/>
            <a:chOff x="2096155" y="928794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5856C7D3-B8D1-41C7-AC0C-C4DDF8D8EF1B}"/>
                </a:ext>
              </a:extLst>
            </p:cNvPr>
            <p:cNvSpPr/>
            <p:nvPr/>
          </p:nvSpPr>
          <p:spPr>
            <a:xfrm>
              <a:off x="2096155" y="928794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FFCC5666-EA4E-4823-9DC0-A1234F4F24C3}"/>
                </a:ext>
              </a:extLst>
            </p:cNvPr>
            <p:cNvSpPr/>
            <p:nvPr/>
          </p:nvSpPr>
          <p:spPr>
            <a:xfrm>
              <a:off x="2484657" y="1122425"/>
              <a:ext cx="872168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타입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46FB6A10-4F28-4D95-A263-99B1E0EF9087}"/>
              </a:ext>
            </a:extLst>
          </p:cNvPr>
          <p:cNvGrpSpPr/>
          <p:nvPr/>
        </p:nvGrpSpPr>
        <p:grpSpPr>
          <a:xfrm>
            <a:off x="5690265" y="3913645"/>
            <a:ext cx="1176272" cy="459722"/>
            <a:chOff x="2332603" y="1128278"/>
            <a:chExt cx="1176272" cy="459722"/>
          </a:xfrm>
        </p:grpSpPr>
        <p:sp>
          <p:nvSpPr>
            <p:cNvPr id="23" name="모서리가 둥근 직사각형 211">
              <a:extLst>
                <a:ext uri="{FF2B5EF4-FFF2-40B4-BE49-F238E27FC236}">
                  <a16:creationId xmlns:a16="http://schemas.microsoft.com/office/drawing/2014/main" id="{18307DF2-AE5F-4FCC-BD70-23F7D91CBA6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40B4335-34DE-4184-93F1-4685DE930211}"/>
                </a:ext>
              </a:extLst>
            </p:cNvPr>
            <p:cNvSpPr/>
            <p:nvPr/>
          </p:nvSpPr>
          <p:spPr>
            <a:xfrm>
              <a:off x="2376363" y="1168616"/>
              <a:ext cx="1088760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정보 전송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D52C931-95E1-4B2E-BF88-D1A06BC3444A}"/>
              </a:ext>
            </a:extLst>
          </p:cNvPr>
          <p:cNvSpPr txBox="1"/>
          <p:nvPr/>
        </p:nvSpPr>
        <p:spPr>
          <a:xfrm>
            <a:off x="3490171" y="333544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508DA65-A20B-4140-8978-C0B861C485E7}"/>
              </a:ext>
            </a:extLst>
          </p:cNvPr>
          <p:cNvSpPr txBox="1"/>
          <p:nvPr/>
        </p:nvSpPr>
        <p:spPr>
          <a:xfrm>
            <a:off x="3490171" y="253295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F0ED116-8CA6-47A8-860D-CB1A3335FB9B}"/>
              </a:ext>
            </a:extLst>
          </p:cNvPr>
          <p:cNvSpPr txBox="1"/>
          <p:nvPr/>
        </p:nvSpPr>
        <p:spPr>
          <a:xfrm>
            <a:off x="6078898" y="336745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ED1DA03F-B332-49C4-AD01-E9A9519703D8}"/>
              </a:ext>
            </a:extLst>
          </p:cNvPr>
          <p:cNvGrpSpPr/>
          <p:nvPr/>
        </p:nvGrpSpPr>
        <p:grpSpPr>
          <a:xfrm>
            <a:off x="3009822" y="4941168"/>
            <a:ext cx="1404000" cy="648000"/>
            <a:chOff x="2096155" y="928794"/>
            <a:chExt cx="1649166" cy="763508"/>
          </a:xfrm>
        </p:grpSpPr>
        <p:sp>
          <p:nvSpPr>
            <p:cNvPr id="29" name="순서도: 판단 28">
              <a:extLst>
                <a:ext uri="{FF2B5EF4-FFF2-40B4-BE49-F238E27FC236}">
                  <a16:creationId xmlns:a16="http://schemas.microsoft.com/office/drawing/2014/main" id="{A727B76A-DAD9-4A9D-9F23-2EB3A015EE01}"/>
                </a:ext>
              </a:extLst>
            </p:cNvPr>
            <p:cNvSpPr/>
            <p:nvPr/>
          </p:nvSpPr>
          <p:spPr>
            <a:xfrm>
              <a:off x="2096155" y="928794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401B4524-0FD2-4766-B9B5-C0E9B86DA9A6}"/>
                </a:ext>
              </a:extLst>
            </p:cNvPr>
            <p:cNvSpPr/>
            <p:nvPr/>
          </p:nvSpPr>
          <p:spPr>
            <a:xfrm>
              <a:off x="2484658" y="1122425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 여부</a:t>
              </a:r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8E17EF3C-D490-45D0-BBCA-F93777220956}"/>
              </a:ext>
            </a:extLst>
          </p:cNvPr>
          <p:cNvGrpSpPr/>
          <p:nvPr/>
        </p:nvGrpSpPr>
        <p:grpSpPr>
          <a:xfrm>
            <a:off x="5706235" y="5035307"/>
            <a:ext cx="1176272" cy="459722"/>
            <a:chOff x="2332603" y="1128278"/>
            <a:chExt cx="1176272" cy="459722"/>
          </a:xfrm>
        </p:grpSpPr>
        <p:sp>
          <p:nvSpPr>
            <p:cNvPr id="32" name="모서리가 둥근 직사각형 211">
              <a:extLst>
                <a:ext uri="{FF2B5EF4-FFF2-40B4-BE49-F238E27FC236}">
                  <a16:creationId xmlns:a16="http://schemas.microsoft.com/office/drawing/2014/main" id="{21C731D4-31F5-4208-B076-163F5FBB404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705BFAD4-DB21-4575-A06F-7BFEC3A05AC6}"/>
                </a:ext>
              </a:extLst>
            </p:cNvPr>
            <p:cNvSpPr/>
            <p:nvPr/>
          </p:nvSpPr>
          <p:spPr>
            <a:xfrm>
              <a:off x="2485369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메시지 전송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60EA0EF5-6057-4FBC-9523-9B8C2690C882}"/>
              </a:ext>
            </a:extLst>
          </p:cNvPr>
          <p:cNvSpPr txBox="1"/>
          <p:nvPr/>
        </p:nvSpPr>
        <p:spPr>
          <a:xfrm>
            <a:off x="3490171" y="560016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45BCDA8-FEB8-48C8-A5DA-31D8C8810FF2}"/>
              </a:ext>
            </a:extLst>
          </p:cNvPr>
          <p:cNvSpPr txBox="1"/>
          <p:nvPr/>
        </p:nvSpPr>
        <p:spPr>
          <a:xfrm>
            <a:off x="4348301" y="505707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BCED5CC8-7564-4177-8FB7-3B5F83568843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984065" y="3043452"/>
            <a:ext cx="1025757" cy="36342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19CC5A5E-C2FA-4A9D-9F83-479B5BC3BE70}"/>
              </a:ext>
            </a:extLst>
          </p:cNvPr>
          <p:cNvCxnSpPr>
            <a:cxnSpLocks/>
            <a:stCxn id="11" idx="0"/>
            <a:endCxn id="14" idx="2"/>
          </p:cNvCxnSpPr>
          <p:nvPr/>
        </p:nvCxnSpPr>
        <p:spPr>
          <a:xfrm flipV="1">
            <a:off x="3711822" y="2204864"/>
            <a:ext cx="0" cy="51458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58E4040A-02F3-4117-A6BB-0FF8541A506F}"/>
              </a:ext>
            </a:extLst>
          </p:cNvPr>
          <p:cNvCxnSpPr>
            <a:cxnSpLocks/>
            <a:stCxn id="11" idx="3"/>
            <a:endCxn id="20" idx="1"/>
          </p:cNvCxnSpPr>
          <p:nvPr/>
        </p:nvCxnSpPr>
        <p:spPr>
          <a:xfrm>
            <a:off x="4413822" y="3043452"/>
            <a:ext cx="116257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B690C42D-7899-4C10-8010-B8D0C288097E}"/>
              </a:ext>
            </a:extLst>
          </p:cNvPr>
          <p:cNvCxnSpPr>
            <a:cxnSpLocks/>
            <a:stCxn id="11" idx="2"/>
            <a:endCxn id="17" idx="0"/>
          </p:cNvCxnSpPr>
          <p:nvPr/>
        </p:nvCxnSpPr>
        <p:spPr>
          <a:xfrm>
            <a:off x="3711822" y="3367452"/>
            <a:ext cx="0" cy="53235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화살표 연결선 47">
            <a:extLst>
              <a:ext uri="{FF2B5EF4-FFF2-40B4-BE49-F238E27FC236}">
                <a16:creationId xmlns:a16="http://schemas.microsoft.com/office/drawing/2014/main" id="{94E94BC4-4704-44AC-8A66-DC9133329DA8}"/>
              </a:ext>
            </a:extLst>
          </p:cNvPr>
          <p:cNvCxnSpPr>
            <a:cxnSpLocks/>
            <a:stCxn id="17" idx="2"/>
            <a:endCxn id="29" idx="0"/>
          </p:cNvCxnSpPr>
          <p:nvPr/>
        </p:nvCxnSpPr>
        <p:spPr>
          <a:xfrm>
            <a:off x="3711822" y="4359526"/>
            <a:ext cx="0" cy="58164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EAC60A2F-37A1-4D48-A7B3-A9343A1797C3}"/>
              </a:ext>
            </a:extLst>
          </p:cNvPr>
          <p:cNvCxnSpPr>
            <a:cxnSpLocks/>
            <a:stCxn id="20" idx="2"/>
            <a:endCxn id="23" idx="0"/>
          </p:cNvCxnSpPr>
          <p:nvPr/>
        </p:nvCxnSpPr>
        <p:spPr>
          <a:xfrm>
            <a:off x="6278401" y="3367452"/>
            <a:ext cx="0" cy="54619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0257ED37-92DE-4DFA-A82A-6A216442E23F}"/>
              </a:ext>
            </a:extLst>
          </p:cNvPr>
          <p:cNvCxnSpPr>
            <a:cxnSpLocks/>
            <a:stCxn id="29" idx="3"/>
            <a:endCxn id="32" idx="1"/>
          </p:cNvCxnSpPr>
          <p:nvPr/>
        </p:nvCxnSpPr>
        <p:spPr>
          <a:xfrm>
            <a:off x="4413822" y="5265168"/>
            <a:ext cx="129241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화살표 연결선 56">
            <a:extLst>
              <a:ext uri="{FF2B5EF4-FFF2-40B4-BE49-F238E27FC236}">
                <a16:creationId xmlns:a16="http://schemas.microsoft.com/office/drawing/2014/main" id="{04EF54E6-E2CF-45BE-832C-212375ADBC8D}"/>
              </a:ext>
            </a:extLst>
          </p:cNvPr>
          <p:cNvCxnSpPr>
            <a:cxnSpLocks/>
            <a:stCxn id="29" idx="2"/>
            <a:endCxn id="8" idx="5"/>
          </p:cNvCxnSpPr>
          <p:nvPr/>
        </p:nvCxnSpPr>
        <p:spPr>
          <a:xfrm rot="5400000" flipH="1" flipV="1">
            <a:off x="5666004" y="1987263"/>
            <a:ext cx="1647722" cy="5556087"/>
          </a:xfrm>
          <a:prstGeom prst="bentConnector3">
            <a:avLst>
              <a:gd name="adj1" fmla="val -13874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40DFAC30-5EDA-4300-9757-5A82F4BD6F3E}"/>
              </a:ext>
            </a:extLst>
          </p:cNvPr>
          <p:cNvCxnSpPr>
            <a:cxnSpLocks/>
            <a:stCxn id="32" idx="3"/>
            <a:endCxn id="8" idx="4"/>
          </p:cNvCxnSpPr>
          <p:nvPr/>
        </p:nvCxnSpPr>
        <p:spPr>
          <a:xfrm flipV="1">
            <a:off x="6882507" y="4162873"/>
            <a:ext cx="1850829" cy="110229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화살표 연결선 63">
            <a:extLst>
              <a:ext uri="{FF2B5EF4-FFF2-40B4-BE49-F238E27FC236}">
                <a16:creationId xmlns:a16="http://schemas.microsoft.com/office/drawing/2014/main" id="{3E09231E-C177-4077-AD76-3AAF08A27717}"/>
              </a:ext>
            </a:extLst>
          </p:cNvPr>
          <p:cNvCxnSpPr>
            <a:cxnSpLocks/>
            <a:stCxn id="14" idx="3"/>
            <a:endCxn id="8" idx="0"/>
          </p:cNvCxnSpPr>
          <p:nvPr/>
        </p:nvCxnSpPr>
        <p:spPr>
          <a:xfrm>
            <a:off x="4299958" y="1975003"/>
            <a:ext cx="4433378" cy="67587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694997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7512C6-EA84-4493-B6F4-32C14B37BA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3F39CF1-DBF2-4754-85C0-036DEDB8A530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일반 대화 이벤트 전송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6FA92DF-9374-412E-80E7-3E33ED6B25B2}"/>
              </a:ext>
            </a:extLst>
          </p:cNvPr>
          <p:cNvGrpSpPr/>
          <p:nvPr/>
        </p:nvGrpSpPr>
        <p:grpSpPr>
          <a:xfrm>
            <a:off x="416698" y="2650820"/>
            <a:ext cx="1514982" cy="1512000"/>
            <a:chOff x="482549" y="2644126"/>
            <a:chExt cx="1084268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E5C4CEB7-47B2-47A3-9EA0-87907D601E69}"/>
                </a:ext>
              </a:extLst>
            </p:cNvPr>
            <p:cNvSpPr/>
            <p:nvPr/>
          </p:nvSpPr>
          <p:spPr>
            <a:xfrm>
              <a:off x="484683" y="2644126"/>
              <a:ext cx="1082134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F743779-B8A9-41FC-B241-93C7061F859A}"/>
                </a:ext>
              </a:extLst>
            </p:cNvPr>
            <p:cNvSpPr/>
            <p:nvPr/>
          </p:nvSpPr>
          <p:spPr>
            <a:xfrm>
              <a:off x="482549" y="2976193"/>
              <a:ext cx="102351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일반 대화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3866E91A-C39C-44DE-BD96-45B9A9D787EA}"/>
              </a:ext>
            </a:extLst>
          </p:cNvPr>
          <p:cNvGrpSpPr/>
          <p:nvPr/>
        </p:nvGrpSpPr>
        <p:grpSpPr>
          <a:xfrm>
            <a:off x="7833320" y="2650820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EAA2144D-AC0F-41F3-B51C-F5DDA05F2BC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C32A2F1C-04F8-472A-86CF-4BC4FA9EF60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C0132ED-D415-43C0-AC16-669737B35E1F}"/>
              </a:ext>
            </a:extLst>
          </p:cNvPr>
          <p:cNvGrpSpPr/>
          <p:nvPr/>
        </p:nvGrpSpPr>
        <p:grpSpPr>
          <a:xfrm>
            <a:off x="4412188" y="3180559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BD05F1A8-6A14-472D-BF28-D231D185EE8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3D9645CB-DE14-464A-B127-AC49883BD6EC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실행</a:t>
              </a:r>
            </a:p>
          </p:txBody>
        </p:sp>
      </p:grp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900D5F83-118F-4478-8DC5-7AC801654BA1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 flipV="1">
            <a:off x="5588460" y="3406820"/>
            <a:ext cx="2244860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E2F3E308-4813-4F72-AF99-FAB2B8C02388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31680" y="3406820"/>
            <a:ext cx="2480508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018835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98140E-9716-4AFD-B9AB-EB6665EC5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F9A9C8F-C8EB-4F0A-9CFC-C90130C8E81F}"/>
              </a:ext>
            </a:extLst>
          </p:cNvPr>
          <p:cNvSpPr/>
          <p:nvPr/>
        </p:nvSpPr>
        <p:spPr>
          <a:xfrm>
            <a:off x="278480" y="406405"/>
            <a:ext cx="286488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대용량 대화 업로드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4B5FA811-23EE-4DD4-A879-BDC818C72EEC}"/>
              </a:ext>
            </a:extLst>
          </p:cNvPr>
          <p:cNvGrpSpPr/>
          <p:nvPr/>
        </p:nvGrpSpPr>
        <p:grpSpPr>
          <a:xfrm>
            <a:off x="343773" y="2758638"/>
            <a:ext cx="1512000" cy="1512000"/>
            <a:chOff x="424395" y="2635025"/>
            <a:chExt cx="1139693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00C31EF-EED1-411C-9538-2A6324DDBBDE}"/>
                </a:ext>
              </a:extLst>
            </p:cNvPr>
            <p:cNvSpPr/>
            <p:nvPr/>
          </p:nvSpPr>
          <p:spPr>
            <a:xfrm>
              <a:off x="424395" y="2635025"/>
              <a:ext cx="1139693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0103105-7F8C-4474-92A5-AD61379D14FD}"/>
                </a:ext>
              </a:extLst>
            </p:cNvPr>
            <p:cNvSpPr/>
            <p:nvPr/>
          </p:nvSpPr>
          <p:spPr>
            <a:xfrm>
              <a:off x="424924" y="2959859"/>
              <a:ext cx="1138634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대용량 대화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업로드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2D23E6AE-901F-4D1B-ABBC-54E6AEAE8788}"/>
              </a:ext>
            </a:extLst>
          </p:cNvPr>
          <p:cNvGrpSpPr/>
          <p:nvPr/>
        </p:nvGrpSpPr>
        <p:grpSpPr>
          <a:xfrm>
            <a:off x="7905328" y="2758638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98A07C07-F8FD-4B87-98BF-302CEFCE6E5C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D3523902-0450-45FC-894B-91D0DFC4DCD7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ECA2A18E-E33E-47FE-A74E-8B879DFD3D1D}"/>
              </a:ext>
            </a:extLst>
          </p:cNvPr>
          <p:cNvCxnSpPr>
            <a:cxnSpLocks/>
            <a:stCxn id="5" idx="6"/>
            <a:endCxn id="15" idx="1"/>
          </p:cNvCxnSpPr>
          <p:nvPr/>
        </p:nvCxnSpPr>
        <p:spPr>
          <a:xfrm>
            <a:off x="1855773" y="3514638"/>
            <a:ext cx="128455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3AF64A66-8C44-40A4-8C37-834394A35552}"/>
              </a:ext>
            </a:extLst>
          </p:cNvPr>
          <p:cNvGrpSpPr/>
          <p:nvPr/>
        </p:nvGrpSpPr>
        <p:grpSpPr>
          <a:xfrm>
            <a:off x="3140329" y="3284777"/>
            <a:ext cx="1176272" cy="459722"/>
            <a:chOff x="2267641" y="1146805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195F4625-6F52-4513-AEEE-68199D4D07AA}"/>
                </a:ext>
              </a:extLst>
            </p:cNvPr>
            <p:cNvSpPr/>
            <p:nvPr/>
          </p:nvSpPr>
          <p:spPr>
            <a:xfrm>
              <a:off x="2267641" y="1146805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79768BE-C1DE-4C0C-A132-A56519F2D078}"/>
                </a:ext>
              </a:extLst>
            </p:cNvPr>
            <p:cNvSpPr/>
            <p:nvPr/>
          </p:nvSpPr>
          <p:spPr>
            <a:xfrm>
              <a:off x="2398807" y="1168616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대용량 대화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업로드 웹 요청</a:t>
              </a: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082B0D15-5826-44BC-9FB2-35C05A624D7A}"/>
              </a:ext>
            </a:extLst>
          </p:cNvPr>
          <p:cNvGrpSpPr/>
          <p:nvPr/>
        </p:nvGrpSpPr>
        <p:grpSpPr>
          <a:xfrm>
            <a:off x="5695068" y="2184489"/>
            <a:ext cx="1176272" cy="459722"/>
            <a:chOff x="2332603" y="1075393"/>
            <a:chExt cx="1176272" cy="459722"/>
          </a:xfrm>
        </p:grpSpPr>
        <p:sp>
          <p:nvSpPr>
            <p:cNvPr id="19" name="모서리가 둥근 직사각형 211">
              <a:extLst>
                <a:ext uri="{FF2B5EF4-FFF2-40B4-BE49-F238E27FC236}">
                  <a16:creationId xmlns:a16="http://schemas.microsoft.com/office/drawing/2014/main" id="{90A92FE0-AA98-4F3C-BAEC-72391E4E1C8D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2595B56B-F711-4816-BE77-DF9E700B484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1" name="꺾인 연결선 33">
            <a:extLst>
              <a:ext uri="{FF2B5EF4-FFF2-40B4-BE49-F238E27FC236}">
                <a16:creationId xmlns:a16="http://schemas.microsoft.com/office/drawing/2014/main" id="{4EA1B062-375B-4F98-9081-D0DF1BFF954D}"/>
              </a:ext>
            </a:extLst>
          </p:cNvPr>
          <p:cNvCxnSpPr>
            <a:cxnSpLocks/>
            <a:stCxn id="15" idx="0"/>
            <a:endCxn id="19" idx="1"/>
          </p:cNvCxnSpPr>
          <p:nvPr/>
        </p:nvCxnSpPr>
        <p:spPr>
          <a:xfrm rot="5400000" flipH="1" flipV="1">
            <a:off x="4276553" y="1866263"/>
            <a:ext cx="870427" cy="196660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꺾인 연결선 33">
            <a:extLst>
              <a:ext uri="{FF2B5EF4-FFF2-40B4-BE49-F238E27FC236}">
                <a16:creationId xmlns:a16="http://schemas.microsoft.com/office/drawing/2014/main" id="{F54EC663-7A84-455B-A978-7782F730C85D}"/>
              </a:ext>
            </a:extLst>
          </p:cNvPr>
          <p:cNvCxnSpPr>
            <a:cxnSpLocks/>
            <a:stCxn id="19" idx="3"/>
            <a:endCxn id="8" idx="0"/>
          </p:cNvCxnSpPr>
          <p:nvPr/>
        </p:nvCxnSpPr>
        <p:spPr>
          <a:xfrm>
            <a:off x="6871340" y="2414350"/>
            <a:ext cx="1789988" cy="34428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056C481D-F121-492D-BD94-5324D55A6DED}"/>
              </a:ext>
            </a:extLst>
          </p:cNvPr>
          <p:cNvGrpSpPr/>
          <p:nvPr/>
        </p:nvGrpSpPr>
        <p:grpSpPr>
          <a:xfrm>
            <a:off x="5695068" y="4387235"/>
            <a:ext cx="1176272" cy="459722"/>
            <a:chOff x="2332603" y="1128278"/>
            <a:chExt cx="1176272" cy="459722"/>
          </a:xfrm>
        </p:grpSpPr>
        <p:sp>
          <p:nvSpPr>
            <p:cNvPr id="24" name="모서리가 둥근 직사각형 211">
              <a:extLst>
                <a:ext uri="{FF2B5EF4-FFF2-40B4-BE49-F238E27FC236}">
                  <a16:creationId xmlns:a16="http://schemas.microsoft.com/office/drawing/2014/main" id="{9414B0E5-9081-4F0A-815F-982DBC77B09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BDD87750-0EB6-4335-9011-A305A649095B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실행</a:t>
              </a:r>
            </a:p>
          </p:txBody>
        </p:sp>
      </p:grp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D3119579-410B-4670-BA16-A5E59E1273D4}"/>
              </a:ext>
            </a:extLst>
          </p:cNvPr>
          <p:cNvCxnSpPr>
            <a:cxnSpLocks/>
            <a:stCxn id="15" idx="2"/>
            <a:endCxn id="24" idx="1"/>
          </p:cNvCxnSpPr>
          <p:nvPr/>
        </p:nvCxnSpPr>
        <p:spPr>
          <a:xfrm rot="16200000" flipH="1">
            <a:off x="4275468" y="3197495"/>
            <a:ext cx="872597" cy="196660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A2F0087E-8FF6-4D8D-BA0C-FC649696D2A1}"/>
              </a:ext>
            </a:extLst>
          </p:cNvPr>
          <p:cNvSpPr txBox="1"/>
          <p:nvPr/>
        </p:nvSpPr>
        <p:spPr>
          <a:xfrm>
            <a:off x="3481680" y="299695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974CA2C-0DE4-4657-9DA3-9B1A9626776A}"/>
              </a:ext>
            </a:extLst>
          </p:cNvPr>
          <p:cNvSpPr txBox="1"/>
          <p:nvPr/>
        </p:nvSpPr>
        <p:spPr>
          <a:xfrm>
            <a:off x="3481680" y="378904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2" name="직선 화살표 연결선 25">
            <a:extLst>
              <a:ext uri="{FF2B5EF4-FFF2-40B4-BE49-F238E27FC236}">
                <a16:creationId xmlns:a16="http://schemas.microsoft.com/office/drawing/2014/main" id="{8D7ED4B6-A635-40D8-BF11-33C214C4F1C9}"/>
              </a:ext>
            </a:extLst>
          </p:cNvPr>
          <p:cNvCxnSpPr>
            <a:cxnSpLocks/>
            <a:stCxn id="24" idx="3"/>
            <a:endCxn id="8" idx="4"/>
          </p:cNvCxnSpPr>
          <p:nvPr/>
        </p:nvCxnSpPr>
        <p:spPr>
          <a:xfrm flipV="1">
            <a:off x="6871340" y="4270638"/>
            <a:ext cx="1789988" cy="34645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104841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1A2382A-44FD-4513-873A-558645F7AC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D7F856F-0DD2-43B2-8F68-CBC23F19D0D4}"/>
              </a:ext>
            </a:extLst>
          </p:cNvPr>
          <p:cNvSpPr/>
          <p:nvPr/>
        </p:nvSpPr>
        <p:spPr>
          <a:xfrm>
            <a:off x="278480" y="406405"/>
            <a:ext cx="358944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스티커 대화 이벤트 전송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FA8B24A-E59D-4BA4-8753-4C86C6667C2F}"/>
              </a:ext>
            </a:extLst>
          </p:cNvPr>
          <p:cNvGrpSpPr/>
          <p:nvPr/>
        </p:nvGrpSpPr>
        <p:grpSpPr>
          <a:xfrm>
            <a:off x="419372" y="2650875"/>
            <a:ext cx="1512001" cy="1512000"/>
            <a:chOff x="484682" y="2644126"/>
            <a:chExt cx="1206463" cy="1074881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0D9C3E0D-286B-470A-9A77-4B867A439537}"/>
                </a:ext>
              </a:extLst>
            </p:cNvPr>
            <p:cNvSpPr/>
            <p:nvPr/>
          </p:nvSpPr>
          <p:spPr>
            <a:xfrm>
              <a:off x="484682" y="2644126"/>
              <a:ext cx="1206463" cy="1074881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A2CF52BB-459E-4C9E-8A88-13A6E7595A8A}"/>
                </a:ext>
              </a:extLst>
            </p:cNvPr>
            <p:cNvSpPr/>
            <p:nvPr/>
          </p:nvSpPr>
          <p:spPr>
            <a:xfrm>
              <a:off x="518597" y="2973708"/>
              <a:ext cx="1138634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스티커 대화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4A21E7D-4AC7-49AD-AB30-C0768E79EF81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5BF9CE1E-B7C2-4094-AFF8-D31DB73AA8F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EF92A7EF-4AE4-4451-ADBF-C2399DB0C368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D8CB1735-E701-4E68-9FE3-BB6AAF3E67D1}"/>
              </a:ext>
            </a:extLst>
          </p:cNvPr>
          <p:cNvGrpSpPr/>
          <p:nvPr/>
        </p:nvGrpSpPr>
        <p:grpSpPr>
          <a:xfrm>
            <a:off x="4394986" y="4581128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0A3FD472-BA80-4F8D-89E0-C547B2724D0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E4F6BA7-2A47-4CD0-8B4C-58C20896D516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실행</a:t>
              </a:r>
            </a:p>
          </p:txBody>
        </p:sp>
      </p:grp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F0742577-E2E2-48FE-99E7-8B7CCE043FBC}"/>
              </a:ext>
            </a:extLst>
          </p:cNvPr>
          <p:cNvCxnSpPr>
            <a:cxnSpLocks/>
            <a:stCxn id="5" idx="6"/>
            <a:endCxn id="25" idx="1"/>
          </p:cNvCxnSpPr>
          <p:nvPr/>
        </p:nvCxnSpPr>
        <p:spPr>
          <a:xfrm>
            <a:off x="1931373" y="3406875"/>
            <a:ext cx="2349749" cy="349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8CF3FE5E-4F79-4140-96BA-AA946ED69643}"/>
              </a:ext>
            </a:extLst>
          </p:cNvPr>
          <p:cNvCxnSpPr>
            <a:cxnSpLocks/>
            <a:stCxn id="11" idx="3"/>
            <a:endCxn id="8" idx="4"/>
          </p:cNvCxnSpPr>
          <p:nvPr/>
        </p:nvCxnSpPr>
        <p:spPr>
          <a:xfrm flipV="1">
            <a:off x="5571258" y="4170073"/>
            <a:ext cx="3320502" cy="64091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CBBC37EA-F3EE-4508-904E-BDA6B56E9E2E}"/>
              </a:ext>
            </a:extLst>
          </p:cNvPr>
          <p:cNvGrpSpPr/>
          <p:nvPr/>
        </p:nvGrpSpPr>
        <p:grpSpPr>
          <a:xfrm>
            <a:off x="4281122" y="3086368"/>
            <a:ext cx="1404000" cy="648000"/>
            <a:chOff x="2096156" y="976385"/>
            <a:chExt cx="1649166" cy="763508"/>
          </a:xfrm>
        </p:grpSpPr>
        <p:sp>
          <p:nvSpPr>
            <p:cNvPr id="25" name="순서도: 판단 24">
              <a:extLst>
                <a:ext uri="{FF2B5EF4-FFF2-40B4-BE49-F238E27FC236}">
                  <a16:creationId xmlns:a16="http://schemas.microsoft.com/office/drawing/2014/main" id="{8369400F-A8E0-43F5-9FB0-7E8B8175632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1B9615CB-087B-4131-AD55-0D17654EB8F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38E58410-5462-4279-B07B-FBE033974C22}"/>
              </a:ext>
            </a:extLst>
          </p:cNvPr>
          <p:cNvGrpSpPr/>
          <p:nvPr/>
        </p:nvGrpSpPr>
        <p:grpSpPr>
          <a:xfrm>
            <a:off x="4394986" y="1889158"/>
            <a:ext cx="1176272" cy="459722"/>
            <a:chOff x="2332603" y="1075393"/>
            <a:chExt cx="1176272" cy="459722"/>
          </a:xfrm>
        </p:grpSpPr>
        <p:sp>
          <p:nvSpPr>
            <p:cNvPr id="32" name="모서리가 둥근 직사각형 211">
              <a:extLst>
                <a:ext uri="{FF2B5EF4-FFF2-40B4-BE49-F238E27FC236}">
                  <a16:creationId xmlns:a16="http://schemas.microsoft.com/office/drawing/2014/main" id="{A1564D4A-7038-4C79-B4A3-166B3949852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AE4FC5C9-F1DD-41E0-B476-578C29A36E1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34" name="꺾인 연결선 33">
            <a:extLst>
              <a:ext uri="{FF2B5EF4-FFF2-40B4-BE49-F238E27FC236}">
                <a16:creationId xmlns:a16="http://schemas.microsoft.com/office/drawing/2014/main" id="{FD5C8CA8-25BC-4A7B-8147-2FB8660FC916}"/>
              </a:ext>
            </a:extLst>
          </p:cNvPr>
          <p:cNvCxnSpPr>
            <a:cxnSpLocks/>
            <a:stCxn id="25" idx="0"/>
            <a:endCxn id="32" idx="2"/>
          </p:cNvCxnSpPr>
          <p:nvPr/>
        </p:nvCxnSpPr>
        <p:spPr>
          <a:xfrm flipV="1">
            <a:off x="4983122" y="2348880"/>
            <a:ext cx="0" cy="737488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BC6ED358-F8C7-4C87-AD0D-11744809DEFB}"/>
              </a:ext>
            </a:extLst>
          </p:cNvPr>
          <p:cNvSpPr txBox="1"/>
          <p:nvPr/>
        </p:nvSpPr>
        <p:spPr>
          <a:xfrm>
            <a:off x="4701676" y="287092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C1A3870-D754-45A6-9CBC-6A2CD0E0D7E7}"/>
              </a:ext>
            </a:extLst>
          </p:cNvPr>
          <p:cNvSpPr txBox="1"/>
          <p:nvPr/>
        </p:nvSpPr>
        <p:spPr>
          <a:xfrm>
            <a:off x="4705816" y="377343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3" name="직선 화살표 연결선 42">
            <a:extLst>
              <a:ext uri="{FF2B5EF4-FFF2-40B4-BE49-F238E27FC236}">
                <a16:creationId xmlns:a16="http://schemas.microsoft.com/office/drawing/2014/main" id="{B4370280-E8EE-4B0E-B939-6B97540A030D}"/>
              </a:ext>
            </a:extLst>
          </p:cNvPr>
          <p:cNvCxnSpPr>
            <a:cxnSpLocks/>
            <a:stCxn id="25" idx="2"/>
            <a:endCxn id="11" idx="0"/>
          </p:cNvCxnSpPr>
          <p:nvPr/>
        </p:nvCxnSpPr>
        <p:spPr>
          <a:xfrm>
            <a:off x="4983122" y="3734368"/>
            <a:ext cx="0" cy="84676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꺾인 연결선 33">
            <a:extLst>
              <a:ext uri="{FF2B5EF4-FFF2-40B4-BE49-F238E27FC236}">
                <a16:creationId xmlns:a16="http://schemas.microsoft.com/office/drawing/2014/main" id="{34B614EA-4403-4EA9-9386-44E6AAB7C869}"/>
              </a:ext>
            </a:extLst>
          </p:cNvPr>
          <p:cNvCxnSpPr>
            <a:cxnSpLocks/>
            <a:stCxn id="32" idx="3"/>
            <a:endCxn id="8" idx="0"/>
          </p:cNvCxnSpPr>
          <p:nvPr/>
        </p:nvCxnSpPr>
        <p:spPr>
          <a:xfrm>
            <a:off x="5571258" y="2119019"/>
            <a:ext cx="3320502" cy="531854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045317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DE536F6-CBAE-44BD-A744-43B12E39A6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6B80F86-004F-4CE1-99AC-B75A9BE1553F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번역 대화 이벤트 전송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E19F605-141D-4BFD-BAAC-474DDC68A775}"/>
              </a:ext>
            </a:extLst>
          </p:cNvPr>
          <p:cNvGrpSpPr/>
          <p:nvPr/>
        </p:nvGrpSpPr>
        <p:grpSpPr>
          <a:xfrm>
            <a:off x="416698" y="2650873"/>
            <a:ext cx="1514982" cy="1512000"/>
            <a:chOff x="482549" y="2644126"/>
            <a:chExt cx="1084268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4B10867-9725-49CB-AF3E-7AE1F49585E5}"/>
                </a:ext>
              </a:extLst>
            </p:cNvPr>
            <p:cNvSpPr/>
            <p:nvPr/>
          </p:nvSpPr>
          <p:spPr>
            <a:xfrm>
              <a:off x="484683" y="2644126"/>
              <a:ext cx="1082134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F18EB5B1-64BC-4912-89D6-3F24FB4C6003}"/>
                </a:ext>
              </a:extLst>
            </p:cNvPr>
            <p:cNvSpPr/>
            <p:nvPr/>
          </p:nvSpPr>
          <p:spPr>
            <a:xfrm>
              <a:off x="482549" y="2976193"/>
              <a:ext cx="102351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번역 대화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D74B5569-4709-4EBF-9A55-C2FEC73CC5E1}"/>
              </a:ext>
            </a:extLst>
          </p:cNvPr>
          <p:cNvGrpSpPr/>
          <p:nvPr/>
        </p:nvGrpSpPr>
        <p:grpSpPr>
          <a:xfrm>
            <a:off x="7833320" y="2650873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513D7E1-2AEB-4C1B-B2E6-878AB1D7321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041AABA-498F-4F2F-8FCB-095317CB333E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5227D33-15ED-44C6-8C5E-0A86E675C39F}"/>
              </a:ext>
            </a:extLst>
          </p:cNvPr>
          <p:cNvGrpSpPr/>
          <p:nvPr/>
        </p:nvGrpSpPr>
        <p:grpSpPr>
          <a:xfrm>
            <a:off x="3144012" y="318061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67236CEB-F2FA-4950-944D-6F725AC75E2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8525756-8BCE-464A-A894-89482A5E726A}"/>
                </a:ext>
              </a:extLst>
            </p:cNvPr>
            <p:cNvSpPr/>
            <p:nvPr/>
          </p:nvSpPr>
          <p:spPr>
            <a:xfrm>
              <a:off x="2527047" y="1168616"/>
              <a:ext cx="78739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번역 대화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웹 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DE6E3D8C-4296-403D-88E4-5F2FA704E77C}"/>
              </a:ext>
            </a:extLst>
          </p:cNvPr>
          <p:cNvCxnSpPr>
            <a:cxnSpLocks/>
          </p:cNvCxnSpPr>
          <p:nvPr/>
        </p:nvCxnSpPr>
        <p:spPr>
          <a:xfrm flipV="1">
            <a:off x="1772884" y="3410473"/>
            <a:ext cx="1355977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7DECCD9F-596E-401D-97C5-F6AD5658D312}"/>
              </a:ext>
            </a:extLst>
          </p:cNvPr>
          <p:cNvGrpSpPr/>
          <p:nvPr/>
        </p:nvGrpSpPr>
        <p:grpSpPr>
          <a:xfrm>
            <a:off x="5706091" y="2184489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6F3A9EBE-E68B-4343-A570-10D9CF65E87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7B223B3-4012-4F38-9296-D131B6ADD4A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8E0D4A21-3960-4A01-A2CB-7C1F8D04F9A2}"/>
              </a:ext>
            </a:extLst>
          </p:cNvPr>
          <p:cNvGrpSpPr/>
          <p:nvPr/>
        </p:nvGrpSpPr>
        <p:grpSpPr>
          <a:xfrm>
            <a:off x="5706091" y="4387235"/>
            <a:ext cx="1176272" cy="459722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D6515FF9-9491-46A6-9780-8CE5FC3ACD8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C83EF76-9E3B-4C94-8A85-33319614E6B4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실행</a:t>
              </a:r>
            </a:p>
          </p:txBody>
        </p:sp>
      </p:grp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46FC082B-6757-4E31-BBD0-32BDA6B3E8ED}"/>
              </a:ext>
            </a:extLst>
          </p:cNvPr>
          <p:cNvCxnSpPr>
            <a:cxnSpLocks/>
            <a:stCxn id="11" idx="2"/>
            <a:endCxn id="41" idx="0"/>
          </p:cNvCxnSpPr>
          <p:nvPr/>
        </p:nvCxnSpPr>
        <p:spPr>
          <a:xfrm flipH="1">
            <a:off x="3732147" y="3640334"/>
            <a:ext cx="1" cy="66637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꺾인 연결선 33">
            <a:extLst>
              <a:ext uri="{FF2B5EF4-FFF2-40B4-BE49-F238E27FC236}">
                <a16:creationId xmlns:a16="http://schemas.microsoft.com/office/drawing/2014/main" id="{3FFE2F7F-AD2A-449E-B05C-9709D3394C9E}"/>
              </a:ext>
            </a:extLst>
          </p:cNvPr>
          <p:cNvCxnSpPr>
            <a:cxnSpLocks/>
            <a:stCxn id="11" idx="0"/>
            <a:endCxn id="15" idx="1"/>
          </p:cNvCxnSpPr>
          <p:nvPr/>
        </p:nvCxnSpPr>
        <p:spPr>
          <a:xfrm rot="5400000" flipH="1" flipV="1">
            <a:off x="4335988" y="1810510"/>
            <a:ext cx="766262" cy="197394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D3860699-918B-4D27-AA9B-37D83CCF628B}"/>
              </a:ext>
            </a:extLst>
          </p:cNvPr>
          <p:cNvSpPr txBox="1"/>
          <p:nvPr/>
        </p:nvSpPr>
        <p:spPr>
          <a:xfrm>
            <a:off x="3500115" y="297292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F78233-1253-4FB4-943A-7BFB7D5FA121}"/>
              </a:ext>
            </a:extLst>
          </p:cNvPr>
          <p:cNvSpPr txBox="1"/>
          <p:nvPr/>
        </p:nvSpPr>
        <p:spPr>
          <a:xfrm>
            <a:off x="3528082" y="364754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9" name="꺾인 연결선 33">
            <a:extLst>
              <a:ext uri="{FF2B5EF4-FFF2-40B4-BE49-F238E27FC236}">
                <a16:creationId xmlns:a16="http://schemas.microsoft.com/office/drawing/2014/main" id="{2499C264-7B2B-4CE1-B6AF-3E45DEA8A3C3}"/>
              </a:ext>
            </a:extLst>
          </p:cNvPr>
          <p:cNvCxnSpPr>
            <a:cxnSpLocks/>
            <a:stCxn id="15" idx="3"/>
            <a:endCxn id="8" idx="0"/>
          </p:cNvCxnSpPr>
          <p:nvPr/>
        </p:nvCxnSpPr>
        <p:spPr>
          <a:xfrm>
            <a:off x="6882363" y="2414350"/>
            <a:ext cx="1706957" cy="23652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19">
            <a:extLst>
              <a:ext uri="{FF2B5EF4-FFF2-40B4-BE49-F238E27FC236}">
                <a16:creationId xmlns:a16="http://schemas.microsoft.com/office/drawing/2014/main" id="{CEC2B2D7-4A8A-42B5-8DB9-CB35182FF135}"/>
              </a:ext>
            </a:extLst>
          </p:cNvPr>
          <p:cNvCxnSpPr>
            <a:cxnSpLocks/>
            <a:stCxn id="18" idx="3"/>
            <a:endCxn id="8" idx="4"/>
          </p:cNvCxnSpPr>
          <p:nvPr/>
        </p:nvCxnSpPr>
        <p:spPr>
          <a:xfrm flipV="1">
            <a:off x="6882363" y="4162873"/>
            <a:ext cx="1706957" cy="45422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01B0C01C-1FE7-4D87-88DB-AD9AA7411007}"/>
              </a:ext>
            </a:extLst>
          </p:cNvPr>
          <p:cNvGrpSpPr/>
          <p:nvPr/>
        </p:nvGrpSpPr>
        <p:grpSpPr>
          <a:xfrm>
            <a:off x="3030147" y="4306706"/>
            <a:ext cx="1404000" cy="648000"/>
            <a:chOff x="2078775" y="1002882"/>
            <a:chExt cx="1649166" cy="763508"/>
          </a:xfrm>
        </p:grpSpPr>
        <p:sp>
          <p:nvSpPr>
            <p:cNvPr id="41" name="순서도: 판단 40">
              <a:extLst>
                <a:ext uri="{FF2B5EF4-FFF2-40B4-BE49-F238E27FC236}">
                  <a16:creationId xmlns:a16="http://schemas.microsoft.com/office/drawing/2014/main" id="{F2554F92-27B2-4CDB-AD49-5A2A3D0D3D5E}"/>
                </a:ext>
              </a:extLst>
            </p:cNvPr>
            <p:cNvSpPr/>
            <p:nvPr/>
          </p:nvSpPr>
          <p:spPr>
            <a:xfrm>
              <a:off x="2078775" y="1002882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CFE26CA3-0CC8-4F3C-A8B5-E9088EAF8E98}"/>
                </a:ext>
              </a:extLst>
            </p:cNvPr>
            <p:cNvSpPr/>
            <p:nvPr/>
          </p:nvSpPr>
          <p:spPr>
            <a:xfrm>
              <a:off x="2322343" y="1206620"/>
              <a:ext cx="1226158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번역 대화 전송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457BBB9E-29BE-454E-93BE-6F993F504AB9}"/>
              </a:ext>
            </a:extLst>
          </p:cNvPr>
          <p:cNvCxnSpPr>
            <a:cxnSpLocks/>
            <a:stCxn id="41" idx="3"/>
            <a:endCxn id="18" idx="1"/>
          </p:cNvCxnSpPr>
          <p:nvPr/>
        </p:nvCxnSpPr>
        <p:spPr>
          <a:xfrm flipV="1">
            <a:off x="4434147" y="4617096"/>
            <a:ext cx="1271944" cy="136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8002F2BD-A389-43DF-9220-E34266ABA810}"/>
              </a:ext>
            </a:extLst>
          </p:cNvPr>
          <p:cNvSpPr txBox="1"/>
          <p:nvPr/>
        </p:nvSpPr>
        <p:spPr>
          <a:xfrm>
            <a:off x="3484963" y="494109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E267DFC-2182-4281-AD12-0B7909CA6276}"/>
              </a:ext>
            </a:extLst>
          </p:cNvPr>
          <p:cNvSpPr txBox="1"/>
          <p:nvPr/>
        </p:nvSpPr>
        <p:spPr>
          <a:xfrm>
            <a:off x="4412123" y="442414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56B5FE34-24BA-459A-9731-BABA2E8B9B42}"/>
              </a:ext>
            </a:extLst>
          </p:cNvPr>
          <p:cNvCxnSpPr>
            <a:cxnSpLocks/>
            <a:stCxn id="41" idx="2"/>
            <a:endCxn id="8" idx="6"/>
          </p:cNvCxnSpPr>
          <p:nvPr/>
        </p:nvCxnSpPr>
        <p:spPr>
          <a:xfrm rot="5400000" flipH="1" flipV="1">
            <a:off x="5764816" y="1374203"/>
            <a:ext cx="1547833" cy="5613173"/>
          </a:xfrm>
          <a:prstGeom prst="bentConnector4">
            <a:avLst>
              <a:gd name="adj1" fmla="val -14769"/>
              <a:gd name="adj2" fmla="val 104073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479023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C99B6624-4EB4-4280-B834-9089404DC2C9}"/>
              </a:ext>
            </a:extLst>
          </p:cNvPr>
          <p:cNvGrpSpPr/>
          <p:nvPr/>
        </p:nvGrpSpPr>
        <p:grpSpPr>
          <a:xfrm>
            <a:off x="381075" y="2643892"/>
            <a:ext cx="1525176" cy="1512000"/>
            <a:chOff x="454123" y="2721315"/>
            <a:chExt cx="1098989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9B4EC078-E6A1-4349-B2E8-041367768350}"/>
                </a:ext>
              </a:extLst>
            </p:cNvPr>
            <p:cNvSpPr/>
            <p:nvPr/>
          </p:nvSpPr>
          <p:spPr>
            <a:xfrm>
              <a:off x="463617" y="2721315"/>
              <a:ext cx="1089495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53589AB1-A530-4325-874C-152788374F15}"/>
                </a:ext>
              </a:extLst>
            </p:cNvPr>
            <p:cNvSpPr/>
            <p:nvPr/>
          </p:nvSpPr>
          <p:spPr>
            <a:xfrm>
              <a:off x="454123" y="3053457"/>
              <a:ext cx="1081075" cy="41571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알림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81EF3A4B-C3BA-451E-87D8-AAC1270ADACA}"/>
              </a:ext>
            </a:extLst>
          </p:cNvPr>
          <p:cNvGrpSpPr/>
          <p:nvPr/>
        </p:nvGrpSpPr>
        <p:grpSpPr>
          <a:xfrm>
            <a:off x="7761312" y="2643892"/>
            <a:ext cx="15120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3098FFED-82A9-4EDA-B49F-87764E51B4A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F51D440-8F1D-4B05-912A-A812559A3BD0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828DBF7E-89F4-4E23-AD77-BDB10A6FAC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6A45B917-44C3-4568-80CC-8E37388F633B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전송 알림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A394276-2171-47D7-903C-73C60A65FF54}"/>
              </a:ext>
            </a:extLst>
          </p:cNvPr>
          <p:cNvSpPr txBox="1"/>
          <p:nvPr/>
        </p:nvSpPr>
        <p:spPr>
          <a:xfrm>
            <a:off x="3312586" y="3213556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32">
            <a:extLst>
              <a:ext uri="{FF2B5EF4-FFF2-40B4-BE49-F238E27FC236}">
                <a16:creationId xmlns:a16="http://schemas.microsoft.com/office/drawing/2014/main" id="{B587E2EF-5672-42C7-B733-41D5FE2298E6}"/>
              </a:ext>
            </a:extLst>
          </p:cNvPr>
          <p:cNvCxnSpPr>
            <a:cxnSpLocks/>
            <a:stCxn id="3" idx="6"/>
            <a:endCxn id="86" idx="1"/>
          </p:cNvCxnSpPr>
          <p:nvPr/>
        </p:nvCxnSpPr>
        <p:spPr>
          <a:xfrm>
            <a:off x="1906251" y="3399892"/>
            <a:ext cx="2475536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5" name="그룹 84">
            <a:extLst>
              <a:ext uri="{FF2B5EF4-FFF2-40B4-BE49-F238E27FC236}">
                <a16:creationId xmlns:a16="http://schemas.microsoft.com/office/drawing/2014/main" id="{88D777F9-D3E5-4A65-B2BA-5A05F3D09CBF}"/>
              </a:ext>
            </a:extLst>
          </p:cNvPr>
          <p:cNvGrpSpPr/>
          <p:nvPr/>
        </p:nvGrpSpPr>
        <p:grpSpPr>
          <a:xfrm>
            <a:off x="4381787" y="3173631"/>
            <a:ext cx="1176272" cy="459722"/>
            <a:chOff x="2332603" y="1075393"/>
            <a:chExt cx="1176272" cy="459722"/>
          </a:xfrm>
        </p:grpSpPr>
        <p:sp>
          <p:nvSpPr>
            <p:cNvPr id="86" name="모서리가 둥근 직사각형 211">
              <a:extLst>
                <a:ext uri="{FF2B5EF4-FFF2-40B4-BE49-F238E27FC236}">
                  <a16:creationId xmlns:a16="http://schemas.microsoft.com/office/drawing/2014/main" id="{25924915-6544-4082-B7FC-6E4A932ACB1C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7" name="직사각형 86">
              <a:extLst>
                <a:ext uri="{FF2B5EF4-FFF2-40B4-BE49-F238E27FC236}">
                  <a16:creationId xmlns:a16="http://schemas.microsoft.com/office/drawing/2014/main" id="{AAD85AE0-7DF2-4A01-A251-797889B0DFE0}"/>
                </a:ext>
              </a:extLst>
            </p:cNvPr>
            <p:cNvSpPr/>
            <p:nvPr/>
          </p:nvSpPr>
          <p:spPr>
            <a:xfrm>
              <a:off x="2334681" y="1135005"/>
              <a:ext cx="117211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이벤트 전송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성공 실행</a:t>
              </a:r>
            </a:p>
          </p:txBody>
        </p:sp>
      </p:grpSp>
      <p:cxnSp>
        <p:nvCxnSpPr>
          <p:cNvPr id="89" name="직선 화살표 연결선 32">
            <a:extLst>
              <a:ext uri="{FF2B5EF4-FFF2-40B4-BE49-F238E27FC236}">
                <a16:creationId xmlns:a16="http://schemas.microsoft.com/office/drawing/2014/main" id="{00F6512B-0789-45EB-BB02-CC9DFF19ABE4}"/>
              </a:ext>
            </a:extLst>
          </p:cNvPr>
          <p:cNvCxnSpPr>
            <a:cxnSpLocks/>
            <a:stCxn id="86" idx="3"/>
            <a:endCxn id="6" idx="2"/>
          </p:cNvCxnSpPr>
          <p:nvPr/>
        </p:nvCxnSpPr>
        <p:spPr>
          <a:xfrm flipV="1">
            <a:off x="5558059" y="3399892"/>
            <a:ext cx="2203253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026618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0BC7C5-D182-446B-82A7-10FEBCD691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73218EA-5054-4DE8-BF94-4E96884841DB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검색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3BBC1D0A-90D2-4A42-8E37-F2BB4E2A5F2D}"/>
              </a:ext>
            </a:extLst>
          </p:cNvPr>
          <p:cNvGrpSpPr/>
          <p:nvPr/>
        </p:nvGrpSpPr>
        <p:grpSpPr>
          <a:xfrm>
            <a:off x="352252" y="2663990"/>
            <a:ext cx="1523858" cy="1512000"/>
            <a:chOff x="432952" y="2662864"/>
            <a:chExt cx="1119269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26464C55-4BA1-482C-9DFA-0E704FA9AB9C}"/>
                </a:ext>
              </a:extLst>
            </p:cNvPr>
            <p:cNvSpPr/>
            <p:nvPr/>
          </p:nvSpPr>
          <p:spPr>
            <a:xfrm>
              <a:off x="441661" y="2662864"/>
              <a:ext cx="111056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0A3645C6-C6FB-4319-84BA-0E00C5ADB878}"/>
                </a:ext>
              </a:extLst>
            </p:cNvPr>
            <p:cNvSpPr/>
            <p:nvPr/>
          </p:nvSpPr>
          <p:spPr>
            <a:xfrm>
              <a:off x="432952" y="2995005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검색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0DF49462-B767-408E-A112-462F095B98F9}"/>
              </a:ext>
            </a:extLst>
          </p:cNvPr>
          <p:cNvGrpSpPr/>
          <p:nvPr/>
        </p:nvGrpSpPr>
        <p:grpSpPr>
          <a:xfrm>
            <a:off x="7905328" y="2663990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C009A1A-987A-4139-B590-38F1F864D34C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15DBFBB-710C-445B-8AFB-DD5FA7BCF969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0CF1136-DBB1-47EA-BB0C-0A77BB81861C}"/>
              </a:ext>
            </a:extLst>
          </p:cNvPr>
          <p:cNvGrpSpPr/>
          <p:nvPr/>
        </p:nvGrpSpPr>
        <p:grpSpPr>
          <a:xfrm>
            <a:off x="3128862" y="3190129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BCBC7BD2-CBE0-4683-BABF-1251B7A250B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2824C64-38D5-4FD6-AC90-4DD5C37E40B7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검색 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3D72001-B375-4D05-A169-20450A9071B8}"/>
              </a:ext>
            </a:extLst>
          </p:cNvPr>
          <p:cNvGrpSpPr/>
          <p:nvPr/>
        </p:nvGrpSpPr>
        <p:grpSpPr>
          <a:xfrm>
            <a:off x="5610731" y="5365711"/>
            <a:ext cx="1176272" cy="459722"/>
            <a:chOff x="2332603" y="1128278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A11943E8-42BF-4C17-B147-E03C4BF6C50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4F00A44-CF50-435B-A61B-2D9EFA21E519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실행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DE3EF9C9-06A3-4394-B7C8-F089CC9F64C5}"/>
              </a:ext>
            </a:extLst>
          </p:cNvPr>
          <p:cNvGrpSpPr/>
          <p:nvPr/>
        </p:nvGrpSpPr>
        <p:grpSpPr>
          <a:xfrm>
            <a:off x="3118998" y="5365711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6F749038-800F-439E-9176-A2366FC4A309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31C2DF6D-3E28-473F-A6D2-BBB0DCC0F205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CC6CDD3F-A5FF-45BB-9685-75C1C5A60E3F}"/>
              </a:ext>
            </a:extLst>
          </p:cNvPr>
          <p:cNvGrpSpPr/>
          <p:nvPr/>
        </p:nvGrpSpPr>
        <p:grpSpPr>
          <a:xfrm>
            <a:off x="3014998" y="4189107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EF9F81DD-FB6D-489A-BB1E-B1BC1528321E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E850151-4E41-4B94-8E2E-3ACF3B2AF77F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53A56D0A-F230-4FE2-A8AF-2EBE3FF2DECC}"/>
              </a:ext>
            </a:extLst>
          </p:cNvPr>
          <p:cNvSpPr txBox="1"/>
          <p:nvPr/>
        </p:nvSpPr>
        <p:spPr>
          <a:xfrm>
            <a:off x="4407062" y="431628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48A2CF0-4BEB-4E52-B86B-25025B3B438E}"/>
              </a:ext>
            </a:extLst>
          </p:cNvPr>
          <p:cNvSpPr txBox="1"/>
          <p:nvPr/>
        </p:nvSpPr>
        <p:spPr>
          <a:xfrm>
            <a:off x="3500114" y="487746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C0D19A94-3FE9-48F4-BE62-146C493E6486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876109" y="3419990"/>
            <a:ext cx="125275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꺾인 연결선 33">
            <a:extLst>
              <a:ext uri="{FF2B5EF4-FFF2-40B4-BE49-F238E27FC236}">
                <a16:creationId xmlns:a16="http://schemas.microsoft.com/office/drawing/2014/main" id="{BADE7782-F0FE-4E1B-B02B-722239C8DC87}"/>
              </a:ext>
            </a:extLst>
          </p:cNvPr>
          <p:cNvCxnSpPr>
            <a:cxnSpLocks/>
            <a:stCxn id="20" idx="2"/>
            <a:endCxn id="17" idx="0"/>
          </p:cNvCxnSpPr>
          <p:nvPr/>
        </p:nvCxnSpPr>
        <p:spPr>
          <a:xfrm flipH="1">
            <a:off x="3707134" y="4837107"/>
            <a:ext cx="9864" cy="528604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꺾인 연결선 33">
            <a:extLst>
              <a:ext uri="{FF2B5EF4-FFF2-40B4-BE49-F238E27FC236}">
                <a16:creationId xmlns:a16="http://schemas.microsoft.com/office/drawing/2014/main" id="{67A72236-BB82-4B0A-9C1A-23438D8CE42C}"/>
              </a:ext>
            </a:extLst>
          </p:cNvPr>
          <p:cNvCxnSpPr>
            <a:cxnSpLocks/>
            <a:stCxn id="17" idx="1"/>
            <a:endCxn id="11" idx="1"/>
          </p:cNvCxnSpPr>
          <p:nvPr/>
        </p:nvCxnSpPr>
        <p:spPr>
          <a:xfrm rot="10800000" flipH="1">
            <a:off x="3118998" y="3419990"/>
            <a:ext cx="9864" cy="2175582"/>
          </a:xfrm>
          <a:prstGeom prst="bentConnector3">
            <a:avLst>
              <a:gd name="adj1" fmla="val -2317518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3E093DD8-19CF-419A-88C9-A3BF803FEFB0}"/>
              </a:ext>
            </a:extLst>
          </p:cNvPr>
          <p:cNvCxnSpPr>
            <a:cxnSpLocks/>
            <a:stCxn id="20" idx="3"/>
            <a:endCxn id="14" idx="1"/>
          </p:cNvCxnSpPr>
          <p:nvPr/>
        </p:nvCxnSpPr>
        <p:spPr>
          <a:xfrm>
            <a:off x="4418998" y="4513107"/>
            <a:ext cx="1191733" cy="108246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2">
            <a:extLst>
              <a:ext uri="{FF2B5EF4-FFF2-40B4-BE49-F238E27FC236}">
                <a16:creationId xmlns:a16="http://schemas.microsoft.com/office/drawing/2014/main" id="{C066D757-87F9-49B5-8CB1-1D23157DCB43}"/>
              </a:ext>
            </a:extLst>
          </p:cNvPr>
          <p:cNvCxnSpPr>
            <a:cxnSpLocks/>
            <a:stCxn id="41" idx="3"/>
            <a:endCxn id="8" idx="2"/>
          </p:cNvCxnSpPr>
          <p:nvPr/>
        </p:nvCxnSpPr>
        <p:spPr>
          <a:xfrm>
            <a:off x="6787003" y="3419990"/>
            <a:ext cx="111832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CBE5BDC9-B046-4A8D-A5E8-422C743BA049}"/>
              </a:ext>
            </a:extLst>
          </p:cNvPr>
          <p:cNvGrpSpPr/>
          <p:nvPr/>
        </p:nvGrpSpPr>
        <p:grpSpPr>
          <a:xfrm>
            <a:off x="5610731" y="3190129"/>
            <a:ext cx="1176272" cy="459722"/>
            <a:chOff x="2332603" y="1128278"/>
            <a:chExt cx="1176272" cy="459722"/>
          </a:xfrm>
        </p:grpSpPr>
        <p:sp>
          <p:nvSpPr>
            <p:cNvPr id="41" name="모서리가 둥근 직사각형 211">
              <a:extLst>
                <a:ext uri="{FF2B5EF4-FFF2-40B4-BE49-F238E27FC236}">
                  <a16:creationId xmlns:a16="http://schemas.microsoft.com/office/drawing/2014/main" id="{DCBD5BD1-154F-4645-A948-1D8A3130882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37E0C932-576F-43AA-9071-CF6C6FF1F796}"/>
                </a:ext>
              </a:extLst>
            </p:cNvPr>
            <p:cNvSpPr/>
            <p:nvPr/>
          </p:nvSpPr>
          <p:spPr>
            <a:xfrm>
              <a:off x="2549487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처리</a:t>
              </a:r>
            </a:p>
          </p:txBody>
        </p:sp>
      </p:grpSp>
      <p:cxnSp>
        <p:nvCxnSpPr>
          <p:cNvPr id="44" name="직선 화살표 연결선 32">
            <a:extLst>
              <a:ext uri="{FF2B5EF4-FFF2-40B4-BE49-F238E27FC236}">
                <a16:creationId xmlns:a16="http://schemas.microsoft.com/office/drawing/2014/main" id="{D1C104D6-91B4-4CDF-B528-939CF008D2FE}"/>
              </a:ext>
            </a:extLst>
          </p:cNvPr>
          <p:cNvCxnSpPr>
            <a:cxnSpLocks/>
            <a:stCxn id="14" idx="0"/>
            <a:endCxn id="42" idx="2"/>
          </p:cNvCxnSpPr>
          <p:nvPr/>
        </p:nvCxnSpPr>
        <p:spPr>
          <a:xfrm flipV="1">
            <a:off x="6198867" y="3630577"/>
            <a:ext cx="4" cy="173513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32">
            <a:extLst>
              <a:ext uri="{FF2B5EF4-FFF2-40B4-BE49-F238E27FC236}">
                <a16:creationId xmlns:a16="http://schemas.microsoft.com/office/drawing/2014/main" id="{A5A855ED-7EDC-42BD-868E-B345E2450B33}"/>
              </a:ext>
            </a:extLst>
          </p:cNvPr>
          <p:cNvCxnSpPr>
            <a:cxnSpLocks/>
            <a:stCxn id="11" idx="2"/>
            <a:endCxn id="20" idx="0"/>
          </p:cNvCxnSpPr>
          <p:nvPr/>
        </p:nvCxnSpPr>
        <p:spPr>
          <a:xfrm>
            <a:off x="3716998" y="3649851"/>
            <a:ext cx="0" cy="53925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008514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A247E6-89B7-4DCB-88B8-A742402085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96C3E90-76A5-48E6-915E-E8D37E4F9AF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삭제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7629303-0D10-4196-A793-C39806C1A9C8}"/>
              </a:ext>
            </a:extLst>
          </p:cNvPr>
          <p:cNvGrpSpPr/>
          <p:nvPr/>
        </p:nvGrpSpPr>
        <p:grpSpPr>
          <a:xfrm>
            <a:off x="349641" y="2683268"/>
            <a:ext cx="1512000" cy="1512000"/>
            <a:chOff x="431035" y="2690406"/>
            <a:chExt cx="111056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E940E86B-1EB4-4C37-AAB8-0FBAADA8A06D}"/>
                </a:ext>
              </a:extLst>
            </p:cNvPr>
            <p:cNvSpPr/>
            <p:nvPr/>
          </p:nvSpPr>
          <p:spPr>
            <a:xfrm>
              <a:off x="431035" y="2690406"/>
              <a:ext cx="111056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A79AF8BB-37E5-4596-AABE-2B9AFCF3FC06}"/>
                </a:ext>
              </a:extLst>
            </p:cNvPr>
            <p:cNvSpPr/>
            <p:nvPr/>
          </p:nvSpPr>
          <p:spPr>
            <a:xfrm>
              <a:off x="445778" y="3038788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DFCD045-B6EE-4BFC-B982-C01A9445679B}"/>
              </a:ext>
            </a:extLst>
          </p:cNvPr>
          <p:cNvGrpSpPr/>
          <p:nvPr/>
        </p:nvGrpSpPr>
        <p:grpSpPr>
          <a:xfrm>
            <a:off x="7977336" y="2683268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A840CC4B-BC12-4581-88DA-4C31868DDF9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4433316C-C793-4EAB-B029-08D5827875F8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6B35B4AE-21E3-45D2-A805-FC6AD318DB28}"/>
              </a:ext>
            </a:extLst>
          </p:cNvPr>
          <p:cNvGrpSpPr/>
          <p:nvPr/>
        </p:nvGrpSpPr>
        <p:grpSpPr>
          <a:xfrm>
            <a:off x="3128862" y="3209407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D996D9B2-1962-4960-A44E-AE0179D3CB1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00534393-0AFF-42C1-8D21-F92B49E44BF1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 요청</a:t>
              </a:r>
            </a:p>
          </p:txBody>
        </p:sp>
      </p:grpSp>
      <p:cxnSp>
        <p:nvCxnSpPr>
          <p:cNvPr id="13" name="직선 화살표 연결선 32">
            <a:extLst>
              <a:ext uri="{FF2B5EF4-FFF2-40B4-BE49-F238E27FC236}">
                <a16:creationId xmlns:a16="http://schemas.microsoft.com/office/drawing/2014/main" id="{CFC32ECA-9475-41E5-B9D3-443F5455D9BD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861641" y="3439268"/>
            <a:ext cx="126722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1B5B82BB-A76F-482C-9D3A-13F8660E591D}"/>
              </a:ext>
            </a:extLst>
          </p:cNvPr>
          <p:cNvGrpSpPr/>
          <p:nvPr/>
        </p:nvGrpSpPr>
        <p:grpSpPr>
          <a:xfrm>
            <a:off x="5661111" y="2190415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1C1AA3CB-AF3E-429E-B2A8-C91C20229D9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5E1AEFF-319D-4C33-B17B-68E85BAC8272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9D9C76BA-D9FE-4DE5-94AC-736FA9AF81FB}"/>
              </a:ext>
            </a:extLst>
          </p:cNvPr>
          <p:cNvSpPr txBox="1"/>
          <p:nvPr/>
        </p:nvSpPr>
        <p:spPr>
          <a:xfrm>
            <a:off x="2059662" y="3187821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31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01D4DE2-3E0F-4BE7-B491-4A4E08AEED29}"/>
              </a:ext>
            </a:extLst>
          </p:cNvPr>
          <p:cNvSpPr txBox="1"/>
          <p:nvPr/>
        </p:nvSpPr>
        <p:spPr>
          <a:xfrm>
            <a:off x="3716998" y="3680672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32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23CFEFB-B575-4F0D-B1C8-138B609658D0}"/>
              </a:ext>
            </a:extLst>
          </p:cNvPr>
          <p:cNvGrpSpPr/>
          <p:nvPr/>
        </p:nvGrpSpPr>
        <p:grpSpPr>
          <a:xfrm>
            <a:off x="5661111" y="4207864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B36BBA62-92EB-4AD2-8280-D0A230D9717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19F2084-2D3C-451F-B9C0-F491596FFB93}"/>
                </a:ext>
              </a:extLst>
            </p:cNvPr>
            <p:cNvSpPr/>
            <p:nvPr/>
          </p:nvSpPr>
          <p:spPr>
            <a:xfrm>
              <a:off x="2357127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03F5C6AF-C7FA-4D10-AE56-8CA4D3ABCF5D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4294489" y="1842786"/>
            <a:ext cx="789131" cy="194411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32">
            <a:extLst>
              <a:ext uri="{FF2B5EF4-FFF2-40B4-BE49-F238E27FC236}">
                <a16:creationId xmlns:a16="http://schemas.microsoft.com/office/drawing/2014/main" id="{C6C532F0-FF8E-469D-B482-DF0DBAC4D1D1}"/>
              </a:ext>
            </a:extLst>
          </p:cNvPr>
          <p:cNvCxnSpPr>
            <a:cxnSpLocks/>
            <a:stCxn id="11" idx="2"/>
            <a:endCxn id="22" idx="1"/>
          </p:cNvCxnSpPr>
          <p:nvPr/>
        </p:nvCxnSpPr>
        <p:spPr>
          <a:xfrm rot="16200000" flipH="1">
            <a:off x="4304756" y="3081370"/>
            <a:ext cx="768596" cy="194411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433604BC-65DA-4BED-8991-8D66300484BA}"/>
              </a:ext>
            </a:extLst>
          </p:cNvPr>
          <p:cNvSpPr txBox="1"/>
          <p:nvPr/>
        </p:nvSpPr>
        <p:spPr>
          <a:xfrm>
            <a:off x="3469813" y="36806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171E99C-D92B-4EDF-87A1-CF16FC76E006}"/>
              </a:ext>
            </a:extLst>
          </p:cNvPr>
          <p:cNvSpPr txBox="1"/>
          <p:nvPr/>
        </p:nvSpPr>
        <p:spPr>
          <a:xfrm>
            <a:off x="3469813" y="291367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2" name="꺾인 연결선 33">
            <a:extLst>
              <a:ext uri="{FF2B5EF4-FFF2-40B4-BE49-F238E27FC236}">
                <a16:creationId xmlns:a16="http://schemas.microsoft.com/office/drawing/2014/main" id="{04E92272-0EF0-4667-8EB5-6A94E19FAC40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6837383" y="2420276"/>
            <a:ext cx="1895953" cy="262992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2">
            <a:extLst>
              <a:ext uri="{FF2B5EF4-FFF2-40B4-BE49-F238E27FC236}">
                <a16:creationId xmlns:a16="http://schemas.microsoft.com/office/drawing/2014/main" id="{FE477182-D5AA-4E8E-80AE-5AEAF11FBD7D}"/>
              </a:ext>
            </a:extLst>
          </p:cNvPr>
          <p:cNvCxnSpPr>
            <a:cxnSpLocks/>
            <a:stCxn id="22" idx="3"/>
            <a:endCxn id="8" idx="4"/>
          </p:cNvCxnSpPr>
          <p:nvPr/>
        </p:nvCxnSpPr>
        <p:spPr>
          <a:xfrm flipV="1">
            <a:off x="6837383" y="4195268"/>
            <a:ext cx="1895953" cy="24245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761402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A9E504E-A195-41FA-B7BF-9330D3D419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EEE1FA9-C576-4665-BA5B-7E8B86C89987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삭제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FD8285E5-96F4-41CB-ADF0-31F8D9042357}"/>
              </a:ext>
            </a:extLst>
          </p:cNvPr>
          <p:cNvGrpSpPr/>
          <p:nvPr/>
        </p:nvGrpSpPr>
        <p:grpSpPr>
          <a:xfrm>
            <a:off x="396694" y="2899629"/>
            <a:ext cx="1537986" cy="1512000"/>
            <a:chOff x="465595" y="2644126"/>
            <a:chExt cx="1129647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AE39A588-D846-44F9-9252-A1369CB2A22E}"/>
                </a:ext>
              </a:extLst>
            </p:cNvPr>
            <p:cNvSpPr/>
            <p:nvPr/>
          </p:nvSpPr>
          <p:spPr>
            <a:xfrm>
              <a:off x="484682" y="2644126"/>
              <a:ext cx="111056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19D451C0-322E-4EC7-89A2-0DE53BC97260}"/>
                </a:ext>
              </a:extLst>
            </p:cNvPr>
            <p:cNvSpPr/>
            <p:nvPr/>
          </p:nvSpPr>
          <p:spPr>
            <a:xfrm>
              <a:off x="465595" y="297408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 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95BB6713-45BF-4D82-B2E7-E2F60992BAE4}"/>
              </a:ext>
            </a:extLst>
          </p:cNvPr>
          <p:cNvGrpSpPr/>
          <p:nvPr/>
        </p:nvGrpSpPr>
        <p:grpSpPr>
          <a:xfrm>
            <a:off x="7905328" y="2899629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C03C0F04-1FA9-49C1-B9CC-F3A5F7236B5F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39C69943-1ACC-4D87-A2EC-89B26828565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572A7B7D-8FF6-4116-A30E-8732FB691470}"/>
              </a:ext>
            </a:extLst>
          </p:cNvPr>
          <p:cNvSpPr txBox="1"/>
          <p:nvPr/>
        </p:nvSpPr>
        <p:spPr>
          <a:xfrm>
            <a:off x="3083935" y="3437133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32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32">
            <a:extLst>
              <a:ext uri="{FF2B5EF4-FFF2-40B4-BE49-F238E27FC236}">
                <a16:creationId xmlns:a16="http://schemas.microsoft.com/office/drawing/2014/main" id="{E1B8CF98-AED8-4EE2-A69C-CB6BC02E9123}"/>
              </a:ext>
            </a:extLst>
          </p:cNvPr>
          <p:cNvCxnSpPr>
            <a:cxnSpLocks/>
            <a:stCxn id="5" idx="6"/>
            <a:endCxn id="19" idx="1"/>
          </p:cNvCxnSpPr>
          <p:nvPr/>
        </p:nvCxnSpPr>
        <p:spPr>
          <a:xfrm>
            <a:off x="1934680" y="3655629"/>
            <a:ext cx="246030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BD8B0C55-F77E-4381-A7EB-34DBDE1EF78B}"/>
              </a:ext>
            </a:extLst>
          </p:cNvPr>
          <p:cNvGrpSpPr/>
          <p:nvPr/>
        </p:nvGrpSpPr>
        <p:grpSpPr>
          <a:xfrm>
            <a:off x="4394986" y="3425768"/>
            <a:ext cx="1176272" cy="459722"/>
            <a:chOff x="2332603" y="1128278"/>
            <a:chExt cx="1176272" cy="459722"/>
          </a:xfrm>
        </p:grpSpPr>
        <p:sp>
          <p:nvSpPr>
            <p:cNvPr id="19" name="모서리가 둥근 직사각형 211">
              <a:extLst>
                <a:ext uri="{FF2B5EF4-FFF2-40B4-BE49-F238E27FC236}">
                  <a16:creationId xmlns:a16="http://schemas.microsoft.com/office/drawing/2014/main" id="{6905A726-9ED8-46B4-8430-DCBFA286884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61B839B-38D8-43CA-B0D2-962DC210D942}"/>
                </a:ext>
              </a:extLst>
            </p:cNvPr>
            <p:cNvSpPr/>
            <p:nvPr/>
          </p:nvSpPr>
          <p:spPr>
            <a:xfrm>
              <a:off x="2357127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3" name="직선 화살표 연결선 32">
            <a:extLst>
              <a:ext uri="{FF2B5EF4-FFF2-40B4-BE49-F238E27FC236}">
                <a16:creationId xmlns:a16="http://schemas.microsoft.com/office/drawing/2014/main" id="{EED9B5C2-C4E3-41C6-B773-A8EDCC469182}"/>
              </a:ext>
            </a:extLst>
          </p:cNvPr>
          <p:cNvCxnSpPr>
            <a:cxnSpLocks/>
            <a:stCxn id="19" idx="3"/>
            <a:endCxn id="8" idx="2"/>
          </p:cNvCxnSpPr>
          <p:nvPr/>
        </p:nvCxnSpPr>
        <p:spPr>
          <a:xfrm>
            <a:off x="5571258" y="3655629"/>
            <a:ext cx="233407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214235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A247E6-89B7-4DCB-88B8-A742402085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96C3E90-76A5-48E6-915E-E8D37E4F9AF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회수</a:t>
            </a:r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AF7F6CA9-02FB-4780-9C72-1694DF2C9655}"/>
              </a:ext>
            </a:extLst>
          </p:cNvPr>
          <p:cNvGrpSpPr/>
          <p:nvPr/>
        </p:nvGrpSpPr>
        <p:grpSpPr>
          <a:xfrm>
            <a:off x="372417" y="2693537"/>
            <a:ext cx="1534401" cy="1512000"/>
            <a:chOff x="447843" y="2705032"/>
            <a:chExt cx="1113051" cy="1080000"/>
          </a:xfrm>
        </p:grpSpPr>
        <p:sp>
          <p:nvSpPr>
            <p:cNvPr id="35" name="타원 34">
              <a:extLst>
                <a:ext uri="{FF2B5EF4-FFF2-40B4-BE49-F238E27FC236}">
                  <a16:creationId xmlns:a16="http://schemas.microsoft.com/office/drawing/2014/main" id="{A302AD8E-F011-4DAE-932B-73148081D402}"/>
                </a:ext>
              </a:extLst>
            </p:cNvPr>
            <p:cNvSpPr/>
            <p:nvPr/>
          </p:nvSpPr>
          <p:spPr>
            <a:xfrm>
              <a:off x="464093" y="2705032"/>
              <a:ext cx="1096801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995A8D0D-E3BA-41CA-B6BC-5E027C655D67}"/>
                </a:ext>
              </a:extLst>
            </p:cNvPr>
            <p:cNvSpPr/>
            <p:nvPr/>
          </p:nvSpPr>
          <p:spPr>
            <a:xfrm>
              <a:off x="447843" y="302761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회수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42084AFE-3DBA-48E4-9014-9201E3A46498}"/>
              </a:ext>
            </a:extLst>
          </p:cNvPr>
          <p:cNvGrpSpPr/>
          <p:nvPr/>
        </p:nvGrpSpPr>
        <p:grpSpPr>
          <a:xfrm>
            <a:off x="7905328" y="2693537"/>
            <a:ext cx="1512000" cy="1512000"/>
            <a:chOff x="452560" y="2683285"/>
            <a:chExt cx="1080000" cy="1080000"/>
          </a:xfrm>
        </p:grpSpPr>
        <p:sp>
          <p:nvSpPr>
            <p:cNvPr id="38" name="타원 37">
              <a:extLst>
                <a:ext uri="{FF2B5EF4-FFF2-40B4-BE49-F238E27FC236}">
                  <a16:creationId xmlns:a16="http://schemas.microsoft.com/office/drawing/2014/main" id="{818C44A8-1AB6-4702-94FB-F137591A9B3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09F4157D-2F06-40B9-A73E-EEFCFDBA60F1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3E50E90F-2979-49CB-BA85-9A60ED8AFC47}"/>
              </a:ext>
            </a:extLst>
          </p:cNvPr>
          <p:cNvGrpSpPr/>
          <p:nvPr/>
        </p:nvGrpSpPr>
        <p:grpSpPr>
          <a:xfrm>
            <a:off x="3128862" y="3219676"/>
            <a:ext cx="1176272" cy="459722"/>
            <a:chOff x="2332603" y="1128278"/>
            <a:chExt cx="1176272" cy="459722"/>
          </a:xfrm>
        </p:grpSpPr>
        <p:sp>
          <p:nvSpPr>
            <p:cNvPr id="41" name="모서리가 둥근 직사각형 211">
              <a:extLst>
                <a:ext uri="{FF2B5EF4-FFF2-40B4-BE49-F238E27FC236}">
                  <a16:creationId xmlns:a16="http://schemas.microsoft.com/office/drawing/2014/main" id="{4ED103FD-521A-4522-A5E9-C23A762CCAA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BF6E1693-AC83-4A29-9473-CD1D6D566846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회수 요청</a:t>
              </a:r>
            </a:p>
          </p:txBody>
        </p:sp>
      </p:grpSp>
      <p:cxnSp>
        <p:nvCxnSpPr>
          <p:cNvPr id="43" name="직선 화살표 연결선 32">
            <a:extLst>
              <a:ext uri="{FF2B5EF4-FFF2-40B4-BE49-F238E27FC236}">
                <a16:creationId xmlns:a16="http://schemas.microsoft.com/office/drawing/2014/main" id="{CDBFCE6F-760F-4D58-9CBE-D4ACFBF35DD3}"/>
              </a:ext>
            </a:extLst>
          </p:cNvPr>
          <p:cNvCxnSpPr>
            <a:cxnSpLocks/>
            <a:stCxn id="35" idx="6"/>
            <a:endCxn id="41" idx="1"/>
          </p:cNvCxnSpPr>
          <p:nvPr/>
        </p:nvCxnSpPr>
        <p:spPr>
          <a:xfrm>
            <a:off x="1906818" y="3449537"/>
            <a:ext cx="122204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03D60047-EF03-4229-AD26-DFE66359F10B}"/>
              </a:ext>
            </a:extLst>
          </p:cNvPr>
          <p:cNvGrpSpPr/>
          <p:nvPr/>
        </p:nvGrpSpPr>
        <p:grpSpPr>
          <a:xfrm>
            <a:off x="5661111" y="2190415"/>
            <a:ext cx="1176272" cy="459722"/>
            <a:chOff x="2332603" y="1075393"/>
            <a:chExt cx="1176272" cy="459722"/>
          </a:xfrm>
        </p:grpSpPr>
        <p:sp>
          <p:nvSpPr>
            <p:cNvPr id="45" name="모서리가 둥근 직사각형 211">
              <a:extLst>
                <a:ext uri="{FF2B5EF4-FFF2-40B4-BE49-F238E27FC236}">
                  <a16:creationId xmlns:a16="http://schemas.microsoft.com/office/drawing/2014/main" id="{006C9AE4-EA15-4EE8-A23F-1E655639DC3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BD58204-4D6B-4728-B8EB-374A8CD19ABA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4097936E-6490-4B18-B95B-E22C4FF9461B}"/>
              </a:ext>
            </a:extLst>
          </p:cNvPr>
          <p:cNvSpPr txBox="1"/>
          <p:nvPr/>
        </p:nvSpPr>
        <p:spPr>
          <a:xfrm>
            <a:off x="2059662" y="3187821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33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A893F7C-3E96-4988-ABC2-78020405F723}"/>
              </a:ext>
            </a:extLst>
          </p:cNvPr>
          <p:cNvSpPr txBox="1"/>
          <p:nvPr/>
        </p:nvSpPr>
        <p:spPr>
          <a:xfrm>
            <a:off x="3716998" y="3680672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35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3F162E3A-7203-4D8A-AD87-A57914950784}"/>
              </a:ext>
            </a:extLst>
          </p:cNvPr>
          <p:cNvGrpSpPr/>
          <p:nvPr/>
        </p:nvGrpSpPr>
        <p:grpSpPr>
          <a:xfrm>
            <a:off x="5661111" y="4207864"/>
            <a:ext cx="1176272" cy="459722"/>
            <a:chOff x="2332603" y="1128278"/>
            <a:chExt cx="1176272" cy="459722"/>
          </a:xfrm>
        </p:grpSpPr>
        <p:sp>
          <p:nvSpPr>
            <p:cNvPr id="50" name="모서리가 둥근 직사각형 211">
              <a:extLst>
                <a:ext uri="{FF2B5EF4-FFF2-40B4-BE49-F238E27FC236}">
                  <a16:creationId xmlns:a16="http://schemas.microsoft.com/office/drawing/2014/main" id="{00B45DEB-9791-483D-9165-CD626D080D2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8992566-C9EF-449F-A4E0-465F0D2D7970}"/>
                </a:ext>
              </a:extLst>
            </p:cNvPr>
            <p:cNvSpPr/>
            <p:nvPr/>
          </p:nvSpPr>
          <p:spPr>
            <a:xfrm>
              <a:off x="2357127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52" name="꺾인 연결선 33">
            <a:extLst>
              <a:ext uri="{FF2B5EF4-FFF2-40B4-BE49-F238E27FC236}">
                <a16:creationId xmlns:a16="http://schemas.microsoft.com/office/drawing/2014/main" id="{F8640A54-1819-49DE-8872-81CDB227A0D6}"/>
              </a:ext>
            </a:extLst>
          </p:cNvPr>
          <p:cNvCxnSpPr>
            <a:cxnSpLocks/>
            <a:stCxn id="41" idx="0"/>
            <a:endCxn id="45" idx="1"/>
          </p:cNvCxnSpPr>
          <p:nvPr/>
        </p:nvCxnSpPr>
        <p:spPr>
          <a:xfrm rot="5400000" flipH="1" flipV="1">
            <a:off x="4289354" y="1847920"/>
            <a:ext cx="799400" cy="194411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화살표 연결선 32">
            <a:extLst>
              <a:ext uri="{FF2B5EF4-FFF2-40B4-BE49-F238E27FC236}">
                <a16:creationId xmlns:a16="http://schemas.microsoft.com/office/drawing/2014/main" id="{FE246A2C-FD15-43B4-A6FA-9A2622C8D169}"/>
              </a:ext>
            </a:extLst>
          </p:cNvPr>
          <p:cNvCxnSpPr>
            <a:cxnSpLocks/>
            <a:stCxn id="41" idx="2"/>
            <a:endCxn id="50" idx="1"/>
          </p:cNvCxnSpPr>
          <p:nvPr/>
        </p:nvCxnSpPr>
        <p:spPr>
          <a:xfrm rot="16200000" flipH="1">
            <a:off x="4309891" y="3086504"/>
            <a:ext cx="758327" cy="194411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2186EE54-0D6C-4056-880B-E6B30225A64F}"/>
              </a:ext>
            </a:extLst>
          </p:cNvPr>
          <p:cNvSpPr txBox="1"/>
          <p:nvPr/>
        </p:nvSpPr>
        <p:spPr>
          <a:xfrm>
            <a:off x="3469813" y="36806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F9756F0-039C-4875-8A9C-CE1E5CDD8311}"/>
              </a:ext>
            </a:extLst>
          </p:cNvPr>
          <p:cNvSpPr txBox="1"/>
          <p:nvPr/>
        </p:nvSpPr>
        <p:spPr>
          <a:xfrm>
            <a:off x="3469813" y="291367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6" name="꺾인 연결선 33">
            <a:extLst>
              <a:ext uri="{FF2B5EF4-FFF2-40B4-BE49-F238E27FC236}">
                <a16:creationId xmlns:a16="http://schemas.microsoft.com/office/drawing/2014/main" id="{4CA7F109-7BAC-4BFC-B9DA-A05C13A69581}"/>
              </a:ext>
            </a:extLst>
          </p:cNvPr>
          <p:cNvCxnSpPr>
            <a:cxnSpLocks/>
            <a:stCxn id="45" idx="3"/>
            <a:endCxn id="38" idx="0"/>
          </p:cNvCxnSpPr>
          <p:nvPr/>
        </p:nvCxnSpPr>
        <p:spPr>
          <a:xfrm>
            <a:off x="6837383" y="2420276"/>
            <a:ext cx="1823945" cy="27326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화살표 연결선 32">
            <a:extLst>
              <a:ext uri="{FF2B5EF4-FFF2-40B4-BE49-F238E27FC236}">
                <a16:creationId xmlns:a16="http://schemas.microsoft.com/office/drawing/2014/main" id="{4E9AF593-01D4-4FF0-92C4-59C6BCF6BF1D}"/>
              </a:ext>
            </a:extLst>
          </p:cNvPr>
          <p:cNvCxnSpPr>
            <a:cxnSpLocks/>
            <a:stCxn id="50" idx="3"/>
            <a:endCxn id="38" idx="4"/>
          </p:cNvCxnSpPr>
          <p:nvPr/>
        </p:nvCxnSpPr>
        <p:spPr>
          <a:xfrm flipV="1">
            <a:off x="6837383" y="4205537"/>
            <a:ext cx="1823945" cy="23218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044937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21893D1-4558-45F6-AE8F-5FA25ECA70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4DE91B1-EC7C-4C37-844C-8ED00302A25B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회수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27DBE99F-E35A-44F3-A8D8-5685F1FE9340}"/>
              </a:ext>
            </a:extLst>
          </p:cNvPr>
          <p:cNvGrpSpPr/>
          <p:nvPr/>
        </p:nvGrpSpPr>
        <p:grpSpPr>
          <a:xfrm>
            <a:off x="386315" y="2899629"/>
            <a:ext cx="1548050" cy="1512000"/>
            <a:chOff x="458304" y="2644126"/>
            <a:chExt cx="1132758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DA1D1A59-F372-4CFA-BB7E-D868E0951BB2}"/>
                </a:ext>
              </a:extLst>
            </p:cNvPr>
            <p:cNvSpPr/>
            <p:nvPr/>
          </p:nvSpPr>
          <p:spPr>
            <a:xfrm>
              <a:off x="484683" y="2644126"/>
              <a:ext cx="1106379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2B66F9E-BD48-4065-A31E-C7AA8F934730}"/>
                </a:ext>
              </a:extLst>
            </p:cNvPr>
            <p:cNvSpPr/>
            <p:nvPr/>
          </p:nvSpPr>
          <p:spPr>
            <a:xfrm>
              <a:off x="458304" y="2983754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회수 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D75B9594-668B-4291-8B10-78EFB1B57F8E}"/>
              </a:ext>
            </a:extLst>
          </p:cNvPr>
          <p:cNvGrpSpPr/>
          <p:nvPr/>
        </p:nvGrpSpPr>
        <p:grpSpPr>
          <a:xfrm>
            <a:off x="7833320" y="2899629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6F20735C-7AB2-4F39-9C22-4FB27AFF138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63190C0D-EA1F-4F0F-B28F-32475E355710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56B3FDF2-EC2D-4345-BD10-17AA59BF4A90}"/>
              </a:ext>
            </a:extLst>
          </p:cNvPr>
          <p:cNvSpPr txBox="1"/>
          <p:nvPr/>
        </p:nvSpPr>
        <p:spPr>
          <a:xfrm>
            <a:off x="3224809" y="3431205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32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32">
            <a:extLst>
              <a:ext uri="{FF2B5EF4-FFF2-40B4-BE49-F238E27FC236}">
                <a16:creationId xmlns:a16="http://schemas.microsoft.com/office/drawing/2014/main" id="{9F54B4D6-377B-4F5B-9848-71E071582165}"/>
              </a:ext>
            </a:extLst>
          </p:cNvPr>
          <p:cNvCxnSpPr>
            <a:cxnSpLocks/>
            <a:stCxn id="5" idx="6"/>
            <a:endCxn id="17" idx="1"/>
          </p:cNvCxnSpPr>
          <p:nvPr/>
        </p:nvCxnSpPr>
        <p:spPr>
          <a:xfrm>
            <a:off x="1934365" y="3655629"/>
            <a:ext cx="2460621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A57CCEA7-56D4-4861-92D5-9CA30D96D78E}"/>
              </a:ext>
            </a:extLst>
          </p:cNvPr>
          <p:cNvGrpSpPr/>
          <p:nvPr/>
        </p:nvGrpSpPr>
        <p:grpSpPr>
          <a:xfrm>
            <a:off x="4394986" y="3429368"/>
            <a:ext cx="1176272" cy="459722"/>
            <a:chOff x="2332603" y="1128278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4636BB34-4B9A-41BC-ABBF-038EF093083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D7D3B8F6-C4A9-4D8B-B125-0B78D441BF1D}"/>
                </a:ext>
              </a:extLst>
            </p:cNvPr>
            <p:cNvSpPr/>
            <p:nvPr/>
          </p:nvSpPr>
          <p:spPr>
            <a:xfrm>
              <a:off x="2357127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19" name="직선 화살표 연결선 32">
            <a:extLst>
              <a:ext uri="{FF2B5EF4-FFF2-40B4-BE49-F238E27FC236}">
                <a16:creationId xmlns:a16="http://schemas.microsoft.com/office/drawing/2014/main" id="{98D0AC83-034C-4B8B-8DE5-385E2399A760}"/>
              </a:ext>
            </a:extLst>
          </p:cNvPr>
          <p:cNvCxnSpPr>
            <a:cxnSpLocks/>
            <a:stCxn id="17" idx="3"/>
            <a:endCxn id="8" idx="2"/>
          </p:cNvCxnSpPr>
          <p:nvPr/>
        </p:nvCxnSpPr>
        <p:spPr>
          <a:xfrm flipV="1">
            <a:off x="5571258" y="3655629"/>
            <a:ext cx="2262062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557505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A247E6-89B7-4DCB-88B8-A742402085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96C3E90-76A5-48E6-915E-E8D37E4F9AF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전달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7629303-0D10-4196-A793-C39806C1A9C8}"/>
              </a:ext>
            </a:extLst>
          </p:cNvPr>
          <p:cNvGrpSpPr/>
          <p:nvPr/>
        </p:nvGrpSpPr>
        <p:grpSpPr>
          <a:xfrm>
            <a:off x="400657" y="2650873"/>
            <a:ext cx="1512000" cy="1512000"/>
            <a:chOff x="469749" y="2644126"/>
            <a:chExt cx="109493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E940E86B-1EB4-4C37-AAB8-0FBAADA8A06D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A79AF8BB-37E5-4596-AABE-2B9AFCF3FC06}"/>
                </a:ext>
              </a:extLst>
            </p:cNvPr>
            <p:cNvSpPr/>
            <p:nvPr/>
          </p:nvSpPr>
          <p:spPr>
            <a:xfrm>
              <a:off x="469749" y="2985752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전달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DFCD045-B6EE-4BFC-B982-C01A9445679B}"/>
              </a:ext>
            </a:extLst>
          </p:cNvPr>
          <p:cNvGrpSpPr/>
          <p:nvPr/>
        </p:nvGrpSpPr>
        <p:grpSpPr>
          <a:xfrm>
            <a:off x="8049344" y="2650873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A840CC4B-BC12-4581-88DA-4C31868DDF9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4433316C-C793-4EAB-B029-08D5827875F8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235C573-87C5-4D4B-A456-12888468BD68}"/>
              </a:ext>
            </a:extLst>
          </p:cNvPr>
          <p:cNvGrpSpPr/>
          <p:nvPr/>
        </p:nvGrpSpPr>
        <p:grpSpPr>
          <a:xfrm>
            <a:off x="2474576" y="407707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083BCBC5-0CF1-4B44-9622-FD47C154589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C7A99650-3E56-490C-8853-BCB7401AE6CE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32">
            <a:extLst>
              <a:ext uri="{FF2B5EF4-FFF2-40B4-BE49-F238E27FC236}">
                <a16:creationId xmlns:a16="http://schemas.microsoft.com/office/drawing/2014/main" id="{1FEBBB48-DA37-4098-A5D3-D20264BCA590}"/>
              </a:ext>
            </a:extLst>
          </p:cNvPr>
          <p:cNvCxnSpPr>
            <a:cxnSpLocks/>
            <a:stCxn id="5" idx="6"/>
            <a:endCxn id="57" idx="1"/>
          </p:cNvCxnSpPr>
          <p:nvPr/>
        </p:nvCxnSpPr>
        <p:spPr>
          <a:xfrm>
            <a:off x="1912657" y="3406873"/>
            <a:ext cx="448055" cy="64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29D88080-7CE1-46E1-9ECC-58C8CA9875B4}"/>
              </a:ext>
            </a:extLst>
          </p:cNvPr>
          <p:cNvGrpSpPr/>
          <p:nvPr/>
        </p:nvGrpSpPr>
        <p:grpSpPr>
          <a:xfrm>
            <a:off x="4526960" y="5719419"/>
            <a:ext cx="1176272" cy="459722"/>
            <a:chOff x="2332603" y="1128278"/>
            <a:chExt cx="1176272" cy="459722"/>
          </a:xfrm>
        </p:grpSpPr>
        <p:sp>
          <p:nvSpPr>
            <p:cNvPr id="21" name="모서리가 둥근 직사각형 211">
              <a:extLst>
                <a:ext uri="{FF2B5EF4-FFF2-40B4-BE49-F238E27FC236}">
                  <a16:creationId xmlns:a16="http://schemas.microsoft.com/office/drawing/2014/main" id="{9E1C96CB-163E-482A-8470-556A48D65BC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C3F4A1A-9583-44BC-9BD4-20050BC6522A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5E512995-068F-45B7-8B2C-3B2683D9242C}"/>
              </a:ext>
            </a:extLst>
          </p:cNvPr>
          <p:cNvGrpSpPr/>
          <p:nvPr/>
        </p:nvGrpSpPr>
        <p:grpSpPr>
          <a:xfrm>
            <a:off x="6525104" y="3183422"/>
            <a:ext cx="1176272" cy="459722"/>
            <a:chOff x="2332603" y="1128278"/>
            <a:chExt cx="1176272" cy="459722"/>
          </a:xfrm>
        </p:grpSpPr>
        <p:sp>
          <p:nvSpPr>
            <p:cNvPr id="24" name="모서리가 둥근 직사각형 211">
              <a:extLst>
                <a:ext uri="{FF2B5EF4-FFF2-40B4-BE49-F238E27FC236}">
                  <a16:creationId xmlns:a16="http://schemas.microsoft.com/office/drawing/2014/main" id="{0BAD7D47-B44E-4239-85A8-F93C6F79504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AC45BF6-3C7D-44B4-8B83-C3D68EA92C3F}"/>
                </a:ext>
              </a:extLst>
            </p:cNvPr>
            <p:cNvSpPr/>
            <p:nvPr/>
          </p:nvSpPr>
          <p:spPr>
            <a:xfrm>
              <a:off x="2357128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8" name="직선 화살표 연결선 32">
            <a:extLst>
              <a:ext uri="{FF2B5EF4-FFF2-40B4-BE49-F238E27FC236}">
                <a16:creationId xmlns:a16="http://schemas.microsoft.com/office/drawing/2014/main" id="{8771F9D4-F1C1-4E0C-9046-EC857277CB1A}"/>
              </a:ext>
            </a:extLst>
          </p:cNvPr>
          <p:cNvCxnSpPr>
            <a:cxnSpLocks/>
            <a:stCxn id="11" idx="3"/>
            <a:endCxn id="40" idx="0"/>
          </p:cNvCxnSpPr>
          <p:nvPr/>
        </p:nvCxnSpPr>
        <p:spPr>
          <a:xfrm>
            <a:off x="3650848" y="4306933"/>
            <a:ext cx="1464248" cy="34627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2">
            <a:extLst>
              <a:ext uri="{FF2B5EF4-FFF2-40B4-BE49-F238E27FC236}">
                <a16:creationId xmlns:a16="http://schemas.microsoft.com/office/drawing/2014/main" id="{D336D01F-1F28-431D-8797-7864D288E107}"/>
              </a:ext>
            </a:extLst>
          </p:cNvPr>
          <p:cNvCxnSpPr>
            <a:cxnSpLocks/>
            <a:stCxn id="36" idx="0"/>
            <a:endCxn id="24" idx="2"/>
          </p:cNvCxnSpPr>
          <p:nvPr/>
        </p:nvCxnSpPr>
        <p:spPr>
          <a:xfrm flipV="1">
            <a:off x="7113240" y="3643144"/>
            <a:ext cx="0" cy="207627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B567E873-FF38-4B77-8982-0DEB479334C6}"/>
              </a:ext>
            </a:extLst>
          </p:cNvPr>
          <p:cNvGrpSpPr/>
          <p:nvPr/>
        </p:nvGrpSpPr>
        <p:grpSpPr>
          <a:xfrm>
            <a:off x="6525104" y="5719419"/>
            <a:ext cx="1176272" cy="459722"/>
            <a:chOff x="2332603" y="1128278"/>
            <a:chExt cx="1176272" cy="459722"/>
          </a:xfrm>
        </p:grpSpPr>
        <p:sp>
          <p:nvSpPr>
            <p:cNvPr id="36" name="모서리가 둥근 직사각형 211">
              <a:extLst>
                <a:ext uri="{FF2B5EF4-FFF2-40B4-BE49-F238E27FC236}">
                  <a16:creationId xmlns:a16="http://schemas.microsoft.com/office/drawing/2014/main" id="{2A90F9B3-B7B5-4B8A-965B-4F06C7E13BC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2A99E4F1-5CAC-4E44-97C9-11247CD1F0A3}"/>
                </a:ext>
              </a:extLst>
            </p:cNvPr>
            <p:cNvSpPr/>
            <p:nvPr/>
          </p:nvSpPr>
          <p:spPr>
            <a:xfrm>
              <a:off x="2486170" y="1168616"/>
              <a:ext cx="86914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 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8" name="직선 화살표 연결선 32">
            <a:extLst>
              <a:ext uri="{FF2B5EF4-FFF2-40B4-BE49-F238E27FC236}">
                <a16:creationId xmlns:a16="http://schemas.microsoft.com/office/drawing/2014/main" id="{831E0ECA-0B1D-4F6E-BDB1-7B1DFCE9291C}"/>
              </a:ext>
            </a:extLst>
          </p:cNvPr>
          <p:cNvCxnSpPr>
            <a:cxnSpLocks/>
            <a:stCxn id="21" idx="3"/>
            <a:endCxn id="36" idx="1"/>
          </p:cNvCxnSpPr>
          <p:nvPr/>
        </p:nvCxnSpPr>
        <p:spPr>
          <a:xfrm>
            <a:off x="5703232" y="5949280"/>
            <a:ext cx="82187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화살표 연결선 32">
            <a:extLst>
              <a:ext uri="{FF2B5EF4-FFF2-40B4-BE49-F238E27FC236}">
                <a16:creationId xmlns:a16="http://schemas.microsoft.com/office/drawing/2014/main" id="{E177C4CE-1A70-418A-9178-B90BEDFD7EC6}"/>
              </a:ext>
            </a:extLst>
          </p:cNvPr>
          <p:cNvCxnSpPr>
            <a:cxnSpLocks/>
            <a:stCxn id="24" idx="3"/>
            <a:endCxn id="8" idx="2"/>
          </p:cNvCxnSpPr>
          <p:nvPr/>
        </p:nvCxnSpPr>
        <p:spPr>
          <a:xfrm flipV="1">
            <a:off x="7701376" y="3406873"/>
            <a:ext cx="347968" cy="64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A19EBD87-63B9-4FB9-8CC7-8032AABE2497}"/>
              </a:ext>
            </a:extLst>
          </p:cNvPr>
          <p:cNvGrpSpPr/>
          <p:nvPr/>
        </p:nvGrpSpPr>
        <p:grpSpPr>
          <a:xfrm>
            <a:off x="2360712" y="3089283"/>
            <a:ext cx="1404000" cy="648000"/>
            <a:chOff x="2096161" y="1096286"/>
            <a:chExt cx="1649166" cy="763508"/>
          </a:xfrm>
        </p:grpSpPr>
        <p:sp>
          <p:nvSpPr>
            <p:cNvPr id="57" name="순서도: 판단 56">
              <a:extLst>
                <a:ext uri="{FF2B5EF4-FFF2-40B4-BE49-F238E27FC236}">
                  <a16:creationId xmlns:a16="http://schemas.microsoft.com/office/drawing/2014/main" id="{F49F2130-1805-4A06-9461-0FAE2D94C29A}"/>
                </a:ext>
              </a:extLst>
            </p:cNvPr>
            <p:cNvSpPr/>
            <p:nvPr/>
          </p:nvSpPr>
          <p:spPr>
            <a:xfrm>
              <a:off x="2096161" y="1096286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A1049144-BBE0-4B7C-995A-55E28FD46EF9}"/>
                </a:ext>
              </a:extLst>
            </p:cNvPr>
            <p:cNvSpPr/>
            <p:nvPr/>
          </p:nvSpPr>
          <p:spPr>
            <a:xfrm>
              <a:off x="2409344" y="1235028"/>
              <a:ext cx="1022801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존재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 확인</a:t>
              </a:r>
            </a:p>
          </p:txBody>
        </p:sp>
      </p:grp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13D4CC56-2E4A-43EF-9304-326BF87C13B2}"/>
              </a:ext>
            </a:extLst>
          </p:cNvPr>
          <p:cNvGrpSpPr/>
          <p:nvPr/>
        </p:nvGrpSpPr>
        <p:grpSpPr>
          <a:xfrm>
            <a:off x="6525104" y="1831622"/>
            <a:ext cx="1176272" cy="459722"/>
            <a:chOff x="2332603" y="1128278"/>
            <a:chExt cx="1176272" cy="459722"/>
          </a:xfrm>
        </p:grpSpPr>
        <p:sp>
          <p:nvSpPr>
            <p:cNvPr id="64" name="모서리가 둥근 직사각형 211">
              <a:extLst>
                <a:ext uri="{FF2B5EF4-FFF2-40B4-BE49-F238E27FC236}">
                  <a16:creationId xmlns:a16="http://schemas.microsoft.com/office/drawing/2014/main" id="{082FFCA3-2517-489C-A04B-6F279FC31D7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5" name="직사각형 64">
              <a:extLst>
                <a:ext uri="{FF2B5EF4-FFF2-40B4-BE49-F238E27FC236}">
                  <a16:creationId xmlns:a16="http://schemas.microsoft.com/office/drawing/2014/main" id="{DA0668FA-27CB-4965-845E-604B8BDA4AF0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66" name="직선 화살표 연결선 32">
            <a:extLst>
              <a:ext uri="{FF2B5EF4-FFF2-40B4-BE49-F238E27FC236}">
                <a16:creationId xmlns:a16="http://schemas.microsoft.com/office/drawing/2014/main" id="{BE297D51-39C6-4505-ABE3-0C0037654311}"/>
              </a:ext>
            </a:extLst>
          </p:cNvPr>
          <p:cNvCxnSpPr>
            <a:cxnSpLocks/>
            <a:stCxn id="57" idx="2"/>
            <a:endCxn id="11" idx="0"/>
          </p:cNvCxnSpPr>
          <p:nvPr/>
        </p:nvCxnSpPr>
        <p:spPr>
          <a:xfrm>
            <a:off x="3062712" y="3737283"/>
            <a:ext cx="0" cy="33978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화살표 연결선 32">
            <a:extLst>
              <a:ext uri="{FF2B5EF4-FFF2-40B4-BE49-F238E27FC236}">
                <a16:creationId xmlns:a16="http://schemas.microsoft.com/office/drawing/2014/main" id="{725A3B54-3F3F-49EE-B57D-24E2DE823577}"/>
              </a:ext>
            </a:extLst>
          </p:cNvPr>
          <p:cNvCxnSpPr>
            <a:cxnSpLocks/>
            <a:stCxn id="57" idx="0"/>
            <a:endCxn id="43" idx="2"/>
          </p:cNvCxnSpPr>
          <p:nvPr/>
        </p:nvCxnSpPr>
        <p:spPr>
          <a:xfrm flipH="1" flipV="1">
            <a:off x="3060583" y="2371583"/>
            <a:ext cx="2129" cy="7177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화살표 연결선 32">
            <a:extLst>
              <a:ext uri="{FF2B5EF4-FFF2-40B4-BE49-F238E27FC236}">
                <a16:creationId xmlns:a16="http://schemas.microsoft.com/office/drawing/2014/main" id="{F758C29D-A6AF-4C09-8A63-7D861CF6313E}"/>
              </a:ext>
            </a:extLst>
          </p:cNvPr>
          <p:cNvCxnSpPr>
            <a:cxnSpLocks/>
            <a:stCxn id="64" idx="2"/>
            <a:endCxn id="24" idx="0"/>
          </p:cNvCxnSpPr>
          <p:nvPr/>
        </p:nvCxnSpPr>
        <p:spPr>
          <a:xfrm>
            <a:off x="7113240" y="2291344"/>
            <a:ext cx="0" cy="89207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F164D12F-3C43-4DAB-821C-99EE891D5A23}"/>
              </a:ext>
            </a:extLst>
          </p:cNvPr>
          <p:cNvSpPr txBox="1"/>
          <p:nvPr/>
        </p:nvSpPr>
        <p:spPr>
          <a:xfrm>
            <a:off x="2814715" y="287383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B5571F82-264E-43C4-8062-DEB47C6B8098}"/>
              </a:ext>
            </a:extLst>
          </p:cNvPr>
          <p:cNvSpPr txBox="1"/>
          <p:nvPr/>
        </p:nvSpPr>
        <p:spPr>
          <a:xfrm>
            <a:off x="2798159" y="369834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470340FD-D775-4FAE-A5F8-E4AAFA4C29E1}"/>
              </a:ext>
            </a:extLst>
          </p:cNvPr>
          <p:cNvGrpSpPr/>
          <p:nvPr/>
        </p:nvGrpSpPr>
        <p:grpSpPr>
          <a:xfrm>
            <a:off x="4413096" y="4653208"/>
            <a:ext cx="1404000" cy="648000"/>
            <a:chOff x="2096161" y="1037772"/>
            <a:chExt cx="1649166" cy="763508"/>
          </a:xfrm>
        </p:grpSpPr>
        <p:sp>
          <p:nvSpPr>
            <p:cNvPr id="40" name="순서도: 판단 39">
              <a:extLst>
                <a:ext uri="{FF2B5EF4-FFF2-40B4-BE49-F238E27FC236}">
                  <a16:creationId xmlns:a16="http://schemas.microsoft.com/office/drawing/2014/main" id="{C1A8CFAA-2B5A-4F2E-B27B-69ABE1115ECC}"/>
                </a:ext>
              </a:extLst>
            </p:cNvPr>
            <p:cNvSpPr/>
            <p:nvPr/>
          </p:nvSpPr>
          <p:spPr>
            <a:xfrm>
              <a:off x="2096161" y="1037772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9AE89EEF-58B9-4179-8D05-FB1450412BCE}"/>
                </a:ext>
              </a:extLst>
            </p:cNvPr>
            <p:cNvSpPr/>
            <p:nvPr/>
          </p:nvSpPr>
          <p:spPr>
            <a:xfrm>
              <a:off x="2478569" y="1187494"/>
              <a:ext cx="872168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타입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</a:t>
              </a: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A72C709F-6729-4E50-B4C6-6FD001300D02}"/>
              </a:ext>
            </a:extLst>
          </p:cNvPr>
          <p:cNvGrpSpPr/>
          <p:nvPr/>
        </p:nvGrpSpPr>
        <p:grpSpPr>
          <a:xfrm>
            <a:off x="2358583" y="1723583"/>
            <a:ext cx="1404000" cy="648000"/>
            <a:chOff x="2075760" y="1071112"/>
            <a:chExt cx="1649166" cy="763508"/>
          </a:xfrm>
        </p:grpSpPr>
        <p:sp>
          <p:nvSpPr>
            <p:cNvPr id="43" name="순서도: 판단 42">
              <a:extLst>
                <a:ext uri="{FF2B5EF4-FFF2-40B4-BE49-F238E27FC236}">
                  <a16:creationId xmlns:a16="http://schemas.microsoft.com/office/drawing/2014/main" id="{3BA4C3E4-1A8C-4D23-9F5B-600B1FC075D6}"/>
                </a:ext>
              </a:extLst>
            </p:cNvPr>
            <p:cNvSpPr/>
            <p:nvPr/>
          </p:nvSpPr>
          <p:spPr>
            <a:xfrm>
              <a:off x="2075760" y="1071112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71E141D4-0038-4E4F-8833-6C0546BB5071}"/>
                </a:ext>
              </a:extLst>
            </p:cNvPr>
            <p:cNvSpPr/>
            <p:nvPr/>
          </p:nvSpPr>
          <p:spPr>
            <a:xfrm>
              <a:off x="2484663" y="1235028"/>
              <a:ext cx="872168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타입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</a:t>
              </a:r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2EE641DA-FB1B-4845-82E4-8AD8A307E33D}"/>
              </a:ext>
            </a:extLst>
          </p:cNvPr>
          <p:cNvGrpSpPr/>
          <p:nvPr/>
        </p:nvGrpSpPr>
        <p:grpSpPr>
          <a:xfrm>
            <a:off x="4526960" y="1196752"/>
            <a:ext cx="1176272" cy="459722"/>
            <a:chOff x="2332603" y="1128278"/>
            <a:chExt cx="1176272" cy="459722"/>
          </a:xfrm>
        </p:grpSpPr>
        <p:sp>
          <p:nvSpPr>
            <p:cNvPr id="48" name="모서리가 둥근 직사각형 211">
              <a:extLst>
                <a:ext uri="{FF2B5EF4-FFF2-40B4-BE49-F238E27FC236}">
                  <a16:creationId xmlns:a16="http://schemas.microsoft.com/office/drawing/2014/main" id="{D7685109-F87F-4D79-A803-DDABE058E7B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9084224F-F084-45FB-AD2D-7AF7B1641C38}"/>
                </a:ext>
              </a:extLst>
            </p:cNvPr>
            <p:cNvSpPr/>
            <p:nvPr/>
          </p:nvSpPr>
          <p:spPr>
            <a:xfrm>
              <a:off x="2398808" y="1168616"/>
              <a:ext cx="1043876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첨부 파일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공유 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EF9C92B6-EDF2-42A0-A57E-7AC455F10A45}"/>
              </a:ext>
            </a:extLst>
          </p:cNvPr>
          <p:cNvSpPr txBox="1"/>
          <p:nvPr/>
        </p:nvSpPr>
        <p:spPr>
          <a:xfrm>
            <a:off x="4877639" y="530120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4" name="직선 화살표 연결선 32">
            <a:extLst>
              <a:ext uri="{FF2B5EF4-FFF2-40B4-BE49-F238E27FC236}">
                <a16:creationId xmlns:a16="http://schemas.microsoft.com/office/drawing/2014/main" id="{51040756-4FBA-40A6-98F7-ECE522186416}"/>
              </a:ext>
            </a:extLst>
          </p:cNvPr>
          <p:cNvCxnSpPr>
            <a:cxnSpLocks/>
            <a:stCxn id="40" idx="2"/>
            <a:endCxn id="21" idx="0"/>
          </p:cNvCxnSpPr>
          <p:nvPr/>
        </p:nvCxnSpPr>
        <p:spPr>
          <a:xfrm>
            <a:off x="5115096" y="5301208"/>
            <a:ext cx="0" cy="41821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7EB53714-87E6-4AA3-85AE-FC72399B1DF1}"/>
              </a:ext>
            </a:extLst>
          </p:cNvPr>
          <p:cNvGrpSpPr/>
          <p:nvPr/>
        </p:nvGrpSpPr>
        <p:grpSpPr>
          <a:xfrm>
            <a:off x="2474576" y="5719419"/>
            <a:ext cx="1176272" cy="459722"/>
            <a:chOff x="2332603" y="1128278"/>
            <a:chExt cx="1176272" cy="459722"/>
          </a:xfrm>
        </p:grpSpPr>
        <p:sp>
          <p:nvSpPr>
            <p:cNvPr id="60" name="모서리가 둥근 직사각형 211">
              <a:extLst>
                <a:ext uri="{FF2B5EF4-FFF2-40B4-BE49-F238E27FC236}">
                  <a16:creationId xmlns:a16="http://schemas.microsoft.com/office/drawing/2014/main" id="{89E71832-1064-48ED-BD17-71D74DEBFA0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BFDD3EE9-6BA3-4E8E-9BE1-F1A9AECB1F3D}"/>
                </a:ext>
              </a:extLst>
            </p:cNvPr>
            <p:cNvSpPr/>
            <p:nvPr/>
          </p:nvSpPr>
          <p:spPr>
            <a:xfrm>
              <a:off x="2398807" y="1168616"/>
              <a:ext cx="1043876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</a:rPr>
                <a:t>대화 첨부 파일</a:t>
              </a:r>
              <a:endParaRPr lang="en-US" altLang="ko-KR" sz="1000" b="1" dirty="0">
                <a:latin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</a:rPr>
                <a:t>공유 실행</a:t>
              </a:r>
              <a:endParaRPr lang="en-US" altLang="ko-KR" sz="1000" b="1" dirty="0">
                <a:latin typeface="맑은 고딕" panose="020B0503020000020004" pitchFamily="50" charset="-127"/>
              </a:endParaRPr>
            </a:p>
          </p:txBody>
        </p:sp>
      </p:grpSp>
      <p:cxnSp>
        <p:nvCxnSpPr>
          <p:cNvPr id="70" name="직선 화살표 연결선 32">
            <a:extLst>
              <a:ext uri="{FF2B5EF4-FFF2-40B4-BE49-F238E27FC236}">
                <a16:creationId xmlns:a16="http://schemas.microsoft.com/office/drawing/2014/main" id="{39CC7D39-B7E7-476E-853C-8CE26A794C79}"/>
              </a:ext>
            </a:extLst>
          </p:cNvPr>
          <p:cNvCxnSpPr>
            <a:cxnSpLocks/>
            <a:stCxn id="40" idx="1"/>
            <a:endCxn id="60" idx="0"/>
          </p:cNvCxnSpPr>
          <p:nvPr/>
        </p:nvCxnSpPr>
        <p:spPr>
          <a:xfrm rot="10800000" flipV="1">
            <a:off x="3062712" y="4977207"/>
            <a:ext cx="1350384" cy="74221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화살표 연결선 32">
            <a:extLst>
              <a:ext uri="{FF2B5EF4-FFF2-40B4-BE49-F238E27FC236}">
                <a16:creationId xmlns:a16="http://schemas.microsoft.com/office/drawing/2014/main" id="{A034F4CB-837C-42C4-9CA9-57DEE4BBEF47}"/>
              </a:ext>
            </a:extLst>
          </p:cNvPr>
          <p:cNvCxnSpPr>
            <a:cxnSpLocks/>
            <a:stCxn id="43" idx="0"/>
            <a:endCxn id="48" idx="1"/>
          </p:cNvCxnSpPr>
          <p:nvPr/>
        </p:nvCxnSpPr>
        <p:spPr>
          <a:xfrm rot="5400000" flipH="1" flipV="1">
            <a:off x="3645286" y="841910"/>
            <a:ext cx="296970" cy="146637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화살표 연결선 32">
            <a:extLst>
              <a:ext uri="{FF2B5EF4-FFF2-40B4-BE49-F238E27FC236}">
                <a16:creationId xmlns:a16="http://schemas.microsoft.com/office/drawing/2014/main" id="{F7D5CC2D-21E9-4ACF-B8A2-C596B97F0D35}"/>
              </a:ext>
            </a:extLst>
          </p:cNvPr>
          <p:cNvCxnSpPr>
            <a:cxnSpLocks/>
            <a:stCxn id="48" idx="3"/>
            <a:endCxn id="64" idx="0"/>
          </p:cNvCxnSpPr>
          <p:nvPr/>
        </p:nvCxnSpPr>
        <p:spPr>
          <a:xfrm>
            <a:off x="5703232" y="1426613"/>
            <a:ext cx="1410008" cy="40500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32">
            <a:extLst>
              <a:ext uri="{FF2B5EF4-FFF2-40B4-BE49-F238E27FC236}">
                <a16:creationId xmlns:a16="http://schemas.microsoft.com/office/drawing/2014/main" id="{16F4B111-C1FD-4201-8090-31895913C80E}"/>
              </a:ext>
            </a:extLst>
          </p:cNvPr>
          <p:cNvCxnSpPr>
            <a:cxnSpLocks/>
            <a:stCxn id="43" idx="3"/>
            <a:endCxn id="64" idx="1"/>
          </p:cNvCxnSpPr>
          <p:nvPr/>
        </p:nvCxnSpPr>
        <p:spPr>
          <a:xfrm>
            <a:off x="3762583" y="2047583"/>
            <a:ext cx="2762521" cy="139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화살표 연결선 32">
            <a:extLst>
              <a:ext uri="{FF2B5EF4-FFF2-40B4-BE49-F238E27FC236}">
                <a16:creationId xmlns:a16="http://schemas.microsoft.com/office/drawing/2014/main" id="{10C763CD-5845-445E-9112-BB9B2CCE07AD}"/>
              </a:ext>
            </a:extLst>
          </p:cNvPr>
          <p:cNvCxnSpPr>
            <a:cxnSpLocks/>
            <a:stCxn id="60" idx="2"/>
            <a:endCxn id="21" idx="2"/>
          </p:cNvCxnSpPr>
          <p:nvPr/>
        </p:nvCxnSpPr>
        <p:spPr>
          <a:xfrm rot="16200000" flipH="1">
            <a:off x="4088904" y="5152949"/>
            <a:ext cx="12700" cy="2052384"/>
          </a:xfrm>
          <a:prstGeom prst="bentConnector3">
            <a:avLst>
              <a:gd name="adj1" fmla="val 180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A652D9A9-9BE2-4041-9DD6-025895CD0A5E}"/>
              </a:ext>
            </a:extLst>
          </p:cNvPr>
          <p:cNvSpPr txBox="1"/>
          <p:nvPr/>
        </p:nvSpPr>
        <p:spPr>
          <a:xfrm>
            <a:off x="4274591" y="478675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3A061C22-3376-4857-97BD-5BCFA0CA6244}"/>
              </a:ext>
            </a:extLst>
          </p:cNvPr>
          <p:cNvSpPr txBox="1"/>
          <p:nvPr/>
        </p:nvSpPr>
        <p:spPr>
          <a:xfrm>
            <a:off x="2833608" y="148478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DC39F606-6AA0-4FAE-B314-27978F4DB5DF}"/>
              </a:ext>
            </a:extLst>
          </p:cNvPr>
          <p:cNvSpPr txBox="1"/>
          <p:nvPr/>
        </p:nvSpPr>
        <p:spPr>
          <a:xfrm>
            <a:off x="3670292" y="184482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7711316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71440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표지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5024</Words>
  <Application>Microsoft Office PowerPoint</Application>
  <PresentationFormat>A4 용지(210x297mm)</PresentationFormat>
  <Paragraphs>1714</Paragraphs>
  <Slides>100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100</vt:i4>
      </vt:variant>
    </vt:vector>
  </HeadingPairs>
  <TitlesOfParts>
    <vt:vector size="106" baseType="lpstr">
      <vt:lpstr>나눔스퀘어</vt:lpstr>
      <vt:lpstr>맑은 고딕</vt:lpstr>
      <vt:lpstr>Arial</vt:lpstr>
      <vt:lpstr>Franklin Gothic Heavy</vt:lpstr>
      <vt:lpstr>Wingdings</vt:lpstr>
      <vt:lpstr>표지</vt:lpstr>
      <vt:lpstr>UCAP Next Messenger SERVICE FLOW</vt:lpstr>
      <vt:lpstr>DOCUMENT HISTORY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서비스흐름도</dc:title>
  <dc:creator>ZIN</dc:creator>
  <cp:lastModifiedBy>Park Byung Eun</cp:lastModifiedBy>
  <cp:revision>5853</cp:revision>
  <cp:lastPrinted>2018-12-13T03:02:38Z</cp:lastPrinted>
  <dcterms:created xsi:type="dcterms:W3CDTF">2013-07-15T11:19:02Z</dcterms:created>
  <dcterms:modified xsi:type="dcterms:W3CDTF">2020-01-31T08:28:36Z</dcterms:modified>
</cp:coreProperties>
</file>