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048218472"/>
              </p:ext>
            </p:extLst>
          </p:nvPr>
        </p:nvGraphicFramePr>
        <p:xfrm>
          <a:off x="395640" y="1124640"/>
          <a:ext cx="8352720" cy="38575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(2020.11.02~2020.11.06)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(2020.11.09~2020.11.13)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 및 배포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Server API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</a:t>
                      </a:r>
                      <a:r>
                        <a:rPr lang="en-US" altLang="ko-KR" sz="1100" b="0" strike="noStrike" spc="-1">
                          <a:latin typeface="+mn-lt"/>
                        </a:rPr>
                        <a:t>Project </a:t>
                      </a:r>
                      <a:r>
                        <a:rPr lang="ko-KR" altLang="en-US" sz="1100" b="0" strike="noStrike" spc="-1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 및 배포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Server API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129</cp:revision>
  <dcterms:created xsi:type="dcterms:W3CDTF">2019-06-14T05:49:41Z</dcterms:created>
  <dcterms:modified xsi:type="dcterms:W3CDTF">2020-11-06T08:50:45Z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