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4113203907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(2020.10.05~2020.10.08)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(2020.10.12~2020.10.16)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통화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123</cp:revision>
  <dcterms:created xsi:type="dcterms:W3CDTF">2019-06-14T05:49:41Z</dcterms:created>
  <dcterms:modified xsi:type="dcterms:W3CDTF">2020-10-08T09:14:42Z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